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</p:sldIdLst>
  <p:sldSz cx="20104100" cy="11309350"/>
  <p:notesSz cx="20104100" cy="113093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104100" cy="11301095"/>
          </a:xfrm>
          <a:custGeom>
            <a:avLst/>
            <a:gdLst/>
            <a:ahLst/>
            <a:cxnLst/>
            <a:rect l="l" t="t" r="r" b="b"/>
            <a:pathLst>
              <a:path w="20104100" h="11301095">
                <a:moveTo>
                  <a:pt x="20104099" y="0"/>
                </a:moveTo>
                <a:lnTo>
                  <a:pt x="0" y="0"/>
                </a:lnTo>
                <a:lnTo>
                  <a:pt x="0" y="11300723"/>
                </a:lnTo>
                <a:lnTo>
                  <a:pt x="20104099" y="11300723"/>
                </a:lnTo>
                <a:lnTo>
                  <a:pt x="20104099" y="0"/>
                </a:lnTo>
                <a:close/>
              </a:path>
            </a:pathLst>
          </a:custGeom>
          <a:solidFill>
            <a:srgbClr val="36657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090173" cy="11300723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28243" y="1241621"/>
            <a:ext cx="3042920" cy="761365"/>
          </a:xfrm>
          <a:custGeom>
            <a:avLst/>
            <a:gdLst/>
            <a:ahLst/>
            <a:cxnLst/>
            <a:rect l="l" t="t" r="r" b="b"/>
            <a:pathLst>
              <a:path w="3042920" h="761364">
                <a:moveTo>
                  <a:pt x="205105" y="705383"/>
                </a:moveTo>
                <a:lnTo>
                  <a:pt x="57645" y="705383"/>
                </a:lnTo>
                <a:lnTo>
                  <a:pt x="57645" y="456463"/>
                </a:lnTo>
                <a:lnTo>
                  <a:pt x="0" y="456463"/>
                </a:lnTo>
                <a:lnTo>
                  <a:pt x="0" y="705383"/>
                </a:lnTo>
                <a:lnTo>
                  <a:pt x="0" y="761263"/>
                </a:lnTo>
                <a:lnTo>
                  <a:pt x="205105" y="761263"/>
                </a:lnTo>
                <a:lnTo>
                  <a:pt x="205105" y="705383"/>
                </a:lnTo>
                <a:close/>
              </a:path>
              <a:path w="3042920" h="761364">
                <a:moveTo>
                  <a:pt x="232156" y="12"/>
                </a:moveTo>
                <a:lnTo>
                  <a:pt x="174510" y="12"/>
                </a:lnTo>
                <a:lnTo>
                  <a:pt x="174510" y="124472"/>
                </a:lnTo>
                <a:lnTo>
                  <a:pt x="57645" y="124472"/>
                </a:lnTo>
                <a:lnTo>
                  <a:pt x="57645" y="12"/>
                </a:lnTo>
                <a:lnTo>
                  <a:pt x="12" y="12"/>
                </a:lnTo>
                <a:lnTo>
                  <a:pt x="12" y="124472"/>
                </a:lnTo>
                <a:lnTo>
                  <a:pt x="12" y="179082"/>
                </a:lnTo>
                <a:lnTo>
                  <a:pt x="12" y="304812"/>
                </a:lnTo>
                <a:lnTo>
                  <a:pt x="57645" y="304812"/>
                </a:lnTo>
                <a:lnTo>
                  <a:pt x="57645" y="179082"/>
                </a:lnTo>
                <a:lnTo>
                  <a:pt x="174510" y="179082"/>
                </a:lnTo>
                <a:lnTo>
                  <a:pt x="174510" y="304812"/>
                </a:lnTo>
                <a:lnTo>
                  <a:pt x="232156" y="304812"/>
                </a:lnTo>
                <a:lnTo>
                  <a:pt x="232156" y="179082"/>
                </a:lnTo>
                <a:lnTo>
                  <a:pt x="232156" y="124472"/>
                </a:lnTo>
                <a:lnTo>
                  <a:pt x="232156" y="12"/>
                </a:lnTo>
                <a:close/>
              </a:path>
              <a:path w="3042920" h="761364">
                <a:moveTo>
                  <a:pt x="494563" y="456463"/>
                </a:moveTo>
                <a:lnTo>
                  <a:pt x="436918" y="456463"/>
                </a:lnTo>
                <a:lnTo>
                  <a:pt x="436918" y="680974"/>
                </a:lnTo>
                <a:lnTo>
                  <a:pt x="436918" y="682840"/>
                </a:lnTo>
                <a:lnTo>
                  <a:pt x="436130" y="684657"/>
                </a:lnTo>
                <a:lnTo>
                  <a:pt x="415544" y="705218"/>
                </a:lnTo>
                <a:lnTo>
                  <a:pt x="414159" y="705802"/>
                </a:lnTo>
                <a:lnTo>
                  <a:pt x="342785" y="705802"/>
                </a:lnTo>
                <a:lnTo>
                  <a:pt x="341426" y="705218"/>
                </a:lnTo>
                <a:lnTo>
                  <a:pt x="320827" y="684657"/>
                </a:lnTo>
                <a:lnTo>
                  <a:pt x="320065" y="682840"/>
                </a:lnTo>
                <a:lnTo>
                  <a:pt x="320065" y="456463"/>
                </a:lnTo>
                <a:lnTo>
                  <a:pt x="262394" y="456463"/>
                </a:lnTo>
                <a:lnTo>
                  <a:pt x="262394" y="690003"/>
                </a:lnTo>
                <a:lnTo>
                  <a:pt x="263029" y="696658"/>
                </a:lnTo>
                <a:lnTo>
                  <a:pt x="309372" y="750773"/>
                </a:lnTo>
                <a:lnTo>
                  <a:pt x="333159" y="760755"/>
                </a:lnTo>
                <a:lnTo>
                  <a:pt x="423799" y="760755"/>
                </a:lnTo>
                <a:lnTo>
                  <a:pt x="484568" y="713803"/>
                </a:lnTo>
                <a:lnTo>
                  <a:pt x="494563" y="690003"/>
                </a:lnTo>
                <a:lnTo>
                  <a:pt x="494563" y="456463"/>
                </a:lnTo>
                <a:close/>
              </a:path>
              <a:path w="3042920" h="761364">
                <a:moveTo>
                  <a:pt x="581647" y="70777"/>
                </a:moveTo>
                <a:lnTo>
                  <a:pt x="534682" y="9994"/>
                </a:lnTo>
                <a:lnTo>
                  <a:pt x="523989" y="2654"/>
                </a:lnTo>
                <a:lnTo>
                  <a:pt x="523989" y="77939"/>
                </a:lnTo>
                <a:lnTo>
                  <a:pt x="523989" y="226390"/>
                </a:lnTo>
                <a:lnTo>
                  <a:pt x="523227" y="228180"/>
                </a:lnTo>
                <a:lnTo>
                  <a:pt x="502627" y="248767"/>
                </a:lnTo>
                <a:lnTo>
                  <a:pt x="501256" y="249364"/>
                </a:lnTo>
                <a:lnTo>
                  <a:pt x="402818" y="249364"/>
                </a:lnTo>
                <a:lnTo>
                  <a:pt x="401447" y="248767"/>
                </a:lnTo>
                <a:lnTo>
                  <a:pt x="380847" y="228180"/>
                </a:lnTo>
                <a:lnTo>
                  <a:pt x="380085" y="226390"/>
                </a:lnTo>
                <a:lnTo>
                  <a:pt x="380085" y="77939"/>
                </a:lnTo>
                <a:lnTo>
                  <a:pt x="380847" y="76136"/>
                </a:lnTo>
                <a:lnTo>
                  <a:pt x="401447" y="55537"/>
                </a:lnTo>
                <a:lnTo>
                  <a:pt x="402818" y="54952"/>
                </a:lnTo>
                <a:lnTo>
                  <a:pt x="501256" y="54952"/>
                </a:lnTo>
                <a:lnTo>
                  <a:pt x="502627" y="55537"/>
                </a:lnTo>
                <a:lnTo>
                  <a:pt x="523227" y="76136"/>
                </a:lnTo>
                <a:lnTo>
                  <a:pt x="523989" y="77939"/>
                </a:lnTo>
                <a:lnTo>
                  <a:pt x="523989" y="2654"/>
                </a:lnTo>
                <a:lnTo>
                  <a:pt x="523735" y="2514"/>
                </a:lnTo>
                <a:lnTo>
                  <a:pt x="517537" y="647"/>
                </a:lnTo>
                <a:lnTo>
                  <a:pt x="510882" y="12"/>
                </a:lnTo>
                <a:lnTo>
                  <a:pt x="393192" y="12"/>
                </a:lnTo>
                <a:lnTo>
                  <a:pt x="332422" y="46977"/>
                </a:lnTo>
                <a:lnTo>
                  <a:pt x="322440" y="70777"/>
                </a:lnTo>
                <a:lnTo>
                  <a:pt x="322440" y="233553"/>
                </a:lnTo>
                <a:lnTo>
                  <a:pt x="369392" y="294335"/>
                </a:lnTo>
                <a:lnTo>
                  <a:pt x="393192" y="304304"/>
                </a:lnTo>
                <a:lnTo>
                  <a:pt x="510882" y="304304"/>
                </a:lnTo>
                <a:lnTo>
                  <a:pt x="571652" y="257352"/>
                </a:lnTo>
                <a:lnTo>
                  <a:pt x="581647" y="233553"/>
                </a:lnTo>
                <a:lnTo>
                  <a:pt x="581647" y="70777"/>
                </a:lnTo>
                <a:close/>
              </a:path>
              <a:path w="3042920" h="761364">
                <a:moveTo>
                  <a:pt x="803821" y="456463"/>
                </a:moveTo>
                <a:lnTo>
                  <a:pt x="579069" y="456463"/>
                </a:lnTo>
                <a:lnTo>
                  <a:pt x="579069" y="511429"/>
                </a:lnTo>
                <a:lnTo>
                  <a:pt x="746150" y="511429"/>
                </a:lnTo>
                <a:lnTo>
                  <a:pt x="746150" y="541782"/>
                </a:lnTo>
                <a:lnTo>
                  <a:pt x="744181" y="544156"/>
                </a:lnTo>
                <a:lnTo>
                  <a:pt x="591185" y="631812"/>
                </a:lnTo>
                <a:lnTo>
                  <a:pt x="583171" y="637552"/>
                </a:lnTo>
                <a:lnTo>
                  <a:pt x="577075" y="644563"/>
                </a:lnTo>
                <a:lnTo>
                  <a:pt x="573151" y="652818"/>
                </a:lnTo>
                <a:lnTo>
                  <a:pt x="571652" y="662292"/>
                </a:lnTo>
                <a:lnTo>
                  <a:pt x="571652" y="760768"/>
                </a:lnTo>
                <a:lnTo>
                  <a:pt x="803821" y="760768"/>
                </a:lnTo>
                <a:lnTo>
                  <a:pt x="803821" y="705802"/>
                </a:lnTo>
                <a:lnTo>
                  <a:pt x="629297" y="705802"/>
                </a:lnTo>
                <a:lnTo>
                  <a:pt x="629297" y="675449"/>
                </a:lnTo>
                <a:lnTo>
                  <a:pt x="631278" y="673074"/>
                </a:lnTo>
                <a:lnTo>
                  <a:pt x="633641" y="671728"/>
                </a:lnTo>
                <a:lnTo>
                  <a:pt x="784263" y="585876"/>
                </a:lnTo>
                <a:lnTo>
                  <a:pt x="792302" y="580136"/>
                </a:lnTo>
                <a:lnTo>
                  <a:pt x="798398" y="573125"/>
                </a:lnTo>
                <a:lnTo>
                  <a:pt x="802309" y="564870"/>
                </a:lnTo>
                <a:lnTo>
                  <a:pt x="803821" y="555396"/>
                </a:lnTo>
                <a:lnTo>
                  <a:pt x="803821" y="456463"/>
                </a:lnTo>
                <a:close/>
              </a:path>
              <a:path w="3042920" h="761364">
                <a:moveTo>
                  <a:pt x="891641" y="50482"/>
                </a:moveTo>
                <a:lnTo>
                  <a:pt x="851141" y="9994"/>
                </a:lnTo>
                <a:lnTo>
                  <a:pt x="827341" y="12"/>
                </a:lnTo>
                <a:lnTo>
                  <a:pt x="729500" y="12"/>
                </a:lnTo>
                <a:lnTo>
                  <a:pt x="668718" y="46977"/>
                </a:lnTo>
                <a:lnTo>
                  <a:pt x="658736" y="70777"/>
                </a:lnTo>
                <a:lnTo>
                  <a:pt x="658736" y="233540"/>
                </a:lnTo>
                <a:lnTo>
                  <a:pt x="705700" y="294335"/>
                </a:lnTo>
                <a:lnTo>
                  <a:pt x="729500" y="304304"/>
                </a:lnTo>
                <a:lnTo>
                  <a:pt x="827341" y="304304"/>
                </a:lnTo>
                <a:lnTo>
                  <a:pt x="891641" y="253834"/>
                </a:lnTo>
                <a:lnTo>
                  <a:pt x="852589" y="215277"/>
                </a:lnTo>
                <a:lnTo>
                  <a:pt x="820686" y="247180"/>
                </a:lnTo>
                <a:lnTo>
                  <a:pt x="819099" y="248767"/>
                </a:lnTo>
                <a:lnTo>
                  <a:pt x="817714" y="249364"/>
                </a:lnTo>
                <a:lnTo>
                  <a:pt x="739127" y="249364"/>
                </a:lnTo>
                <a:lnTo>
                  <a:pt x="737755" y="248767"/>
                </a:lnTo>
                <a:lnTo>
                  <a:pt x="717156" y="228193"/>
                </a:lnTo>
                <a:lnTo>
                  <a:pt x="716381" y="226377"/>
                </a:lnTo>
                <a:lnTo>
                  <a:pt x="716381" y="77939"/>
                </a:lnTo>
                <a:lnTo>
                  <a:pt x="717156" y="76136"/>
                </a:lnTo>
                <a:lnTo>
                  <a:pt x="737755" y="55537"/>
                </a:lnTo>
                <a:lnTo>
                  <a:pt x="739127" y="54952"/>
                </a:lnTo>
                <a:lnTo>
                  <a:pt x="817714" y="54952"/>
                </a:lnTo>
                <a:lnTo>
                  <a:pt x="819099" y="55537"/>
                </a:lnTo>
                <a:lnTo>
                  <a:pt x="852589" y="89052"/>
                </a:lnTo>
                <a:lnTo>
                  <a:pt x="891641" y="50482"/>
                </a:lnTo>
                <a:close/>
              </a:path>
              <a:path w="3042920" h="761364">
                <a:moveTo>
                  <a:pt x="1118958" y="456349"/>
                </a:moveTo>
                <a:lnTo>
                  <a:pt x="876808" y="456349"/>
                </a:lnTo>
                <a:lnTo>
                  <a:pt x="876808" y="510959"/>
                </a:lnTo>
                <a:lnTo>
                  <a:pt x="913866" y="510959"/>
                </a:lnTo>
                <a:lnTo>
                  <a:pt x="913866" y="580809"/>
                </a:lnTo>
                <a:lnTo>
                  <a:pt x="913866" y="635419"/>
                </a:lnTo>
                <a:lnTo>
                  <a:pt x="913866" y="705269"/>
                </a:lnTo>
                <a:lnTo>
                  <a:pt x="913866" y="759879"/>
                </a:lnTo>
                <a:lnTo>
                  <a:pt x="1118958" y="759879"/>
                </a:lnTo>
                <a:lnTo>
                  <a:pt x="1118958" y="705269"/>
                </a:lnTo>
                <a:lnTo>
                  <a:pt x="971524" y="705269"/>
                </a:lnTo>
                <a:lnTo>
                  <a:pt x="971524" y="635419"/>
                </a:lnTo>
                <a:lnTo>
                  <a:pt x="1081913" y="635419"/>
                </a:lnTo>
                <a:lnTo>
                  <a:pt x="1081913" y="580809"/>
                </a:lnTo>
                <a:lnTo>
                  <a:pt x="971524" y="580809"/>
                </a:lnTo>
                <a:lnTo>
                  <a:pt x="971524" y="510959"/>
                </a:lnTo>
                <a:lnTo>
                  <a:pt x="1118958" y="510959"/>
                </a:lnTo>
                <a:lnTo>
                  <a:pt x="1118958" y="456349"/>
                </a:lnTo>
                <a:close/>
              </a:path>
              <a:path w="3042920" h="761364">
                <a:moveTo>
                  <a:pt x="1194269" y="12"/>
                </a:moveTo>
                <a:lnTo>
                  <a:pt x="1136637" y="12"/>
                </a:lnTo>
                <a:lnTo>
                  <a:pt x="1136637" y="124472"/>
                </a:lnTo>
                <a:lnTo>
                  <a:pt x="1019771" y="124472"/>
                </a:lnTo>
                <a:lnTo>
                  <a:pt x="1019771" y="12"/>
                </a:lnTo>
                <a:lnTo>
                  <a:pt x="962139" y="12"/>
                </a:lnTo>
                <a:lnTo>
                  <a:pt x="962139" y="124472"/>
                </a:lnTo>
                <a:lnTo>
                  <a:pt x="962139" y="179082"/>
                </a:lnTo>
                <a:lnTo>
                  <a:pt x="962139" y="304812"/>
                </a:lnTo>
                <a:lnTo>
                  <a:pt x="1019771" y="304812"/>
                </a:lnTo>
                <a:lnTo>
                  <a:pt x="1019771" y="179082"/>
                </a:lnTo>
                <a:lnTo>
                  <a:pt x="1136637" y="179082"/>
                </a:lnTo>
                <a:lnTo>
                  <a:pt x="1136637" y="304812"/>
                </a:lnTo>
                <a:lnTo>
                  <a:pt x="1194269" y="304812"/>
                </a:lnTo>
                <a:lnTo>
                  <a:pt x="1194269" y="179082"/>
                </a:lnTo>
                <a:lnTo>
                  <a:pt x="1194269" y="124472"/>
                </a:lnTo>
                <a:lnTo>
                  <a:pt x="1194269" y="12"/>
                </a:lnTo>
                <a:close/>
              </a:path>
              <a:path w="3042920" h="761364">
                <a:moveTo>
                  <a:pt x="1471637" y="705827"/>
                </a:moveTo>
                <a:lnTo>
                  <a:pt x="1434592" y="705827"/>
                </a:lnTo>
                <a:lnTo>
                  <a:pt x="1384757" y="642162"/>
                </a:lnTo>
                <a:lnTo>
                  <a:pt x="1400797" y="642162"/>
                </a:lnTo>
                <a:lnTo>
                  <a:pt x="1408506" y="638937"/>
                </a:lnTo>
                <a:lnTo>
                  <a:pt x="1444586" y="602881"/>
                </a:lnTo>
                <a:lnTo>
                  <a:pt x="1454569" y="579069"/>
                </a:lnTo>
                <a:lnTo>
                  <a:pt x="1454569" y="519569"/>
                </a:lnTo>
                <a:lnTo>
                  <a:pt x="1408493" y="459663"/>
                </a:lnTo>
                <a:lnTo>
                  <a:pt x="1400784" y="456463"/>
                </a:lnTo>
                <a:lnTo>
                  <a:pt x="1396923" y="456463"/>
                </a:lnTo>
                <a:lnTo>
                  <a:pt x="1396923" y="526478"/>
                </a:lnTo>
                <a:lnTo>
                  <a:pt x="1396923" y="572160"/>
                </a:lnTo>
                <a:lnTo>
                  <a:pt x="1396326" y="573532"/>
                </a:lnTo>
                <a:lnTo>
                  <a:pt x="1383233" y="586613"/>
                </a:lnTo>
                <a:lnTo>
                  <a:pt x="1381861" y="587222"/>
                </a:lnTo>
                <a:lnTo>
                  <a:pt x="1280071" y="587222"/>
                </a:lnTo>
                <a:lnTo>
                  <a:pt x="1280071" y="511416"/>
                </a:lnTo>
                <a:lnTo>
                  <a:pt x="1381861" y="511416"/>
                </a:lnTo>
                <a:lnTo>
                  <a:pt x="1383233" y="512000"/>
                </a:lnTo>
                <a:lnTo>
                  <a:pt x="1394739" y="523506"/>
                </a:lnTo>
                <a:lnTo>
                  <a:pt x="1396326" y="525106"/>
                </a:lnTo>
                <a:lnTo>
                  <a:pt x="1396923" y="526478"/>
                </a:lnTo>
                <a:lnTo>
                  <a:pt x="1396923" y="456463"/>
                </a:lnTo>
                <a:lnTo>
                  <a:pt x="1185379" y="456463"/>
                </a:lnTo>
                <a:lnTo>
                  <a:pt x="1185379" y="511416"/>
                </a:lnTo>
                <a:lnTo>
                  <a:pt x="1222425" y="511416"/>
                </a:lnTo>
                <a:lnTo>
                  <a:pt x="1222425" y="760755"/>
                </a:lnTo>
                <a:lnTo>
                  <a:pt x="1280071" y="760755"/>
                </a:lnTo>
                <a:lnTo>
                  <a:pt x="1280071" y="642162"/>
                </a:lnTo>
                <a:lnTo>
                  <a:pt x="1313840" y="642162"/>
                </a:lnTo>
                <a:lnTo>
                  <a:pt x="1315999" y="643293"/>
                </a:lnTo>
                <a:lnTo>
                  <a:pt x="1317409" y="645439"/>
                </a:lnTo>
                <a:lnTo>
                  <a:pt x="1406855" y="760755"/>
                </a:lnTo>
                <a:lnTo>
                  <a:pt x="1471637" y="760755"/>
                </a:lnTo>
                <a:lnTo>
                  <a:pt x="1471637" y="705827"/>
                </a:lnTo>
                <a:close/>
              </a:path>
              <a:path w="3042920" h="761364">
                <a:moveTo>
                  <a:pt x="1529753" y="174485"/>
                </a:moveTo>
                <a:lnTo>
                  <a:pt x="1509928" y="141732"/>
                </a:lnTo>
                <a:lnTo>
                  <a:pt x="1342186" y="115912"/>
                </a:lnTo>
                <a:lnTo>
                  <a:pt x="1338554" y="115544"/>
                </a:lnTo>
                <a:lnTo>
                  <a:pt x="1335608" y="112293"/>
                </a:lnTo>
                <a:lnTo>
                  <a:pt x="1335608" y="77927"/>
                </a:lnTo>
                <a:lnTo>
                  <a:pt x="1336395" y="76136"/>
                </a:lnTo>
                <a:lnTo>
                  <a:pt x="1356982" y="55537"/>
                </a:lnTo>
                <a:lnTo>
                  <a:pt x="1358353" y="54952"/>
                </a:lnTo>
                <a:lnTo>
                  <a:pt x="1449336" y="54952"/>
                </a:lnTo>
                <a:lnTo>
                  <a:pt x="1450708" y="55537"/>
                </a:lnTo>
                <a:lnTo>
                  <a:pt x="1483779" y="88607"/>
                </a:lnTo>
                <a:lnTo>
                  <a:pt x="1522336" y="49568"/>
                </a:lnTo>
                <a:lnTo>
                  <a:pt x="1482763" y="9994"/>
                </a:lnTo>
                <a:lnTo>
                  <a:pt x="1458963" y="0"/>
                </a:lnTo>
                <a:lnTo>
                  <a:pt x="1348727" y="0"/>
                </a:lnTo>
                <a:lnTo>
                  <a:pt x="1287957" y="46977"/>
                </a:lnTo>
                <a:lnTo>
                  <a:pt x="1277975" y="70764"/>
                </a:lnTo>
                <a:lnTo>
                  <a:pt x="1277975" y="129832"/>
                </a:lnTo>
                <a:lnTo>
                  <a:pt x="1297863" y="162585"/>
                </a:lnTo>
                <a:lnTo>
                  <a:pt x="1465084" y="188404"/>
                </a:lnTo>
                <a:lnTo>
                  <a:pt x="1468843" y="188785"/>
                </a:lnTo>
                <a:lnTo>
                  <a:pt x="1472120" y="192176"/>
                </a:lnTo>
                <a:lnTo>
                  <a:pt x="1472120" y="226390"/>
                </a:lnTo>
                <a:lnTo>
                  <a:pt x="1471333" y="228180"/>
                </a:lnTo>
                <a:lnTo>
                  <a:pt x="1450746" y="248780"/>
                </a:lnTo>
                <a:lnTo>
                  <a:pt x="1449362" y="249377"/>
                </a:lnTo>
                <a:lnTo>
                  <a:pt x="1342821" y="249377"/>
                </a:lnTo>
                <a:lnTo>
                  <a:pt x="1341437" y="248780"/>
                </a:lnTo>
                <a:lnTo>
                  <a:pt x="1308366" y="215696"/>
                </a:lnTo>
                <a:lnTo>
                  <a:pt x="1269822" y="254749"/>
                </a:lnTo>
                <a:lnTo>
                  <a:pt x="1309395" y="294309"/>
                </a:lnTo>
                <a:lnTo>
                  <a:pt x="1333182" y="304317"/>
                </a:lnTo>
                <a:lnTo>
                  <a:pt x="1459001" y="304317"/>
                </a:lnTo>
                <a:lnTo>
                  <a:pt x="1519770" y="257340"/>
                </a:lnTo>
                <a:lnTo>
                  <a:pt x="1529753" y="233553"/>
                </a:lnTo>
                <a:lnTo>
                  <a:pt x="1529753" y="174485"/>
                </a:lnTo>
                <a:close/>
              </a:path>
              <a:path w="3042920" h="761364">
                <a:moveTo>
                  <a:pt x="1780882" y="456463"/>
                </a:moveTo>
                <a:lnTo>
                  <a:pt x="1724609" y="456463"/>
                </a:lnTo>
                <a:lnTo>
                  <a:pt x="1724609" y="682701"/>
                </a:lnTo>
                <a:lnTo>
                  <a:pt x="1628343" y="456463"/>
                </a:lnTo>
                <a:lnTo>
                  <a:pt x="1548739" y="456463"/>
                </a:lnTo>
                <a:lnTo>
                  <a:pt x="1548739" y="760768"/>
                </a:lnTo>
                <a:lnTo>
                  <a:pt x="1605026" y="760768"/>
                </a:lnTo>
                <a:lnTo>
                  <a:pt x="1605026" y="534530"/>
                </a:lnTo>
                <a:lnTo>
                  <a:pt x="1701304" y="760768"/>
                </a:lnTo>
                <a:lnTo>
                  <a:pt x="1780882" y="760768"/>
                </a:lnTo>
                <a:lnTo>
                  <a:pt x="1780882" y="456463"/>
                </a:lnTo>
                <a:close/>
              </a:path>
              <a:path w="3042920" h="761364">
                <a:moveTo>
                  <a:pt x="1833143" y="50482"/>
                </a:moveTo>
                <a:lnTo>
                  <a:pt x="1792655" y="9994"/>
                </a:lnTo>
                <a:lnTo>
                  <a:pt x="1768856" y="12"/>
                </a:lnTo>
                <a:lnTo>
                  <a:pt x="1671015" y="12"/>
                </a:lnTo>
                <a:lnTo>
                  <a:pt x="1610233" y="46977"/>
                </a:lnTo>
                <a:lnTo>
                  <a:pt x="1600250" y="70777"/>
                </a:lnTo>
                <a:lnTo>
                  <a:pt x="1600250" y="233540"/>
                </a:lnTo>
                <a:lnTo>
                  <a:pt x="1647215" y="294335"/>
                </a:lnTo>
                <a:lnTo>
                  <a:pt x="1671015" y="304304"/>
                </a:lnTo>
                <a:lnTo>
                  <a:pt x="1768856" y="304304"/>
                </a:lnTo>
                <a:lnTo>
                  <a:pt x="1833143" y="253834"/>
                </a:lnTo>
                <a:lnTo>
                  <a:pt x="1794090" y="215277"/>
                </a:lnTo>
                <a:lnTo>
                  <a:pt x="1762201" y="247180"/>
                </a:lnTo>
                <a:lnTo>
                  <a:pt x="1760601" y="248767"/>
                </a:lnTo>
                <a:lnTo>
                  <a:pt x="1759242" y="249364"/>
                </a:lnTo>
                <a:lnTo>
                  <a:pt x="1680641" y="249364"/>
                </a:lnTo>
                <a:lnTo>
                  <a:pt x="1679270" y="248767"/>
                </a:lnTo>
                <a:lnTo>
                  <a:pt x="1658670" y="228193"/>
                </a:lnTo>
                <a:lnTo>
                  <a:pt x="1657896" y="226377"/>
                </a:lnTo>
                <a:lnTo>
                  <a:pt x="1657896" y="77939"/>
                </a:lnTo>
                <a:lnTo>
                  <a:pt x="1658670" y="76136"/>
                </a:lnTo>
                <a:lnTo>
                  <a:pt x="1679270" y="55537"/>
                </a:lnTo>
                <a:lnTo>
                  <a:pt x="1680641" y="54952"/>
                </a:lnTo>
                <a:lnTo>
                  <a:pt x="1759216" y="54952"/>
                </a:lnTo>
                <a:lnTo>
                  <a:pt x="1760601" y="55537"/>
                </a:lnTo>
                <a:lnTo>
                  <a:pt x="1794090" y="89052"/>
                </a:lnTo>
                <a:lnTo>
                  <a:pt x="1833143" y="50482"/>
                </a:lnTo>
                <a:close/>
              </a:path>
              <a:path w="3042920" h="761364">
                <a:moveTo>
                  <a:pt x="2135809" y="12"/>
                </a:moveTo>
                <a:lnTo>
                  <a:pt x="2078151" y="12"/>
                </a:lnTo>
                <a:lnTo>
                  <a:pt x="2078151" y="124472"/>
                </a:lnTo>
                <a:lnTo>
                  <a:pt x="1961299" y="124472"/>
                </a:lnTo>
                <a:lnTo>
                  <a:pt x="1961299" y="12"/>
                </a:lnTo>
                <a:lnTo>
                  <a:pt x="1903628" y="12"/>
                </a:lnTo>
                <a:lnTo>
                  <a:pt x="1903628" y="124472"/>
                </a:lnTo>
                <a:lnTo>
                  <a:pt x="1903628" y="179082"/>
                </a:lnTo>
                <a:lnTo>
                  <a:pt x="1903628" y="304812"/>
                </a:lnTo>
                <a:lnTo>
                  <a:pt x="1961299" y="304812"/>
                </a:lnTo>
                <a:lnTo>
                  <a:pt x="1961299" y="179082"/>
                </a:lnTo>
                <a:lnTo>
                  <a:pt x="2078151" y="179082"/>
                </a:lnTo>
                <a:lnTo>
                  <a:pt x="2078151" y="304812"/>
                </a:lnTo>
                <a:lnTo>
                  <a:pt x="2135809" y="304812"/>
                </a:lnTo>
                <a:lnTo>
                  <a:pt x="2135809" y="179082"/>
                </a:lnTo>
                <a:lnTo>
                  <a:pt x="2135809" y="124472"/>
                </a:lnTo>
                <a:lnTo>
                  <a:pt x="2135809" y="12"/>
                </a:lnTo>
                <a:close/>
              </a:path>
              <a:path w="3042920" h="761364">
                <a:moveTo>
                  <a:pt x="2464816" y="12"/>
                </a:moveTo>
                <a:lnTo>
                  <a:pt x="2407183" y="12"/>
                </a:lnTo>
                <a:lnTo>
                  <a:pt x="2407183" y="226377"/>
                </a:lnTo>
                <a:lnTo>
                  <a:pt x="2406396" y="228193"/>
                </a:lnTo>
                <a:lnTo>
                  <a:pt x="2385809" y="248767"/>
                </a:lnTo>
                <a:lnTo>
                  <a:pt x="2384437" y="249364"/>
                </a:lnTo>
                <a:lnTo>
                  <a:pt x="2313051" y="249364"/>
                </a:lnTo>
                <a:lnTo>
                  <a:pt x="2311704" y="248767"/>
                </a:lnTo>
                <a:lnTo>
                  <a:pt x="2291105" y="228193"/>
                </a:lnTo>
                <a:lnTo>
                  <a:pt x="2290305" y="226377"/>
                </a:lnTo>
                <a:lnTo>
                  <a:pt x="2290305" y="12"/>
                </a:lnTo>
                <a:lnTo>
                  <a:pt x="2232660" y="12"/>
                </a:lnTo>
                <a:lnTo>
                  <a:pt x="2232660" y="233553"/>
                </a:lnTo>
                <a:lnTo>
                  <a:pt x="2233282" y="240207"/>
                </a:lnTo>
                <a:lnTo>
                  <a:pt x="2279624" y="294322"/>
                </a:lnTo>
                <a:lnTo>
                  <a:pt x="2303411" y="304317"/>
                </a:lnTo>
                <a:lnTo>
                  <a:pt x="2394064" y="304317"/>
                </a:lnTo>
                <a:lnTo>
                  <a:pt x="2454833" y="257340"/>
                </a:lnTo>
                <a:lnTo>
                  <a:pt x="2464816" y="233553"/>
                </a:lnTo>
                <a:lnTo>
                  <a:pt x="2464816" y="12"/>
                </a:lnTo>
                <a:close/>
              </a:path>
              <a:path w="3042920" h="761364">
                <a:moveTo>
                  <a:pt x="2766784" y="249364"/>
                </a:moveTo>
                <a:lnTo>
                  <a:pt x="2619337" y="249364"/>
                </a:lnTo>
                <a:lnTo>
                  <a:pt x="2619337" y="444"/>
                </a:lnTo>
                <a:lnTo>
                  <a:pt x="2561704" y="444"/>
                </a:lnTo>
                <a:lnTo>
                  <a:pt x="2561704" y="249364"/>
                </a:lnTo>
                <a:lnTo>
                  <a:pt x="2561704" y="303974"/>
                </a:lnTo>
                <a:lnTo>
                  <a:pt x="2766784" y="303974"/>
                </a:lnTo>
                <a:lnTo>
                  <a:pt x="2766784" y="249364"/>
                </a:lnTo>
                <a:close/>
              </a:path>
              <a:path w="3042920" h="761364">
                <a:moveTo>
                  <a:pt x="3042386" y="342"/>
                </a:moveTo>
                <a:lnTo>
                  <a:pt x="2800248" y="342"/>
                </a:lnTo>
                <a:lnTo>
                  <a:pt x="2800248" y="54952"/>
                </a:lnTo>
                <a:lnTo>
                  <a:pt x="2837281" y="54952"/>
                </a:lnTo>
                <a:lnTo>
                  <a:pt x="2837281" y="124802"/>
                </a:lnTo>
                <a:lnTo>
                  <a:pt x="2837281" y="179412"/>
                </a:lnTo>
                <a:lnTo>
                  <a:pt x="2837281" y="249262"/>
                </a:lnTo>
                <a:lnTo>
                  <a:pt x="2837281" y="303872"/>
                </a:lnTo>
                <a:lnTo>
                  <a:pt x="3042386" y="303872"/>
                </a:lnTo>
                <a:lnTo>
                  <a:pt x="3042386" y="249262"/>
                </a:lnTo>
                <a:lnTo>
                  <a:pt x="2894939" y="249262"/>
                </a:lnTo>
                <a:lnTo>
                  <a:pt x="2894939" y="179412"/>
                </a:lnTo>
                <a:lnTo>
                  <a:pt x="3005340" y="179412"/>
                </a:lnTo>
                <a:lnTo>
                  <a:pt x="3005340" y="124802"/>
                </a:lnTo>
                <a:lnTo>
                  <a:pt x="2894939" y="124802"/>
                </a:lnTo>
                <a:lnTo>
                  <a:pt x="2894939" y="54952"/>
                </a:lnTo>
                <a:lnTo>
                  <a:pt x="3042386" y="54952"/>
                </a:lnTo>
                <a:lnTo>
                  <a:pt x="3042386" y="3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1851" y="628256"/>
            <a:ext cx="1692712" cy="168183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9684" y="858270"/>
            <a:ext cx="2046618" cy="165680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1842" y="2636723"/>
            <a:ext cx="1439558" cy="129011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638829" y="2336265"/>
            <a:ext cx="51435" cy="124460"/>
          </a:xfrm>
          <a:custGeom>
            <a:avLst/>
            <a:gdLst/>
            <a:ahLst/>
            <a:cxnLst/>
            <a:rect l="l" t="t" r="r" b="b"/>
            <a:pathLst>
              <a:path w="51434" h="124460">
                <a:moveTo>
                  <a:pt x="49611" y="0"/>
                </a:moveTo>
                <a:lnTo>
                  <a:pt x="1068" y="0"/>
                </a:lnTo>
                <a:lnTo>
                  <a:pt x="0" y="1633"/>
                </a:lnTo>
                <a:lnTo>
                  <a:pt x="0" y="13790"/>
                </a:lnTo>
                <a:lnTo>
                  <a:pt x="1068" y="15046"/>
                </a:lnTo>
                <a:lnTo>
                  <a:pt x="13968" y="15046"/>
                </a:lnTo>
                <a:lnTo>
                  <a:pt x="13968" y="108886"/>
                </a:lnTo>
                <a:lnTo>
                  <a:pt x="1968" y="108886"/>
                </a:lnTo>
                <a:lnTo>
                  <a:pt x="900" y="109986"/>
                </a:lnTo>
                <a:lnTo>
                  <a:pt x="900" y="122519"/>
                </a:lnTo>
                <a:lnTo>
                  <a:pt x="2146" y="123933"/>
                </a:lnTo>
                <a:lnTo>
                  <a:pt x="49422" y="123933"/>
                </a:lnTo>
                <a:lnTo>
                  <a:pt x="50323" y="122519"/>
                </a:lnTo>
                <a:lnTo>
                  <a:pt x="50323" y="110520"/>
                </a:lnTo>
                <a:lnTo>
                  <a:pt x="49066" y="108886"/>
                </a:lnTo>
                <a:lnTo>
                  <a:pt x="36888" y="108886"/>
                </a:lnTo>
                <a:lnTo>
                  <a:pt x="36888" y="15046"/>
                </a:lnTo>
                <a:lnTo>
                  <a:pt x="49611" y="15046"/>
                </a:lnTo>
                <a:lnTo>
                  <a:pt x="50857" y="14167"/>
                </a:lnTo>
                <a:lnTo>
                  <a:pt x="50857" y="11298"/>
                </a:lnTo>
                <a:lnTo>
                  <a:pt x="50857" y="1633"/>
                </a:lnTo>
                <a:lnTo>
                  <a:pt x="496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3" name="bg 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14333" y="2329837"/>
            <a:ext cx="246754" cy="132503"/>
          </a:xfrm>
          <a:prstGeom prst="rect">
            <a:avLst/>
          </a:prstGeom>
        </p:spPr>
      </p:pic>
      <p:pic>
        <p:nvPicPr>
          <p:cNvPr id="24" name="bg object 2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81048" y="2371021"/>
            <a:ext cx="194067" cy="89183"/>
          </a:xfrm>
          <a:prstGeom prst="rect">
            <a:avLst/>
          </a:prstGeom>
        </p:spPr>
      </p:pic>
      <p:pic>
        <p:nvPicPr>
          <p:cNvPr id="25" name="bg object 2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194667" y="2339336"/>
            <a:ext cx="202904" cy="123014"/>
          </a:xfrm>
          <a:prstGeom prst="rect">
            <a:avLst/>
          </a:prstGeom>
        </p:spPr>
      </p:pic>
      <p:pic>
        <p:nvPicPr>
          <p:cNvPr id="26" name="bg object 2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22783" y="2332164"/>
            <a:ext cx="72521" cy="128037"/>
          </a:xfrm>
          <a:prstGeom prst="rect">
            <a:avLst/>
          </a:prstGeom>
        </p:spPr>
      </p:pic>
      <p:sp>
        <p:nvSpPr>
          <p:cNvPr id="27" name="bg object 27"/>
          <p:cNvSpPr/>
          <p:nvPr/>
        </p:nvSpPr>
        <p:spPr>
          <a:xfrm>
            <a:off x="7002642" y="5285067"/>
            <a:ext cx="9305290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C6CA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Relationship Id="rId4" Type="http://schemas.openxmlformats.org/officeDocument/2006/relationships/image" Target="../media/image11.png"/><Relationship Id="rId5" Type="http://schemas.openxmlformats.org/officeDocument/2006/relationships/image" Target="../media/image12.png"/><Relationship Id="rId6" Type="http://schemas.openxmlformats.org/officeDocument/2006/relationships/image" Target="../media/image13.png"/><Relationship Id="rId7" Type="http://schemas.openxmlformats.org/officeDocument/2006/relationships/image" Target="../media/image14.png"/><Relationship Id="rId8" Type="http://schemas.openxmlformats.org/officeDocument/2006/relationships/image" Target="../media/image15.png"/><Relationship Id="rId9" Type="http://schemas.openxmlformats.org/officeDocument/2006/relationships/image" Target="../media/image16.png"/><Relationship Id="rId10" Type="http://schemas.openxmlformats.org/officeDocument/2006/relationships/image" Target="../media/image17.png"/><Relationship Id="rId11" Type="http://schemas.openxmlformats.org/officeDocument/2006/relationships/image" Target="../media/image18.png"/><Relationship Id="rId12" Type="http://schemas.openxmlformats.org/officeDocument/2006/relationships/image" Target="../media/image19.png"/><Relationship Id="rId13" Type="http://schemas.openxmlformats.org/officeDocument/2006/relationships/image" Target="../media/image20.png"/><Relationship Id="rId14" Type="http://schemas.openxmlformats.org/officeDocument/2006/relationships/image" Target="../media/image21.png"/><Relationship Id="rId15" Type="http://schemas.openxmlformats.org/officeDocument/2006/relationships/image" Target="../media/image22.png"/><Relationship Id="rId16" Type="http://schemas.openxmlformats.org/officeDocument/2006/relationships/image" Target="../media/image23.png"/><Relationship Id="rId17" Type="http://schemas.openxmlformats.org/officeDocument/2006/relationships/image" Target="../media/image24.png"/><Relationship Id="rId18" Type="http://schemas.openxmlformats.org/officeDocument/2006/relationships/image" Target="../media/image25.png"/><Relationship Id="rId19" Type="http://schemas.openxmlformats.org/officeDocument/2006/relationships/image" Target="../media/image26.png"/><Relationship Id="rId20" Type="http://schemas.openxmlformats.org/officeDocument/2006/relationships/image" Target="../media/image27.png"/><Relationship Id="rId21" Type="http://schemas.openxmlformats.org/officeDocument/2006/relationships/image" Target="../media/image28.png"/><Relationship Id="rId22" Type="http://schemas.openxmlformats.org/officeDocument/2006/relationships/image" Target="../media/image29.png"/><Relationship Id="rId23" Type="http://schemas.openxmlformats.org/officeDocument/2006/relationships/image" Target="../media/image30.png"/><Relationship Id="rId24" Type="http://schemas.openxmlformats.org/officeDocument/2006/relationships/image" Target="../media/image31.png"/><Relationship Id="rId25" Type="http://schemas.openxmlformats.org/officeDocument/2006/relationships/image" Target="../media/image32.png"/><Relationship Id="rId26" Type="http://schemas.openxmlformats.org/officeDocument/2006/relationships/image" Target="../media/image33.png"/><Relationship Id="rId27" Type="http://schemas.openxmlformats.org/officeDocument/2006/relationships/image" Target="../media/image34.png"/><Relationship Id="rId28" Type="http://schemas.openxmlformats.org/officeDocument/2006/relationships/image" Target="../media/image35.png"/><Relationship Id="rId29" Type="http://schemas.openxmlformats.org/officeDocument/2006/relationships/image" Target="../media/image36.png"/><Relationship Id="rId30" Type="http://schemas.openxmlformats.org/officeDocument/2006/relationships/image" Target="../media/image37.png"/><Relationship Id="rId31" Type="http://schemas.openxmlformats.org/officeDocument/2006/relationships/image" Target="../media/image38.png"/><Relationship Id="rId32" Type="http://schemas.openxmlformats.org/officeDocument/2006/relationships/image" Target="../media/image39.png"/><Relationship Id="rId33" Type="http://schemas.openxmlformats.org/officeDocument/2006/relationships/image" Target="../media/image40.png"/><Relationship Id="rId34" Type="http://schemas.openxmlformats.org/officeDocument/2006/relationships/image" Target="../media/image41.png"/><Relationship Id="rId35" Type="http://schemas.openxmlformats.org/officeDocument/2006/relationships/image" Target="../media/image42.png"/><Relationship Id="rId36" Type="http://schemas.openxmlformats.org/officeDocument/2006/relationships/image" Target="../media/image43.png"/><Relationship Id="rId37" Type="http://schemas.openxmlformats.org/officeDocument/2006/relationships/image" Target="../media/image44.png"/><Relationship Id="rId38" Type="http://schemas.openxmlformats.org/officeDocument/2006/relationships/image" Target="../media/image45.png"/><Relationship Id="rId39" Type="http://schemas.openxmlformats.org/officeDocument/2006/relationships/image" Target="../media/image46.png"/><Relationship Id="rId40" Type="http://schemas.openxmlformats.org/officeDocument/2006/relationships/image" Target="../media/image47.png"/><Relationship Id="rId41" Type="http://schemas.openxmlformats.org/officeDocument/2006/relationships/image" Target="../media/image48.png"/><Relationship Id="rId42" Type="http://schemas.openxmlformats.org/officeDocument/2006/relationships/image" Target="../media/image49.png"/><Relationship Id="rId43" Type="http://schemas.openxmlformats.org/officeDocument/2006/relationships/image" Target="../media/image50.png"/><Relationship Id="rId44" Type="http://schemas.openxmlformats.org/officeDocument/2006/relationships/image" Target="../media/image51.png"/><Relationship Id="rId45" Type="http://schemas.openxmlformats.org/officeDocument/2006/relationships/image" Target="../media/image52.png"/><Relationship Id="rId46" Type="http://schemas.openxmlformats.org/officeDocument/2006/relationships/image" Target="../media/image53.png"/><Relationship Id="rId47" Type="http://schemas.openxmlformats.org/officeDocument/2006/relationships/image" Target="../media/image54.png"/><Relationship Id="rId48" Type="http://schemas.openxmlformats.org/officeDocument/2006/relationships/image" Target="../media/image55.png"/><Relationship Id="rId49" Type="http://schemas.openxmlformats.org/officeDocument/2006/relationships/image" Target="../media/image56.png"/><Relationship Id="rId50" Type="http://schemas.openxmlformats.org/officeDocument/2006/relationships/image" Target="../media/image57.png"/><Relationship Id="rId51" Type="http://schemas.openxmlformats.org/officeDocument/2006/relationships/image" Target="../media/image58.png"/><Relationship Id="rId52" Type="http://schemas.openxmlformats.org/officeDocument/2006/relationships/image" Target="../media/image59.png"/><Relationship Id="rId53" Type="http://schemas.openxmlformats.org/officeDocument/2006/relationships/image" Target="../media/image60.png"/><Relationship Id="rId54" Type="http://schemas.openxmlformats.org/officeDocument/2006/relationships/image" Target="../media/image61.png"/><Relationship Id="rId55" Type="http://schemas.openxmlformats.org/officeDocument/2006/relationships/image" Target="../media/image62.png"/><Relationship Id="rId56" Type="http://schemas.openxmlformats.org/officeDocument/2006/relationships/image" Target="../media/image63.png"/><Relationship Id="rId57" Type="http://schemas.openxmlformats.org/officeDocument/2006/relationships/image" Target="../media/image64.png"/><Relationship Id="rId58" Type="http://schemas.openxmlformats.org/officeDocument/2006/relationships/image" Target="../media/image65.png"/><Relationship Id="rId59" Type="http://schemas.openxmlformats.org/officeDocument/2006/relationships/image" Target="../media/image66.png"/><Relationship Id="rId60" Type="http://schemas.openxmlformats.org/officeDocument/2006/relationships/image" Target="../media/image67.png"/><Relationship Id="rId61" Type="http://schemas.openxmlformats.org/officeDocument/2006/relationships/image" Target="../media/image68.png"/><Relationship Id="rId62" Type="http://schemas.openxmlformats.org/officeDocument/2006/relationships/image" Target="../media/image69.png"/><Relationship Id="rId63" Type="http://schemas.openxmlformats.org/officeDocument/2006/relationships/image" Target="../media/image70.png"/><Relationship Id="rId64" Type="http://schemas.openxmlformats.org/officeDocument/2006/relationships/image" Target="../media/image71.png"/><Relationship Id="rId65" Type="http://schemas.openxmlformats.org/officeDocument/2006/relationships/image" Target="../media/image72.png"/><Relationship Id="rId66" Type="http://schemas.openxmlformats.org/officeDocument/2006/relationships/image" Target="../media/image73.png"/><Relationship Id="rId67" Type="http://schemas.openxmlformats.org/officeDocument/2006/relationships/image" Target="../media/image74.png"/><Relationship Id="rId68" Type="http://schemas.openxmlformats.org/officeDocument/2006/relationships/image" Target="../media/image75.png"/><Relationship Id="rId69" Type="http://schemas.openxmlformats.org/officeDocument/2006/relationships/image" Target="../media/image76.png"/><Relationship Id="rId70" Type="http://schemas.openxmlformats.org/officeDocument/2006/relationships/image" Target="../media/image77.png"/><Relationship Id="rId71" Type="http://schemas.openxmlformats.org/officeDocument/2006/relationships/image" Target="../media/image78.png"/><Relationship Id="rId72" Type="http://schemas.openxmlformats.org/officeDocument/2006/relationships/image" Target="../media/image79.png"/><Relationship Id="rId73" Type="http://schemas.openxmlformats.org/officeDocument/2006/relationships/image" Target="../media/image80.png"/><Relationship Id="rId74" Type="http://schemas.openxmlformats.org/officeDocument/2006/relationships/image" Target="../media/image81.png"/><Relationship Id="rId75" Type="http://schemas.openxmlformats.org/officeDocument/2006/relationships/image" Target="../media/image82.png"/><Relationship Id="rId76" Type="http://schemas.openxmlformats.org/officeDocument/2006/relationships/image" Target="../media/image83.png"/><Relationship Id="rId77" Type="http://schemas.openxmlformats.org/officeDocument/2006/relationships/image" Target="../media/image84.png"/><Relationship Id="rId78" Type="http://schemas.openxmlformats.org/officeDocument/2006/relationships/image" Target="../media/image85.png"/><Relationship Id="rId79" Type="http://schemas.openxmlformats.org/officeDocument/2006/relationships/image" Target="../media/image86.png"/><Relationship Id="rId80" Type="http://schemas.openxmlformats.org/officeDocument/2006/relationships/image" Target="../media/image87.png"/><Relationship Id="rId81" Type="http://schemas.openxmlformats.org/officeDocument/2006/relationships/image" Target="../media/image88.png"/><Relationship Id="rId82" Type="http://schemas.openxmlformats.org/officeDocument/2006/relationships/image" Target="../media/image89.png"/><Relationship Id="rId83" Type="http://schemas.openxmlformats.org/officeDocument/2006/relationships/image" Target="../media/image90.png"/><Relationship Id="rId84" Type="http://schemas.openxmlformats.org/officeDocument/2006/relationships/image" Target="../media/image91.png"/><Relationship Id="rId85" Type="http://schemas.openxmlformats.org/officeDocument/2006/relationships/image" Target="../media/image92.png"/><Relationship Id="rId86" Type="http://schemas.openxmlformats.org/officeDocument/2006/relationships/image" Target="../media/image93.png"/><Relationship Id="rId87" Type="http://schemas.openxmlformats.org/officeDocument/2006/relationships/image" Target="../media/image94.png"/><Relationship Id="rId88" Type="http://schemas.openxmlformats.org/officeDocument/2006/relationships/image" Target="../media/image95.png"/><Relationship Id="rId89" Type="http://schemas.openxmlformats.org/officeDocument/2006/relationships/image" Target="../media/image96.png"/><Relationship Id="rId90" Type="http://schemas.openxmlformats.org/officeDocument/2006/relationships/image" Target="../media/image97.png"/><Relationship Id="rId91" Type="http://schemas.openxmlformats.org/officeDocument/2006/relationships/image" Target="../media/image98.png"/><Relationship Id="rId92" Type="http://schemas.openxmlformats.org/officeDocument/2006/relationships/image" Target="../media/image99.png"/><Relationship Id="rId93" Type="http://schemas.openxmlformats.org/officeDocument/2006/relationships/image" Target="../media/image100.png"/><Relationship Id="rId94" Type="http://schemas.openxmlformats.org/officeDocument/2006/relationships/image" Target="../media/image101.png"/><Relationship Id="rId95" Type="http://schemas.openxmlformats.org/officeDocument/2006/relationships/image" Target="../media/image102.png"/><Relationship Id="rId96" Type="http://schemas.openxmlformats.org/officeDocument/2006/relationships/image" Target="../media/image103.png"/><Relationship Id="rId97" Type="http://schemas.openxmlformats.org/officeDocument/2006/relationships/image" Target="../media/image104.png"/><Relationship Id="rId98" Type="http://schemas.openxmlformats.org/officeDocument/2006/relationships/image" Target="../media/image105.png"/><Relationship Id="rId99" Type="http://schemas.openxmlformats.org/officeDocument/2006/relationships/image" Target="../media/image106.png"/><Relationship Id="rId100" Type="http://schemas.openxmlformats.org/officeDocument/2006/relationships/image" Target="../media/image107.png"/><Relationship Id="rId101" Type="http://schemas.openxmlformats.org/officeDocument/2006/relationships/image" Target="../media/image108.png"/><Relationship Id="rId102" Type="http://schemas.openxmlformats.org/officeDocument/2006/relationships/image" Target="../media/image109.png"/><Relationship Id="rId103" Type="http://schemas.openxmlformats.org/officeDocument/2006/relationships/image" Target="../media/image110.png"/><Relationship Id="rId104" Type="http://schemas.openxmlformats.org/officeDocument/2006/relationships/image" Target="../media/image111.png"/><Relationship Id="rId105" Type="http://schemas.openxmlformats.org/officeDocument/2006/relationships/image" Target="../media/image112.png"/><Relationship Id="rId106" Type="http://schemas.openxmlformats.org/officeDocument/2006/relationships/image" Target="../media/image113.png"/><Relationship Id="rId107" Type="http://schemas.openxmlformats.org/officeDocument/2006/relationships/image" Target="../media/image114.png"/><Relationship Id="rId108" Type="http://schemas.openxmlformats.org/officeDocument/2006/relationships/image" Target="../media/image115.png"/><Relationship Id="rId109" Type="http://schemas.openxmlformats.org/officeDocument/2006/relationships/image" Target="../media/image116.png"/><Relationship Id="rId110" Type="http://schemas.openxmlformats.org/officeDocument/2006/relationships/image" Target="../media/image117.png"/><Relationship Id="rId111" Type="http://schemas.openxmlformats.org/officeDocument/2006/relationships/image" Target="../media/image118.png"/><Relationship Id="rId112" Type="http://schemas.openxmlformats.org/officeDocument/2006/relationships/image" Target="../media/image119.png"/><Relationship Id="rId113" Type="http://schemas.openxmlformats.org/officeDocument/2006/relationships/image" Target="../media/image120.png"/><Relationship Id="rId114" Type="http://schemas.openxmlformats.org/officeDocument/2006/relationships/image" Target="../media/image121.png"/><Relationship Id="rId115" Type="http://schemas.openxmlformats.org/officeDocument/2006/relationships/image" Target="../media/image122.png"/><Relationship Id="rId116" Type="http://schemas.openxmlformats.org/officeDocument/2006/relationships/image" Target="../media/image123.png"/><Relationship Id="rId117" Type="http://schemas.openxmlformats.org/officeDocument/2006/relationships/image" Target="../media/image124.png"/><Relationship Id="rId118" Type="http://schemas.openxmlformats.org/officeDocument/2006/relationships/image" Target="../media/image125.png"/><Relationship Id="rId119" Type="http://schemas.openxmlformats.org/officeDocument/2006/relationships/image" Target="../media/image126.png"/><Relationship Id="rId120" Type="http://schemas.openxmlformats.org/officeDocument/2006/relationships/image" Target="../media/image127.png"/><Relationship Id="rId121" Type="http://schemas.openxmlformats.org/officeDocument/2006/relationships/image" Target="../media/image128.png"/><Relationship Id="rId122" Type="http://schemas.openxmlformats.org/officeDocument/2006/relationships/image" Target="../media/image129.png"/><Relationship Id="rId123" Type="http://schemas.openxmlformats.org/officeDocument/2006/relationships/image" Target="../media/image130.png"/><Relationship Id="rId124" Type="http://schemas.openxmlformats.org/officeDocument/2006/relationships/image" Target="../media/image131.png"/><Relationship Id="rId125" Type="http://schemas.openxmlformats.org/officeDocument/2006/relationships/image" Target="../media/image132.png"/><Relationship Id="rId126" Type="http://schemas.openxmlformats.org/officeDocument/2006/relationships/image" Target="../media/image133.png"/><Relationship Id="rId127" Type="http://schemas.openxmlformats.org/officeDocument/2006/relationships/image" Target="../media/image134.png"/><Relationship Id="rId128" Type="http://schemas.openxmlformats.org/officeDocument/2006/relationships/image" Target="../media/image135.png"/><Relationship Id="rId129" Type="http://schemas.openxmlformats.org/officeDocument/2006/relationships/image" Target="../media/image136.png"/><Relationship Id="rId130" Type="http://schemas.openxmlformats.org/officeDocument/2006/relationships/image" Target="../media/image137.png"/><Relationship Id="rId131" Type="http://schemas.openxmlformats.org/officeDocument/2006/relationships/image" Target="../media/image138.png"/><Relationship Id="rId132" Type="http://schemas.openxmlformats.org/officeDocument/2006/relationships/image" Target="../media/image139.png"/><Relationship Id="rId133" Type="http://schemas.openxmlformats.org/officeDocument/2006/relationships/image" Target="../media/image140.png"/><Relationship Id="rId134" Type="http://schemas.openxmlformats.org/officeDocument/2006/relationships/image" Target="../media/image141.png"/><Relationship Id="rId135" Type="http://schemas.openxmlformats.org/officeDocument/2006/relationships/image" Target="../media/image142.png"/><Relationship Id="rId136" Type="http://schemas.openxmlformats.org/officeDocument/2006/relationships/image" Target="../media/image143.png"/><Relationship Id="rId137" Type="http://schemas.openxmlformats.org/officeDocument/2006/relationships/image" Target="../media/image144.png"/><Relationship Id="rId138" Type="http://schemas.openxmlformats.org/officeDocument/2006/relationships/image" Target="../media/image145.png"/><Relationship Id="rId139" Type="http://schemas.openxmlformats.org/officeDocument/2006/relationships/image" Target="../media/image146.png"/><Relationship Id="rId140" Type="http://schemas.openxmlformats.org/officeDocument/2006/relationships/image" Target="../media/image147.png"/><Relationship Id="rId141" Type="http://schemas.openxmlformats.org/officeDocument/2006/relationships/image" Target="../media/image148.png"/><Relationship Id="rId142" Type="http://schemas.openxmlformats.org/officeDocument/2006/relationships/image" Target="../media/image149.png"/><Relationship Id="rId143" Type="http://schemas.openxmlformats.org/officeDocument/2006/relationships/image" Target="../media/image150.png"/><Relationship Id="rId144" Type="http://schemas.openxmlformats.org/officeDocument/2006/relationships/image" Target="../media/image151.png"/><Relationship Id="rId145" Type="http://schemas.openxmlformats.org/officeDocument/2006/relationships/image" Target="../media/image152.png"/><Relationship Id="rId146" Type="http://schemas.openxmlformats.org/officeDocument/2006/relationships/image" Target="../media/image153.png"/><Relationship Id="rId147" Type="http://schemas.openxmlformats.org/officeDocument/2006/relationships/image" Target="../media/image154.png"/><Relationship Id="rId148" Type="http://schemas.openxmlformats.org/officeDocument/2006/relationships/image" Target="../media/image155.png"/><Relationship Id="rId149" Type="http://schemas.openxmlformats.org/officeDocument/2006/relationships/image" Target="../media/image156.png"/><Relationship Id="rId150" Type="http://schemas.openxmlformats.org/officeDocument/2006/relationships/image" Target="../media/image157.png"/><Relationship Id="rId151" Type="http://schemas.openxmlformats.org/officeDocument/2006/relationships/image" Target="../media/image158.png"/><Relationship Id="rId152" Type="http://schemas.openxmlformats.org/officeDocument/2006/relationships/image" Target="../media/image159.png"/><Relationship Id="rId153" Type="http://schemas.openxmlformats.org/officeDocument/2006/relationships/image" Target="../media/image160.png"/><Relationship Id="rId154" Type="http://schemas.openxmlformats.org/officeDocument/2006/relationships/image" Target="../media/image161.png"/><Relationship Id="rId155" Type="http://schemas.openxmlformats.org/officeDocument/2006/relationships/image" Target="../media/image162.png"/><Relationship Id="rId156" Type="http://schemas.openxmlformats.org/officeDocument/2006/relationships/image" Target="../media/image163.png"/><Relationship Id="rId157" Type="http://schemas.openxmlformats.org/officeDocument/2006/relationships/image" Target="../media/image164.png"/><Relationship Id="rId158" Type="http://schemas.openxmlformats.org/officeDocument/2006/relationships/image" Target="../media/image165.png"/><Relationship Id="rId159" Type="http://schemas.openxmlformats.org/officeDocument/2006/relationships/image" Target="../media/image166.png"/><Relationship Id="rId160" Type="http://schemas.openxmlformats.org/officeDocument/2006/relationships/image" Target="../media/image167.png"/><Relationship Id="rId161" Type="http://schemas.openxmlformats.org/officeDocument/2006/relationships/image" Target="../media/image168.png"/><Relationship Id="rId162" Type="http://schemas.openxmlformats.org/officeDocument/2006/relationships/image" Target="../media/image169.png"/><Relationship Id="rId163" Type="http://schemas.openxmlformats.org/officeDocument/2006/relationships/image" Target="../media/image170.png"/><Relationship Id="rId164" Type="http://schemas.openxmlformats.org/officeDocument/2006/relationships/image" Target="../media/image171.png"/><Relationship Id="rId165" Type="http://schemas.openxmlformats.org/officeDocument/2006/relationships/image" Target="../media/image172.png"/><Relationship Id="rId166" Type="http://schemas.openxmlformats.org/officeDocument/2006/relationships/image" Target="../media/image173.png"/><Relationship Id="rId167" Type="http://schemas.openxmlformats.org/officeDocument/2006/relationships/image" Target="../media/image174.png"/><Relationship Id="rId168" Type="http://schemas.openxmlformats.org/officeDocument/2006/relationships/image" Target="../media/image175.png"/><Relationship Id="rId169" Type="http://schemas.openxmlformats.org/officeDocument/2006/relationships/image" Target="../media/image176.png"/><Relationship Id="rId170" Type="http://schemas.openxmlformats.org/officeDocument/2006/relationships/image" Target="../media/image177.png"/><Relationship Id="rId171" Type="http://schemas.openxmlformats.org/officeDocument/2006/relationships/image" Target="../media/image178.png"/><Relationship Id="rId172" Type="http://schemas.openxmlformats.org/officeDocument/2006/relationships/image" Target="../media/image179.png"/><Relationship Id="rId173" Type="http://schemas.openxmlformats.org/officeDocument/2006/relationships/image" Target="../media/image180.png"/><Relationship Id="rId174" Type="http://schemas.openxmlformats.org/officeDocument/2006/relationships/image" Target="../media/image181.png"/><Relationship Id="rId175" Type="http://schemas.openxmlformats.org/officeDocument/2006/relationships/image" Target="../media/image182.png"/><Relationship Id="rId176" Type="http://schemas.openxmlformats.org/officeDocument/2006/relationships/image" Target="../media/image183.png"/><Relationship Id="rId177" Type="http://schemas.openxmlformats.org/officeDocument/2006/relationships/image" Target="../media/image184.png"/><Relationship Id="rId178" Type="http://schemas.openxmlformats.org/officeDocument/2006/relationships/image" Target="../media/image185.png"/><Relationship Id="rId179" Type="http://schemas.openxmlformats.org/officeDocument/2006/relationships/image" Target="../media/image186.png"/><Relationship Id="rId180" Type="http://schemas.openxmlformats.org/officeDocument/2006/relationships/image" Target="../media/image187.png"/><Relationship Id="rId181" Type="http://schemas.openxmlformats.org/officeDocument/2006/relationships/image" Target="../media/image188.png"/><Relationship Id="rId182" Type="http://schemas.openxmlformats.org/officeDocument/2006/relationships/image" Target="../media/image189.png"/><Relationship Id="rId183" Type="http://schemas.openxmlformats.org/officeDocument/2006/relationships/image" Target="../media/image190.png"/><Relationship Id="rId184" Type="http://schemas.openxmlformats.org/officeDocument/2006/relationships/image" Target="../media/image191.png"/><Relationship Id="rId185" Type="http://schemas.openxmlformats.org/officeDocument/2006/relationships/image" Target="../media/image192.png"/><Relationship Id="rId186" Type="http://schemas.openxmlformats.org/officeDocument/2006/relationships/image" Target="../media/image193.png"/><Relationship Id="rId187" Type="http://schemas.openxmlformats.org/officeDocument/2006/relationships/image" Target="../media/image194.png"/><Relationship Id="rId188" Type="http://schemas.openxmlformats.org/officeDocument/2006/relationships/image" Target="../media/image195.png"/><Relationship Id="rId189" Type="http://schemas.openxmlformats.org/officeDocument/2006/relationships/image" Target="../media/image196.png"/><Relationship Id="rId190" Type="http://schemas.openxmlformats.org/officeDocument/2006/relationships/image" Target="../media/image197.png"/><Relationship Id="rId191" Type="http://schemas.openxmlformats.org/officeDocument/2006/relationships/image" Target="../media/image198.png"/><Relationship Id="rId192" Type="http://schemas.openxmlformats.org/officeDocument/2006/relationships/image" Target="../media/image199.png"/><Relationship Id="rId193" Type="http://schemas.openxmlformats.org/officeDocument/2006/relationships/image" Target="../media/image200.png"/><Relationship Id="rId194" Type="http://schemas.openxmlformats.org/officeDocument/2006/relationships/image" Target="../media/image201.png"/><Relationship Id="rId195" Type="http://schemas.openxmlformats.org/officeDocument/2006/relationships/image" Target="../media/image202.png"/><Relationship Id="rId196" Type="http://schemas.openxmlformats.org/officeDocument/2006/relationships/image" Target="../media/image203.png"/><Relationship Id="rId197" Type="http://schemas.openxmlformats.org/officeDocument/2006/relationships/image" Target="../media/image204.png"/><Relationship Id="rId198" Type="http://schemas.openxmlformats.org/officeDocument/2006/relationships/image" Target="../media/image205.png"/><Relationship Id="rId199" Type="http://schemas.openxmlformats.org/officeDocument/2006/relationships/image" Target="../media/image206.png"/><Relationship Id="rId200" Type="http://schemas.openxmlformats.org/officeDocument/2006/relationships/image" Target="../media/image207.png"/><Relationship Id="rId201" Type="http://schemas.openxmlformats.org/officeDocument/2006/relationships/image" Target="../media/image208.png"/><Relationship Id="rId202" Type="http://schemas.openxmlformats.org/officeDocument/2006/relationships/image" Target="../media/image209.png"/><Relationship Id="rId203" Type="http://schemas.openxmlformats.org/officeDocument/2006/relationships/image" Target="../media/image210.png"/><Relationship Id="rId204" Type="http://schemas.openxmlformats.org/officeDocument/2006/relationships/image" Target="../media/image211.png"/><Relationship Id="rId205" Type="http://schemas.openxmlformats.org/officeDocument/2006/relationships/image" Target="../media/image212.png"/><Relationship Id="rId206" Type="http://schemas.openxmlformats.org/officeDocument/2006/relationships/image" Target="../media/image213.png"/><Relationship Id="rId207" Type="http://schemas.openxmlformats.org/officeDocument/2006/relationships/image" Target="../media/image214.png"/><Relationship Id="rId208" Type="http://schemas.openxmlformats.org/officeDocument/2006/relationships/image" Target="../media/image215.png"/><Relationship Id="rId209" Type="http://schemas.openxmlformats.org/officeDocument/2006/relationships/image" Target="../media/image216.png"/><Relationship Id="rId210" Type="http://schemas.openxmlformats.org/officeDocument/2006/relationships/image" Target="../media/image217.png"/><Relationship Id="rId211" Type="http://schemas.openxmlformats.org/officeDocument/2006/relationships/image" Target="../media/image218.png"/><Relationship Id="rId212" Type="http://schemas.openxmlformats.org/officeDocument/2006/relationships/image" Target="../media/image219.png"/><Relationship Id="rId213" Type="http://schemas.openxmlformats.org/officeDocument/2006/relationships/image" Target="../media/image220.png"/><Relationship Id="rId214" Type="http://schemas.openxmlformats.org/officeDocument/2006/relationships/image" Target="../media/image221.png"/><Relationship Id="rId215" Type="http://schemas.openxmlformats.org/officeDocument/2006/relationships/image" Target="../media/image222.png"/><Relationship Id="rId216" Type="http://schemas.openxmlformats.org/officeDocument/2006/relationships/image" Target="../media/image223.png"/><Relationship Id="rId217" Type="http://schemas.openxmlformats.org/officeDocument/2006/relationships/image" Target="../media/image224.png"/><Relationship Id="rId218" Type="http://schemas.openxmlformats.org/officeDocument/2006/relationships/image" Target="../media/image225.png"/><Relationship Id="rId219" Type="http://schemas.openxmlformats.org/officeDocument/2006/relationships/image" Target="../media/image226.png"/><Relationship Id="rId220" Type="http://schemas.openxmlformats.org/officeDocument/2006/relationships/image" Target="../media/image227.png"/><Relationship Id="rId221" Type="http://schemas.openxmlformats.org/officeDocument/2006/relationships/image" Target="../media/image228.png"/><Relationship Id="rId222" Type="http://schemas.openxmlformats.org/officeDocument/2006/relationships/image" Target="../media/image229.png"/><Relationship Id="rId223" Type="http://schemas.openxmlformats.org/officeDocument/2006/relationships/image" Target="../media/image230.png"/><Relationship Id="rId224" Type="http://schemas.openxmlformats.org/officeDocument/2006/relationships/image" Target="../media/image231.png"/><Relationship Id="rId225" Type="http://schemas.openxmlformats.org/officeDocument/2006/relationships/image" Target="../media/image232.png"/><Relationship Id="rId226" Type="http://schemas.openxmlformats.org/officeDocument/2006/relationships/image" Target="../media/image233.png"/><Relationship Id="rId227" Type="http://schemas.openxmlformats.org/officeDocument/2006/relationships/image" Target="../media/image234.png"/><Relationship Id="rId228" Type="http://schemas.openxmlformats.org/officeDocument/2006/relationships/image" Target="../media/image235.png"/><Relationship Id="rId229" Type="http://schemas.openxmlformats.org/officeDocument/2006/relationships/image" Target="../media/image236.png"/><Relationship Id="rId230" Type="http://schemas.openxmlformats.org/officeDocument/2006/relationships/image" Target="../media/image237.png"/><Relationship Id="rId231" Type="http://schemas.openxmlformats.org/officeDocument/2006/relationships/image" Target="../media/image238.png"/><Relationship Id="rId232" Type="http://schemas.openxmlformats.org/officeDocument/2006/relationships/image" Target="../media/image239.png"/><Relationship Id="rId233" Type="http://schemas.openxmlformats.org/officeDocument/2006/relationships/image" Target="../media/image240.png"/><Relationship Id="rId234" Type="http://schemas.openxmlformats.org/officeDocument/2006/relationships/image" Target="../media/image241.png"/><Relationship Id="rId235" Type="http://schemas.openxmlformats.org/officeDocument/2006/relationships/image" Target="../media/image242.png"/><Relationship Id="rId236" Type="http://schemas.openxmlformats.org/officeDocument/2006/relationships/image" Target="../media/image243.png"/><Relationship Id="rId237" Type="http://schemas.openxmlformats.org/officeDocument/2006/relationships/image" Target="../media/image244.png"/><Relationship Id="rId238" Type="http://schemas.openxmlformats.org/officeDocument/2006/relationships/image" Target="../media/image245.png"/><Relationship Id="rId239" Type="http://schemas.openxmlformats.org/officeDocument/2006/relationships/image" Target="../media/image246.png"/><Relationship Id="rId240" Type="http://schemas.openxmlformats.org/officeDocument/2006/relationships/image" Target="../media/image247.png"/><Relationship Id="rId241" Type="http://schemas.openxmlformats.org/officeDocument/2006/relationships/image" Target="../media/image248.png"/><Relationship Id="rId242" Type="http://schemas.openxmlformats.org/officeDocument/2006/relationships/image" Target="../media/image249.png"/><Relationship Id="rId243" Type="http://schemas.openxmlformats.org/officeDocument/2006/relationships/image" Target="../media/image250.png"/><Relationship Id="rId244" Type="http://schemas.openxmlformats.org/officeDocument/2006/relationships/image" Target="../media/image251.png"/><Relationship Id="rId245" Type="http://schemas.openxmlformats.org/officeDocument/2006/relationships/image" Target="../media/image252.png"/><Relationship Id="rId246" Type="http://schemas.openxmlformats.org/officeDocument/2006/relationships/image" Target="../media/image253.png"/><Relationship Id="rId247" Type="http://schemas.openxmlformats.org/officeDocument/2006/relationships/image" Target="../media/image254.png"/><Relationship Id="rId248" Type="http://schemas.openxmlformats.org/officeDocument/2006/relationships/image" Target="../media/image255.png"/><Relationship Id="rId249" Type="http://schemas.openxmlformats.org/officeDocument/2006/relationships/image" Target="../media/image256.png"/><Relationship Id="rId250" Type="http://schemas.openxmlformats.org/officeDocument/2006/relationships/image" Target="../media/image257.png"/><Relationship Id="rId251" Type="http://schemas.openxmlformats.org/officeDocument/2006/relationships/image" Target="../media/image258.png"/><Relationship Id="rId252" Type="http://schemas.openxmlformats.org/officeDocument/2006/relationships/image" Target="../media/image259.png"/><Relationship Id="rId253" Type="http://schemas.openxmlformats.org/officeDocument/2006/relationships/image" Target="../media/image260.png"/><Relationship Id="rId254" Type="http://schemas.openxmlformats.org/officeDocument/2006/relationships/image" Target="../media/image261.png"/><Relationship Id="rId255" Type="http://schemas.openxmlformats.org/officeDocument/2006/relationships/image" Target="../media/image262.png"/><Relationship Id="rId256" Type="http://schemas.openxmlformats.org/officeDocument/2006/relationships/image" Target="../media/image263.png"/><Relationship Id="rId257" Type="http://schemas.openxmlformats.org/officeDocument/2006/relationships/image" Target="../media/image264.png"/><Relationship Id="rId258" Type="http://schemas.openxmlformats.org/officeDocument/2006/relationships/image" Target="../media/image265.png"/><Relationship Id="rId259" Type="http://schemas.openxmlformats.org/officeDocument/2006/relationships/image" Target="../media/image266.png"/><Relationship Id="rId260" Type="http://schemas.openxmlformats.org/officeDocument/2006/relationships/image" Target="../media/image267.png"/><Relationship Id="rId261" Type="http://schemas.openxmlformats.org/officeDocument/2006/relationships/image" Target="../media/image268.png"/><Relationship Id="rId262" Type="http://schemas.openxmlformats.org/officeDocument/2006/relationships/image" Target="../media/image269.png"/><Relationship Id="rId263" Type="http://schemas.openxmlformats.org/officeDocument/2006/relationships/image" Target="../media/image270.png"/><Relationship Id="rId264" Type="http://schemas.openxmlformats.org/officeDocument/2006/relationships/image" Target="../media/image271.png"/><Relationship Id="rId265" Type="http://schemas.openxmlformats.org/officeDocument/2006/relationships/image" Target="../media/image272.png"/><Relationship Id="rId266" Type="http://schemas.openxmlformats.org/officeDocument/2006/relationships/image" Target="../media/image273.png"/><Relationship Id="rId267" Type="http://schemas.openxmlformats.org/officeDocument/2006/relationships/image" Target="../media/image274.png"/><Relationship Id="rId268" Type="http://schemas.openxmlformats.org/officeDocument/2006/relationships/image" Target="../media/image275.png"/><Relationship Id="rId269" Type="http://schemas.openxmlformats.org/officeDocument/2006/relationships/image" Target="../media/image276.png"/><Relationship Id="rId270" Type="http://schemas.openxmlformats.org/officeDocument/2006/relationships/image" Target="../media/image277.png"/><Relationship Id="rId271" Type="http://schemas.openxmlformats.org/officeDocument/2006/relationships/image" Target="../media/image278.png"/><Relationship Id="rId272" Type="http://schemas.openxmlformats.org/officeDocument/2006/relationships/image" Target="../media/image279.png"/><Relationship Id="rId273" Type="http://schemas.openxmlformats.org/officeDocument/2006/relationships/image" Target="../media/image280.png"/><Relationship Id="rId274" Type="http://schemas.openxmlformats.org/officeDocument/2006/relationships/image" Target="../media/image281.png"/><Relationship Id="rId275" Type="http://schemas.openxmlformats.org/officeDocument/2006/relationships/image" Target="../media/image282.png"/><Relationship Id="rId276" Type="http://schemas.openxmlformats.org/officeDocument/2006/relationships/image" Target="../media/image283.png"/><Relationship Id="rId277" Type="http://schemas.openxmlformats.org/officeDocument/2006/relationships/image" Target="../media/image284.png"/><Relationship Id="rId278" Type="http://schemas.openxmlformats.org/officeDocument/2006/relationships/image" Target="../media/image285.png"/><Relationship Id="rId279" Type="http://schemas.openxmlformats.org/officeDocument/2006/relationships/image" Target="../media/image286.png"/><Relationship Id="rId280" Type="http://schemas.openxmlformats.org/officeDocument/2006/relationships/image" Target="../media/image287.png"/><Relationship Id="rId281" Type="http://schemas.openxmlformats.org/officeDocument/2006/relationships/image" Target="../media/image288.png"/><Relationship Id="rId282" Type="http://schemas.openxmlformats.org/officeDocument/2006/relationships/image" Target="../media/image289.png"/><Relationship Id="rId283" Type="http://schemas.openxmlformats.org/officeDocument/2006/relationships/image" Target="../media/image290.png"/><Relationship Id="rId284" Type="http://schemas.openxmlformats.org/officeDocument/2006/relationships/image" Target="../media/image291.png"/><Relationship Id="rId285" Type="http://schemas.openxmlformats.org/officeDocument/2006/relationships/image" Target="../media/image292.png"/><Relationship Id="rId286" Type="http://schemas.openxmlformats.org/officeDocument/2006/relationships/image" Target="../media/image293.png"/><Relationship Id="rId287" Type="http://schemas.openxmlformats.org/officeDocument/2006/relationships/image" Target="../media/image294.png"/><Relationship Id="rId288" Type="http://schemas.openxmlformats.org/officeDocument/2006/relationships/image" Target="../media/image295.png"/><Relationship Id="rId289" Type="http://schemas.openxmlformats.org/officeDocument/2006/relationships/image" Target="../media/image296.png"/><Relationship Id="rId290" Type="http://schemas.openxmlformats.org/officeDocument/2006/relationships/image" Target="../media/image297.png"/><Relationship Id="rId291" Type="http://schemas.openxmlformats.org/officeDocument/2006/relationships/image" Target="../media/image298.png"/><Relationship Id="rId292" Type="http://schemas.openxmlformats.org/officeDocument/2006/relationships/image" Target="../media/image299.png"/><Relationship Id="rId293" Type="http://schemas.openxmlformats.org/officeDocument/2006/relationships/image" Target="../media/image300.png"/><Relationship Id="rId294" Type="http://schemas.openxmlformats.org/officeDocument/2006/relationships/image" Target="../media/image301.png"/><Relationship Id="rId295" Type="http://schemas.openxmlformats.org/officeDocument/2006/relationships/image" Target="../media/image302.png"/><Relationship Id="rId296" Type="http://schemas.openxmlformats.org/officeDocument/2006/relationships/image" Target="../media/image303.png"/><Relationship Id="rId297" Type="http://schemas.openxmlformats.org/officeDocument/2006/relationships/image" Target="../media/image304.png"/><Relationship Id="rId298" Type="http://schemas.openxmlformats.org/officeDocument/2006/relationships/image" Target="../media/image305.png"/><Relationship Id="rId299" Type="http://schemas.openxmlformats.org/officeDocument/2006/relationships/image" Target="../media/image306.png"/><Relationship Id="rId300" Type="http://schemas.openxmlformats.org/officeDocument/2006/relationships/image" Target="../media/image307.png"/><Relationship Id="rId301" Type="http://schemas.openxmlformats.org/officeDocument/2006/relationships/image" Target="../media/image308.png"/><Relationship Id="rId302" Type="http://schemas.openxmlformats.org/officeDocument/2006/relationships/image" Target="../media/image309.png"/><Relationship Id="rId303" Type="http://schemas.openxmlformats.org/officeDocument/2006/relationships/image" Target="../media/image310.png"/><Relationship Id="rId304" Type="http://schemas.openxmlformats.org/officeDocument/2006/relationships/image" Target="../media/image311.png"/><Relationship Id="rId305" Type="http://schemas.openxmlformats.org/officeDocument/2006/relationships/image" Target="../media/image312.png"/><Relationship Id="rId306" Type="http://schemas.openxmlformats.org/officeDocument/2006/relationships/image" Target="../media/image313.png"/><Relationship Id="rId307" Type="http://schemas.openxmlformats.org/officeDocument/2006/relationships/image" Target="../media/image314.png"/><Relationship Id="rId308" Type="http://schemas.openxmlformats.org/officeDocument/2006/relationships/image" Target="../media/image315.png"/><Relationship Id="rId309" Type="http://schemas.openxmlformats.org/officeDocument/2006/relationships/image" Target="../media/image316.png"/><Relationship Id="rId310" Type="http://schemas.openxmlformats.org/officeDocument/2006/relationships/image" Target="../media/image317.png"/><Relationship Id="rId311" Type="http://schemas.openxmlformats.org/officeDocument/2006/relationships/image" Target="../media/image318.png"/><Relationship Id="rId312" Type="http://schemas.openxmlformats.org/officeDocument/2006/relationships/image" Target="../media/image319.png"/><Relationship Id="rId313" Type="http://schemas.openxmlformats.org/officeDocument/2006/relationships/image" Target="../media/image320.png"/><Relationship Id="rId314" Type="http://schemas.openxmlformats.org/officeDocument/2006/relationships/image" Target="../media/image321.png"/><Relationship Id="rId315" Type="http://schemas.openxmlformats.org/officeDocument/2006/relationships/image" Target="../media/image322.png"/><Relationship Id="rId316" Type="http://schemas.openxmlformats.org/officeDocument/2006/relationships/image" Target="../media/image323.png"/><Relationship Id="rId317" Type="http://schemas.openxmlformats.org/officeDocument/2006/relationships/image" Target="../media/image324.png"/><Relationship Id="rId318" Type="http://schemas.openxmlformats.org/officeDocument/2006/relationships/image" Target="../media/image325.png"/><Relationship Id="rId319" Type="http://schemas.openxmlformats.org/officeDocument/2006/relationships/image" Target="../media/image326.png"/><Relationship Id="rId320" Type="http://schemas.openxmlformats.org/officeDocument/2006/relationships/image" Target="../media/image327.png"/><Relationship Id="rId321" Type="http://schemas.openxmlformats.org/officeDocument/2006/relationships/image" Target="../media/image328.png"/><Relationship Id="rId322" Type="http://schemas.openxmlformats.org/officeDocument/2006/relationships/image" Target="../media/image329.png"/><Relationship Id="rId323" Type="http://schemas.openxmlformats.org/officeDocument/2006/relationships/image" Target="../media/image330.png"/><Relationship Id="rId324" Type="http://schemas.openxmlformats.org/officeDocument/2006/relationships/image" Target="../media/image331.png"/><Relationship Id="rId325" Type="http://schemas.openxmlformats.org/officeDocument/2006/relationships/image" Target="../media/image332.png"/><Relationship Id="rId326" Type="http://schemas.openxmlformats.org/officeDocument/2006/relationships/image" Target="../media/image333.png"/><Relationship Id="rId327" Type="http://schemas.openxmlformats.org/officeDocument/2006/relationships/image" Target="../media/image334.png"/><Relationship Id="rId328" Type="http://schemas.openxmlformats.org/officeDocument/2006/relationships/image" Target="../media/image335.png"/><Relationship Id="rId329" Type="http://schemas.openxmlformats.org/officeDocument/2006/relationships/image" Target="../media/image336.png"/><Relationship Id="rId330" Type="http://schemas.openxmlformats.org/officeDocument/2006/relationships/image" Target="../media/image337.png"/><Relationship Id="rId331" Type="http://schemas.openxmlformats.org/officeDocument/2006/relationships/image" Target="../media/image338.png"/><Relationship Id="rId332" Type="http://schemas.openxmlformats.org/officeDocument/2006/relationships/image" Target="../media/image339.png"/><Relationship Id="rId333" Type="http://schemas.openxmlformats.org/officeDocument/2006/relationships/image" Target="../media/image340.png"/><Relationship Id="rId334" Type="http://schemas.openxmlformats.org/officeDocument/2006/relationships/image" Target="../media/image341.png"/><Relationship Id="rId335" Type="http://schemas.openxmlformats.org/officeDocument/2006/relationships/image" Target="../media/image342.png"/><Relationship Id="rId336" Type="http://schemas.openxmlformats.org/officeDocument/2006/relationships/image" Target="../media/image343.png"/><Relationship Id="rId337" Type="http://schemas.openxmlformats.org/officeDocument/2006/relationships/image" Target="../media/image344.png"/><Relationship Id="rId338" Type="http://schemas.openxmlformats.org/officeDocument/2006/relationships/image" Target="../media/image345.png"/><Relationship Id="rId339" Type="http://schemas.openxmlformats.org/officeDocument/2006/relationships/image" Target="../media/image346.png"/><Relationship Id="rId340" Type="http://schemas.openxmlformats.org/officeDocument/2006/relationships/image" Target="../media/image347.png"/><Relationship Id="rId341" Type="http://schemas.openxmlformats.org/officeDocument/2006/relationships/image" Target="../media/image348.png"/><Relationship Id="rId342" Type="http://schemas.openxmlformats.org/officeDocument/2006/relationships/image" Target="../media/image349.png"/><Relationship Id="rId343" Type="http://schemas.openxmlformats.org/officeDocument/2006/relationships/image" Target="../media/image350.png"/><Relationship Id="rId344" Type="http://schemas.openxmlformats.org/officeDocument/2006/relationships/image" Target="../media/image351.png"/><Relationship Id="rId345" Type="http://schemas.openxmlformats.org/officeDocument/2006/relationships/image" Target="../media/image352.png"/><Relationship Id="rId346" Type="http://schemas.openxmlformats.org/officeDocument/2006/relationships/image" Target="../media/image353.png"/><Relationship Id="rId347" Type="http://schemas.openxmlformats.org/officeDocument/2006/relationships/image" Target="../media/image354.jpg"/><Relationship Id="rId348" Type="http://schemas.openxmlformats.org/officeDocument/2006/relationships/image" Target="../media/image355.jpg"/><Relationship Id="rId349" Type="http://schemas.openxmlformats.org/officeDocument/2006/relationships/image" Target="../media/image356.jpg"/><Relationship Id="rId350" Type="http://schemas.openxmlformats.org/officeDocument/2006/relationships/image" Target="../media/image357.jpg"/><Relationship Id="rId351" Type="http://schemas.openxmlformats.org/officeDocument/2006/relationships/image" Target="../media/image358.png"/><Relationship Id="rId352" Type="http://schemas.openxmlformats.org/officeDocument/2006/relationships/image" Target="../media/image359.png"/><Relationship Id="rId353" Type="http://schemas.openxmlformats.org/officeDocument/2006/relationships/image" Target="../media/image360.png"/><Relationship Id="rId354" Type="http://schemas.openxmlformats.org/officeDocument/2006/relationships/image" Target="../media/image361.png"/><Relationship Id="rId355" Type="http://schemas.openxmlformats.org/officeDocument/2006/relationships/image" Target="../media/image362.png"/><Relationship Id="rId356" Type="http://schemas.openxmlformats.org/officeDocument/2006/relationships/image" Target="../media/image363.png"/><Relationship Id="rId357" Type="http://schemas.openxmlformats.org/officeDocument/2006/relationships/image" Target="../media/image364.png"/><Relationship Id="rId358" Type="http://schemas.openxmlformats.org/officeDocument/2006/relationships/image" Target="../media/image365.png"/><Relationship Id="rId359" Type="http://schemas.openxmlformats.org/officeDocument/2006/relationships/image" Target="../media/image366.png"/><Relationship Id="rId360" Type="http://schemas.openxmlformats.org/officeDocument/2006/relationships/image" Target="../media/image367.png"/><Relationship Id="rId361" Type="http://schemas.openxmlformats.org/officeDocument/2006/relationships/image" Target="../media/image368.png"/><Relationship Id="rId362" Type="http://schemas.openxmlformats.org/officeDocument/2006/relationships/image" Target="../media/image369.png"/><Relationship Id="rId363" Type="http://schemas.openxmlformats.org/officeDocument/2006/relationships/image" Target="../media/image370.png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1.png"/><Relationship Id="rId3" Type="http://schemas.openxmlformats.org/officeDocument/2006/relationships/image" Target="../media/image372.png"/><Relationship Id="rId4" Type="http://schemas.openxmlformats.org/officeDocument/2006/relationships/image" Target="../media/image373.png"/><Relationship Id="rId5" Type="http://schemas.openxmlformats.org/officeDocument/2006/relationships/image" Target="../media/image374.png"/><Relationship Id="rId6" Type="http://schemas.openxmlformats.org/officeDocument/2006/relationships/image" Target="../media/image375.png"/><Relationship Id="rId7" Type="http://schemas.openxmlformats.org/officeDocument/2006/relationships/image" Target="../media/image376.png"/><Relationship Id="rId8" Type="http://schemas.openxmlformats.org/officeDocument/2006/relationships/image" Target="../media/image377.png"/><Relationship Id="rId9" Type="http://schemas.openxmlformats.org/officeDocument/2006/relationships/image" Target="../media/image378.png"/><Relationship Id="rId10" Type="http://schemas.openxmlformats.org/officeDocument/2006/relationships/image" Target="../media/image379.png"/><Relationship Id="rId11" Type="http://schemas.openxmlformats.org/officeDocument/2006/relationships/image" Target="../media/image380.png"/><Relationship Id="rId12" Type="http://schemas.openxmlformats.org/officeDocument/2006/relationships/image" Target="../media/image381.jpg"/><Relationship Id="rId13" Type="http://schemas.openxmlformats.org/officeDocument/2006/relationships/image" Target="../media/image356.jpg"/><Relationship Id="rId14" Type="http://schemas.openxmlformats.org/officeDocument/2006/relationships/image" Target="../media/image357.jpg"/><Relationship Id="rId15" Type="http://schemas.openxmlformats.org/officeDocument/2006/relationships/image" Target="../media/image382.png"/><Relationship Id="rId16" Type="http://schemas.openxmlformats.org/officeDocument/2006/relationships/image" Target="../media/image383.png"/><Relationship Id="rId17" Type="http://schemas.openxmlformats.org/officeDocument/2006/relationships/image" Target="../media/image384.png"/><Relationship Id="rId18" Type="http://schemas.openxmlformats.org/officeDocument/2006/relationships/image" Target="../media/image385.png"/><Relationship Id="rId19" Type="http://schemas.openxmlformats.org/officeDocument/2006/relationships/image" Target="../media/image386.png"/><Relationship Id="rId20" Type="http://schemas.openxmlformats.org/officeDocument/2006/relationships/image" Target="../media/image387.png"/><Relationship Id="rId21" Type="http://schemas.openxmlformats.org/officeDocument/2006/relationships/image" Target="../media/image388.png"/><Relationship Id="rId22" Type="http://schemas.openxmlformats.org/officeDocument/2006/relationships/image" Target="../media/image389.png"/><Relationship Id="rId23" Type="http://schemas.openxmlformats.org/officeDocument/2006/relationships/image" Target="../media/image390.png"/><Relationship Id="rId24" Type="http://schemas.openxmlformats.org/officeDocument/2006/relationships/image" Target="../media/image391.png"/><Relationship Id="rId25" Type="http://schemas.openxmlformats.org/officeDocument/2006/relationships/image" Target="../media/image392.png"/><Relationship Id="rId26" Type="http://schemas.openxmlformats.org/officeDocument/2006/relationships/image" Target="../media/image393.png"/><Relationship Id="rId27" Type="http://schemas.openxmlformats.org/officeDocument/2006/relationships/image" Target="../media/image394.png"/><Relationship Id="rId28" Type="http://schemas.openxmlformats.org/officeDocument/2006/relationships/image" Target="../media/image395.png"/><Relationship Id="rId29" Type="http://schemas.openxmlformats.org/officeDocument/2006/relationships/image" Target="../media/image396.png"/><Relationship Id="rId30" Type="http://schemas.openxmlformats.org/officeDocument/2006/relationships/image" Target="../media/image397.png"/><Relationship Id="rId31" Type="http://schemas.openxmlformats.org/officeDocument/2006/relationships/image" Target="../media/image398.png"/><Relationship Id="rId32" Type="http://schemas.openxmlformats.org/officeDocument/2006/relationships/image" Target="../media/image399.png"/><Relationship Id="rId33" Type="http://schemas.openxmlformats.org/officeDocument/2006/relationships/image" Target="../media/image400.png"/><Relationship Id="rId34" Type="http://schemas.openxmlformats.org/officeDocument/2006/relationships/image" Target="../media/image401.png"/><Relationship Id="rId35" Type="http://schemas.openxmlformats.org/officeDocument/2006/relationships/image" Target="../media/image402.png"/><Relationship Id="rId36" Type="http://schemas.openxmlformats.org/officeDocument/2006/relationships/image" Target="../media/image403.png"/><Relationship Id="rId37" Type="http://schemas.openxmlformats.org/officeDocument/2006/relationships/image" Target="../media/image404.png"/><Relationship Id="rId38" Type="http://schemas.openxmlformats.org/officeDocument/2006/relationships/image" Target="../media/image405.png"/><Relationship Id="rId39" Type="http://schemas.openxmlformats.org/officeDocument/2006/relationships/image" Target="../media/image406.png"/><Relationship Id="rId40" Type="http://schemas.openxmlformats.org/officeDocument/2006/relationships/image" Target="../media/image407.png"/><Relationship Id="rId41" Type="http://schemas.openxmlformats.org/officeDocument/2006/relationships/image" Target="../media/image408.png"/><Relationship Id="rId42" Type="http://schemas.openxmlformats.org/officeDocument/2006/relationships/image" Target="../media/image409.png"/><Relationship Id="rId43" Type="http://schemas.openxmlformats.org/officeDocument/2006/relationships/image" Target="../media/image410.png"/><Relationship Id="rId44" Type="http://schemas.openxmlformats.org/officeDocument/2006/relationships/image" Target="../media/image411.png"/><Relationship Id="rId45" Type="http://schemas.openxmlformats.org/officeDocument/2006/relationships/image" Target="../media/image412.png"/><Relationship Id="rId46" Type="http://schemas.openxmlformats.org/officeDocument/2006/relationships/image" Target="../media/image413.png"/><Relationship Id="rId47" Type="http://schemas.openxmlformats.org/officeDocument/2006/relationships/image" Target="../media/image414.png"/><Relationship Id="rId48" Type="http://schemas.openxmlformats.org/officeDocument/2006/relationships/image" Target="../media/image415.png"/><Relationship Id="rId49" Type="http://schemas.openxmlformats.org/officeDocument/2006/relationships/image" Target="../media/image416.png"/><Relationship Id="rId50" Type="http://schemas.openxmlformats.org/officeDocument/2006/relationships/image" Target="../media/image417.png"/><Relationship Id="rId51" Type="http://schemas.openxmlformats.org/officeDocument/2006/relationships/image" Target="../media/image418.png"/><Relationship Id="rId52" Type="http://schemas.openxmlformats.org/officeDocument/2006/relationships/image" Target="../media/image419.png"/><Relationship Id="rId53" Type="http://schemas.openxmlformats.org/officeDocument/2006/relationships/image" Target="../media/image420.png"/><Relationship Id="rId54" Type="http://schemas.openxmlformats.org/officeDocument/2006/relationships/image" Target="../media/image421.png"/><Relationship Id="rId55" Type="http://schemas.openxmlformats.org/officeDocument/2006/relationships/image" Target="../media/image422.png"/><Relationship Id="rId56" Type="http://schemas.openxmlformats.org/officeDocument/2006/relationships/image" Target="../media/image423.png"/><Relationship Id="rId57" Type="http://schemas.openxmlformats.org/officeDocument/2006/relationships/image" Target="../media/image424.png"/><Relationship Id="rId58" Type="http://schemas.openxmlformats.org/officeDocument/2006/relationships/image" Target="../media/image425.png"/><Relationship Id="rId59" Type="http://schemas.openxmlformats.org/officeDocument/2006/relationships/image" Target="../media/image426.png"/><Relationship Id="rId60" Type="http://schemas.openxmlformats.org/officeDocument/2006/relationships/image" Target="../media/image427.png"/><Relationship Id="rId61" Type="http://schemas.openxmlformats.org/officeDocument/2006/relationships/image" Target="../media/image428.png"/><Relationship Id="rId62" Type="http://schemas.openxmlformats.org/officeDocument/2006/relationships/image" Target="../media/image429.png"/><Relationship Id="rId63" Type="http://schemas.openxmlformats.org/officeDocument/2006/relationships/image" Target="../media/image430.png"/><Relationship Id="rId64" Type="http://schemas.openxmlformats.org/officeDocument/2006/relationships/image" Target="../media/image431.png"/><Relationship Id="rId65" Type="http://schemas.openxmlformats.org/officeDocument/2006/relationships/image" Target="../media/image432.png"/><Relationship Id="rId66" Type="http://schemas.openxmlformats.org/officeDocument/2006/relationships/image" Target="../media/image433.png"/><Relationship Id="rId67" Type="http://schemas.openxmlformats.org/officeDocument/2006/relationships/image" Target="../media/image434.png"/><Relationship Id="rId68" Type="http://schemas.openxmlformats.org/officeDocument/2006/relationships/image" Target="../media/image435.png"/><Relationship Id="rId69" Type="http://schemas.openxmlformats.org/officeDocument/2006/relationships/image" Target="../media/image436.png"/><Relationship Id="rId70" Type="http://schemas.openxmlformats.org/officeDocument/2006/relationships/image" Target="../media/image437.png"/><Relationship Id="rId71" Type="http://schemas.openxmlformats.org/officeDocument/2006/relationships/image" Target="../media/image438.pn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9.png"/><Relationship Id="rId3" Type="http://schemas.openxmlformats.org/officeDocument/2006/relationships/image" Target="../media/image440.png"/><Relationship Id="rId4" Type="http://schemas.openxmlformats.org/officeDocument/2006/relationships/image" Target="../media/image441.png"/><Relationship Id="rId5" Type="http://schemas.openxmlformats.org/officeDocument/2006/relationships/image" Target="../media/image442.png"/><Relationship Id="rId6" Type="http://schemas.openxmlformats.org/officeDocument/2006/relationships/image" Target="../media/image443.png"/><Relationship Id="rId7" Type="http://schemas.openxmlformats.org/officeDocument/2006/relationships/image" Target="../media/image444.png"/><Relationship Id="rId8" Type="http://schemas.openxmlformats.org/officeDocument/2006/relationships/image" Target="../media/image445.png"/><Relationship Id="rId9" Type="http://schemas.openxmlformats.org/officeDocument/2006/relationships/image" Target="../media/image446.png"/><Relationship Id="rId10" Type="http://schemas.openxmlformats.org/officeDocument/2006/relationships/image" Target="../media/image447.png"/><Relationship Id="rId11" Type="http://schemas.openxmlformats.org/officeDocument/2006/relationships/image" Target="../media/image448.png"/><Relationship Id="rId12" Type="http://schemas.openxmlformats.org/officeDocument/2006/relationships/image" Target="../media/image449.png"/><Relationship Id="rId13" Type="http://schemas.openxmlformats.org/officeDocument/2006/relationships/image" Target="../media/image450.png"/><Relationship Id="rId14" Type="http://schemas.openxmlformats.org/officeDocument/2006/relationships/image" Target="../media/image451.png"/><Relationship Id="rId15" Type="http://schemas.openxmlformats.org/officeDocument/2006/relationships/image" Target="../media/image452.png"/><Relationship Id="rId16" Type="http://schemas.openxmlformats.org/officeDocument/2006/relationships/image" Target="../media/image453.jpg"/><Relationship Id="rId17" Type="http://schemas.openxmlformats.org/officeDocument/2006/relationships/image" Target="../media/image54.png"/><Relationship Id="rId18" Type="http://schemas.openxmlformats.org/officeDocument/2006/relationships/image" Target="../media/image55.png"/><Relationship Id="rId19" Type="http://schemas.openxmlformats.org/officeDocument/2006/relationships/image" Target="../media/image56.png"/><Relationship Id="rId20" Type="http://schemas.openxmlformats.org/officeDocument/2006/relationships/image" Target="../media/image57.png"/><Relationship Id="rId21" Type="http://schemas.openxmlformats.org/officeDocument/2006/relationships/image" Target="../media/image58.png"/><Relationship Id="rId22" Type="http://schemas.openxmlformats.org/officeDocument/2006/relationships/image" Target="../media/image59.png"/><Relationship Id="rId23" Type="http://schemas.openxmlformats.org/officeDocument/2006/relationships/image" Target="../media/image62.png"/><Relationship Id="rId24" Type="http://schemas.openxmlformats.org/officeDocument/2006/relationships/image" Target="../media/image63.png"/><Relationship Id="rId25" Type="http://schemas.openxmlformats.org/officeDocument/2006/relationships/image" Target="../media/image64.png"/><Relationship Id="rId26" Type="http://schemas.openxmlformats.org/officeDocument/2006/relationships/image" Target="../media/image65.png"/><Relationship Id="rId27" Type="http://schemas.openxmlformats.org/officeDocument/2006/relationships/image" Target="../media/image60.png"/><Relationship Id="rId28" Type="http://schemas.openxmlformats.org/officeDocument/2006/relationships/image" Target="../media/image61.png"/><Relationship Id="rId29" Type="http://schemas.openxmlformats.org/officeDocument/2006/relationships/image" Target="../media/image66.png"/><Relationship Id="rId30" Type="http://schemas.openxmlformats.org/officeDocument/2006/relationships/image" Target="../media/image67.png"/><Relationship Id="rId31" Type="http://schemas.openxmlformats.org/officeDocument/2006/relationships/image" Target="../media/image68.png"/><Relationship Id="rId32" Type="http://schemas.openxmlformats.org/officeDocument/2006/relationships/image" Target="../media/image69.png"/><Relationship Id="rId33" Type="http://schemas.openxmlformats.org/officeDocument/2006/relationships/image" Target="../media/image70.png"/><Relationship Id="rId34" Type="http://schemas.openxmlformats.org/officeDocument/2006/relationships/image" Target="../media/image71.png"/><Relationship Id="rId35" Type="http://schemas.openxmlformats.org/officeDocument/2006/relationships/image" Target="../media/image16.png"/><Relationship Id="rId36" Type="http://schemas.openxmlformats.org/officeDocument/2006/relationships/image" Target="../media/image17.png"/><Relationship Id="rId37" Type="http://schemas.openxmlformats.org/officeDocument/2006/relationships/image" Target="../media/image18.png"/><Relationship Id="rId38" Type="http://schemas.openxmlformats.org/officeDocument/2006/relationships/image" Target="../media/image19.png"/><Relationship Id="rId39" Type="http://schemas.openxmlformats.org/officeDocument/2006/relationships/image" Target="../media/image15.png"/><Relationship Id="rId40" Type="http://schemas.openxmlformats.org/officeDocument/2006/relationships/image" Target="../media/image20.png"/><Relationship Id="rId41" Type="http://schemas.openxmlformats.org/officeDocument/2006/relationships/image" Target="../media/image50.png"/><Relationship Id="rId42" Type="http://schemas.openxmlformats.org/officeDocument/2006/relationships/image" Target="../media/image72.png"/><Relationship Id="rId43" Type="http://schemas.openxmlformats.org/officeDocument/2006/relationships/image" Target="../media/image73.png"/><Relationship Id="rId44" Type="http://schemas.openxmlformats.org/officeDocument/2006/relationships/image" Target="../media/image21.png"/><Relationship Id="rId45" Type="http://schemas.openxmlformats.org/officeDocument/2006/relationships/image" Target="../media/image22.png"/><Relationship Id="rId46" Type="http://schemas.openxmlformats.org/officeDocument/2006/relationships/image" Target="../media/image35.png"/><Relationship Id="rId47" Type="http://schemas.openxmlformats.org/officeDocument/2006/relationships/image" Target="../media/image37.png"/><Relationship Id="rId48" Type="http://schemas.openxmlformats.org/officeDocument/2006/relationships/image" Target="../media/image42.png"/><Relationship Id="rId49" Type="http://schemas.openxmlformats.org/officeDocument/2006/relationships/image" Target="../media/image47.png"/><Relationship Id="rId50" Type="http://schemas.openxmlformats.org/officeDocument/2006/relationships/image" Target="../media/image49.png"/><Relationship Id="rId51" Type="http://schemas.openxmlformats.org/officeDocument/2006/relationships/image" Target="../media/image74.png"/><Relationship Id="rId52" Type="http://schemas.openxmlformats.org/officeDocument/2006/relationships/image" Target="../media/image75.png"/><Relationship Id="rId53" Type="http://schemas.openxmlformats.org/officeDocument/2006/relationships/image" Target="../media/image76.png"/><Relationship Id="rId54" Type="http://schemas.openxmlformats.org/officeDocument/2006/relationships/image" Target="../media/image77.png"/><Relationship Id="rId55" Type="http://schemas.openxmlformats.org/officeDocument/2006/relationships/image" Target="../media/image78.png"/><Relationship Id="rId56" Type="http://schemas.openxmlformats.org/officeDocument/2006/relationships/image" Target="../media/image79.png"/><Relationship Id="rId57" Type="http://schemas.openxmlformats.org/officeDocument/2006/relationships/image" Target="../media/image80.png"/><Relationship Id="rId58" Type="http://schemas.openxmlformats.org/officeDocument/2006/relationships/image" Target="../media/image81.png"/><Relationship Id="rId59" Type="http://schemas.openxmlformats.org/officeDocument/2006/relationships/image" Target="../media/image82.png"/><Relationship Id="rId60" Type="http://schemas.openxmlformats.org/officeDocument/2006/relationships/image" Target="../media/image83.png"/><Relationship Id="rId61" Type="http://schemas.openxmlformats.org/officeDocument/2006/relationships/image" Target="../media/image84.png"/><Relationship Id="rId62" Type="http://schemas.openxmlformats.org/officeDocument/2006/relationships/image" Target="../media/image85.png"/><Relationship Id="rId63" Type="http://schemas.openxmlformats.org/officeDocument/2006/relationships/image" Target="../media/image86.png"/><Relationship Id="rId64" Type="http://schemas.openxmlformats.org/officeDocument/2006/relationships/image" Target="../media/image87.png"/><Relationship Id="rId65" Type="http://schemas.openxmlformats.org/officeDocument/2006/relationships/image" Target="../media/image88.png"/><Relationship Id="rId66" Type="http://schemas.openxmlformats.org/officeDocument/2006/relationships/image" Target="../media/image89.png"/><Relationship Id="rId67" Type="http://schemas.openxmlformats.org/officeDocument/2006/relationships/image" Target="../media/image24.png"/><Relationship Id="rId68" Type="http://schemas.openxmlformats.org/officeDocument/2006/relationships/image" Target="../media/image23.png"/><Relationship Id="rId69" Type="http://schemas.openxmlformats.org/officeDocument/2006/relationships/image" Target="../media/image36.png"/><Relationship Id="rId70" Type="http://schemas.openxmlformats.org/officeDocument/2006/relationships/image" Target="../media/image27.png"/><Relationship Id="rId71" Type="http://schemas.openxmlformats.org/officeDocument/2006/relationships/image" Target="../media/image30.png"/><Relationship Id="rId72" Type="http://schemas.openxmlformats.org/officeDocument/2006/relationships/image" Target="../media/image31.png"/><Relationship Id="rId73" Type="http://schemas.openxmlformats.org/officeDocument/2006/relationships/image" Target="../media/image32.png"/><Relationship Id="rId74" Type="http://schemas.openxmlformats.org/officeDocument/2006/relationships/image" Target="../media/image38.png"/><Relationship Id="rId75" Type="http://schemas.openxmlformats.org/officeDocument/2006/relationships/image" Target="../media/image39.png"/><Relationship Id="rId76" Type="http://schemas.openxmlformats.org/officeDocument/2006/relationships/image" Target="../media/image43.png"/><Relationship Id="rId77" Type="http://schemas.openxmlformats.org/officeDocument/2006/relationships/image" Target="../media/image44.png"/><Relationship Id="rId78" Type="http://schemas.openxmlformats.org/officeDocument/2006/relationships/image" Target="../media/image45.png"/><Relationship Id="rId79" Type="http://schemas.openxmlformats.org/officeDocument/2006/relationships/image" Target="../media/image46.png"/><Relationship Id="rId80" Type="http://schemas.openxmlformats.org/officeDocument/2006/relationships/image" Target="../media/image90.png"/><Relationship Id="rId81" Type="http://schemas.openxmlformats.org/officeDocument/2006/relationships/image" Target="../media/image25.png"/><Relationship Id="rId82" Type="http://schemas.openxmlformats.org/officeDocument/2006/relationships/image" Target="../media/image91.png"/><Relationship Id="rId83" Type="http://schemas.openxmlformats.org/officeDocument/2006/relationships/image" Target="../media/image26.png"/><Relationship Id="rId84" Type="http://schemas.openxmlformats.org/officeDocument/2006/relationships/image" Target="../media/image92.png"/><Relationship Id="rId85" Type="http://schemas.openxmlformats.org/officeDocument/2006/relationships/image" Target="../media/image28.png"/><Relationship Id="rId86" Type="http://schemas.openxmlformats.org/officeDocument/2006/relationships/image" Target="../media/image29.png"/><Relationship Id="rId87" Type="http://schemas.openxmlformats.org/officeDocument/2006/relationships/image" Target="../media/image93.png"/><Relationship Id="rId88" Type="http://schemas.openxmlformats.org/officeDocument/2006/relationships/image" Target="../media/image94.png"/><Relationship Id="rId89" Type="http://schemas.openxmlformats.org/officeDocument/2006/relationships/image" Target="../media/image95.png"/><Relationship Id="rId90" Type="http://schemas.openxmlformats.org/officeDocument/2006/relationships/image" Target="../media/image96.png"/><Relationship Id="rId91" Type="http://schemas.openxmlformats.org/officeDocument/2006/relationships/image" Target="../media/image97.png"/><Relationship Id="rId92" Type="http://schemas.openxmlformats.org/officeDocument/2006/relationships/image" Target="../media/image98.png"/><Relationship Id="rId93" Type="http://schemas.openxmlformats.org/officeDocument/2006/relationships/image" Target="../media/image99.png"/><Relationship Id="rId94" Type="http://schemas.openxmlformats.org/officeDocument/2006/relationships/image" Target="../media/image100.png"/><Relationship Id="rId95" Type="http://schemas.openxmlformats.org/officeDocument/2006/relationships/image" Target="../media/image101.png"/><Relationship Id="rId96" Type="http://schemas.openxmlformats.org/officeDocument/2006/relationships/image" Target="../media/image102.png"/><Relationship Id="rId97" Type="http://schemas.openxmlformats.org/officeDocument/2006/relationships/image" Target="../media/image103.png"/><Relationship Id="rId98" Type="http://schemas.openxmlformats.org/officeDocument/2006/relationships/image" Target="../media/image104.png"/><Relationship Id="rId99" Type="http://schemas.openxmlformats.org/officeDocument/2006/relationships/image" Target="../media/image105.png"/><Relationship Id="rId100" Type="http://schemas.openxmlformats.org/officeDocument/2006/relationships/image" Target="../media/image106.png"/><Relationship Id="rId101" Type="http://schemas.openxmlformats.org/officeDocument/2006/relationships/image" Target="../media/image33.png"/><Relationship Id="rId102" Type="http://schemas.openxmlformats.org/officeDocument/2006/relationships/image" Target="../media/image34.png"/><Relationship Id="rId103" Type="http://schemas.openxmlformats.org/officeDocument/2006/relationships/image" Target="../media/image48.png"/><Relationship Id="rId104" Type="http://schemas.openxmlformats.org/officeDocument/2006/relationships/image" Target="../media/image107.png"/><Relationship Id="rId105" Type="http://schemas.openxmlformats.org/officeDocument/2006/relationships/image" Target="../media/image51.png"/><Relationship Id="rId106" Type="http://schemas.openxmlformats.org/officeDocument/2006/relationships/image" Target="../media/image52.png"/><Relationship Id="rId107" Type="http://schemas.openxmlformats.org/officeDocument/2006/relationships/image" Target="../media/image53.png"/><Relationship Id="rId108" Type="http://schemas.openxmlformats.org/officeDocument/2006/relationships/image" Target="../media/image108.png"/><Relationship Id="rId109" Type="http://schemas.openxmlformats.org/officeDocument/2006/relationships/image" Target="../media/image109.png"/><Relationship Id="rId110" Type="http://schemas.openxmlformats.org/officeDocument/2006/relationships/image" Target="../media/image110.png"/><Relationship Id="rId111" Type="http://schemas.openxmlformats.org/officeDocument/2006/relationships/image" Target="../media/image111.png"/><Relationship Id="rId112" Type="http://schemas.openxmlformats.org/officeDocument/2006/relationships/image" Target="../media/image112.png"/><Relationship Id="rId113" Type="http://schemas.openxmlformats.org/officeDocument/2006/relationships/image" Target="../media/image113.png"/><Relationship Id="rId114" Type="http://schemas.openxmlformats.org/officeDocument/2006/relationships/image" Target="../media/image41.png"/><Relationship Id="rId115" Type="http://schemas.openxmlformats.org/officeDocument/2006/relationships/image" Target="../media/image114.png"/><Relationship Id="rId116" Type="http://schemas.openxmlformats.org/officeDocument/2006/relationships/image" Target="../media/image115.png"/><Relationship Id="rId117" Type="http://schemas.openxmlformats.org/officeDocument/2006/relationships/image" Target="../media/image116.png"/><Relationship Id="rId118" Type="http://schemas.openxmlformats.org/officeDocument/2006/relationships/image" Target="../media/image117.png"/><Relationship Id="rId119" Type="http://schemas.openxmlformats.org/officeDocument/2006/relationships/image" Target="../media/image118.png"/><Relationship Id="rId120" Type="http://schemas.openxmlformats.org/officeDocument/2006/relationships/image" Target="../media/image119.png"/><Relationship Id="rId121" Type="http://schemas.openxmlformats.org/officeDocument/2006/relationships/image" Target="../media/image454.png"/><Relationship Id="rId122" Type="http://schemas.openxmlformats.org/officeDocument/2006/relationships/image" Target="../media/image121.png"/><Relationship Id="rId123" Type="http://schemas.openxmlformats.org/officeDocument/2006/relationships/image" Target="../media/image122.png"/><Relationship Id="rId124" Type="http://schemas.openxmlformats.org/officeDocument/2006/relationships/image" Target="../media/image123.png"/><Relationship Id="rId125" Type="http://schemas.openxmlformats.org/officeDocument/2006/relationships/image" Target="../media/image124.png"/><Relationship Id="rId126" Type="http://schemas.openxmlformats.org/officeDocument/2006/relationships/image" Target="../media/image125.png"/><Relationship Id="rId127" Type="http://schemas.openxmlformats.org/officeDocument/2006/relationships/image" Target="../media/image126.png"/><Relationship Id="rId128" Type="http://schemas.openxmlformats.org/officeDocument/2006/relationships/image" Target="../media/image127.png"/><Relationship Id="rId129" Type="http://schemas.openxmlformats.org/officeDocument/2006/relationships/image" Target="../media/image128.png"/><Relationship Id="rId130" Type="http://schemas.openxmlformats.org/officeDocument/2006/relationships/image" Target="../media/image129.png"/><Relationship Id="rId131" Type="http://schemas.openxmlformats.org/officeDocument/2006/relationships/image" Target="../media/image130.png"/><Relationship Id="rId132" Type="http://schemas.openxmlformats.org/officeDocument/2006/relationships/image" Target="../media/image131.png"/><Relationship Id="rId133" Type="http://schemas.openxmlformats.org/officeDocument/2006/relationships/image" Target="../media/image132.png"/><Relationship Id="rId134" Type="http://schemas.openxmlformats.org/officeDocument/2006/relationships/image" Target="../media/image40.png"/><Relationship Id="rId135" Type="http://schemas.openxmlformats.org/officeDocument/2006/relationships/image" Target="../media/image133.png"/><Relationship Id="rId136" Type="http://schemas.openxmlformats.org/officeDocument/2006/relationships/image" Target="../media/image134.png"/><Relationship Id="rId137" Type="http://schemas.openxmlformats.org/officeDocument/2006/relationships/image" Target="../media/image135.png"/><Relationship Id="rId138" Type="http://schemas.openxmlformats.org/officeDocument/2006/relationships/image" Target="../media/image136.png"/><Relationship Id="rId139" Type="http://schemas.openxmlformats.org/officeDocument/2006/relationships/image" Target="../media/image137.png"/><Relationship Id="rId140" Type="http://schemas.openxmlformats.org/officeDocument/2006/relationships/image" Target="../media/image138.png"/><Relationship Id="rId141" Type="http://schemas.openxmlformats.org/officeDocument/2006/relationships/image" Target="../media/image139.png"/><Relationship Id="rId142" Type="http://schemas.openxmlformats.org/officeDocument/2006/relationships/image" Target="../media/image140.png"/><Relationship Id="rId143" Type="http://schemas.openxmlformats.org/officeDocument/2006/relationships/image" Target="../media/image141.png"/><Relationship Id="rId144" Type="http://schemas.openxmlformats.org/officeDocument/2006/relationships/image" Target="../media/image142.png"/><Relationship Id="rId145" Type="http://schemas.openxmlformats.org/officeDocument/2006/relationships/image" Target="../media/image143.png"/><Relationship Id="rId146" Type="http://schemas.openxmlformats.org/officeDocument/2006/relationships/image" Target="../media/image144.png"/><Relationship Id="rId147" Type="http://schemas.openxmlformats.org/officeDocument/2006/relationships/image" Target="../media/image145.png"/><Relationship Id="rId148" Type="http://schemas.openxmlformats.org/officeDocument/2006/relationships/image" Target="../media/image146.png"/><Relationship Id="rId149" Type="http://schemas.openxmlformats.org/officeDocument/2006/relationships/image" Target="../media/image147.png"/><Relationship Id="rId150" Type="http://schemas.openxmlformats.org/officeDocument/2006/relationships/image" Target="../media/image148.png"/><Relationship Id="rId151" Type="http://schemas.openxmlformats.org/officeDocument/2006/relationships/image" Target="../media/image149.png"/><Relationship Id="rId152" Type="http://schemas.openxmlformats.org/officeDocument/2006/relationships/image" Target="../media/image150.png"/><Relationship Id="rId153" Type="http://schemas.openxmlformats.org/officeDocument/2006/relationships/image" Target="../media/image151.png"/><Relationship Id="rId154" Type="http://schemas.openxmlformats.org/officeDocument/2006/relationships/image" Target="../media/image152.png"/><Relationship Id="rId155" Type="http://schemas.openxmlformats.org/officeDocument/2006/relationships/image" Target="../media/image153.png"/><Relationship Id="rId156" Type="http://schemas.openxmlformats.org/officeDocument/2006/relationships/image" Target="../media/image154.png"/><Relationship Id="rId157" Type="http://schemas.openxmlformats.org/officeDocument/2006/relationships/image" Target="../media/image155.png"/><Relationship Id="rId158" Type="http://schemas.openxmlformats.org/officeDocument/2006/relationships/image" Target="../media/image156.png"/><Relationship Id="rId159" Type="http://schemas.openxmlformats.org/officeDocument/2006/relationships/image" Target="../media/image157.png"/><Relationship Id="rId160" Type="http://schemas.openxmlformats.org/officeDocument/2006/relationships/image" Target="../media/image158.png"/><Relationship Id="rId161" Type="http://schemas.openxmlformats.org/officeDocument/2006/relationships/image" Target="../media/image159.png"/><Relationship Id="rId162" Type="http://schemas.openxmlformats.org/officeDocument/2006/relationships/image" Target="../media/image160.png"/><Relationship Id="rId163" Type="http://schemas.openxmlformats.org/officeDocument/2006/relationships/image" Target="../media/image161.png"/><Relationship Id="rId164" Type="http://schemas.openxmlformats.org/officeDocument/2006/relationships/image" Target="../media/image162.png"/><Relationship Id="rId165" Type="http://schemas.openxmlformats.org/officeDocument/2006/relationships/image" Target="../media/image163.png"/><Relationship Id="rId166" Type="http://schemas.openxmlformats.org/officeDocument/2006/relationships/image" Target="../media/image164.png"/><Relationship Id="rId167" Type="http://schemas.openxmlformats.org/officeDocument/2006/relationships/image" Target="../media/image165.png"/><Relationship Id="rId168" Type="http://schemas.openxmlformats.org/officeDocument/2006/relationships/image" Target="../media/image166.png"/><Relationship Id="rId169" Type="http://schemas.openxmlformats.org/officeDocument/2006/relationships/image" Target="../media/image167.png"/><Relationship Id="rId170" Type="http://schemas.openxmlformats.org/officeDocument/2006/relationships/image" Target="../media/image168.png"/><Relationship Id="rId171" Type="http://schemas.openxmlformats.org/officeDocument/2006/relationships/image" Target="../media/image169.png"/><Relationship Id="rId172" Type="http://schemas.openxmlformats.org/officeDocument/2006/relationships/image" Target="../media/image170.png"/><Relationship Id="rId173" Type="http://schemas.openxmlformats.org/officeDocument/2006/relationships/image" Target="../media/image171.png"/><Relationship Id="rId174" Type="http://schemas.openxmlformats.org/officeDocument/2006/relationships/image" Target="../media/image172.png"/><Relationship Id="rId175" Type="http://schemas.openxmlformats.org/officeDocument/2006/relationships/image" Target="../media/image173.png"/><Relationship Id="rId176" Type="http://schemas.openxmlformats.org/officeDocument/2006/relationships/image" Target="../media/image174.png"/><Relationship Id="rId177" Type="http://schemas.openxmlformats.org/officeDocument/2006/relationships/image" Target="../media/image175.png"/><Relationship Id="rId178" Type="http://schemas.openxmlformats.org/officeDocument/2006/relationships/image" Target="../media/image176.png"/><Relationship Id="rId179" Type="http://schemas.openxmlformats.org/officeDocument/2006/relationships/image" Target="../media/image177.png"/><Relationship Id="rId180" Type="http://schemas.openxmlformats.org/officeDocument/2006/relationships/image" Target="../media/image178.png"/><Relationship Id="rId181" Type="http://schemas.openxmlformats.org/officeDocument/2006/relationships/image" Target="../media/image179.png"/><Relationship Id="rId182" Type="http://schemas.openxmlformats.org/officeDocument/2006/relationships/image" Target="../media/image180.png"/><Relationship Id="rId183" Type="http://schemas.openxmlformats.org/officeDocument/2006/relationships/image" Target="../media/image181.png"/><Relationship Id="rId184" Type="http://schemas.openxmlformats.org/officeDocument/2006/relationships/image" Target="../media/image182.png"/><Relationship Id="rId185" Type="http://schemas.openxmlformats.org/officeDocument/2006/relationships/image" Target="../media/image183.png"/><Relationship Id="rId186" Type="http://schemas.openxmlformats.org/officeDocument/2006/relationships/image" Target="../media/image184.png"/><Relationship Id="rId187" Type="http://schemas.openxmlformats.org/officeDocument/2006/relationships/image" Target="../media/image185.png"/><Relationship Id="rId188" Type="http://schemas.openxmlformats.org/officeDocument/2006/relationships/image" Target="../media/image186.png"/><Relationship Id="rId189" Type="http://schemas.openxmlformats.org/officeDocument/2006/relationships/image" Target="../media/image187.png"/><Relationship Id="rId190" Type="http://schemas.openxmlformats.org/officeDocument/2006/relationships/image" Target="../media/image188.png"/><Relationship Id="rId191" Type="http://schemas.openxmlformats.org/officeDocument/2006/relationships/image" Target="../media/image189.png"/><Relationship Id="rId192" Type="http://schemas.openxmlformats.org/officeDocument/2006/relationships/image" Target="../media/image190.png"/><Relationship Id="rId193" Type="http://schemas.openxmlformats.org/officeDocument/2006/relationships/image" Target="../media/image191.png"/><Relationship Id="rId194" Type="http://schemas.openxmlformats.org/officeDocument/2006/relationships/image" Target="../media/image192.png"/><Relationship Id="rId195" Type="http://schemas.openxmlformats.org/officeDocument/2006/relationships/image" Target="../media/image193.png"/><Relationship Id="rId196" Type="http://schemas.openxmlformats.org/officeDocument/2006/relationships/image" Target="../media/image194.png"/><Relationship Id="rId197" Type="http://schemas.openxmlformats.org/officeDocument/2006/relationships/image" Target="../media/image195.png"/><Relationship Id="rId198" Type="http://schemas.openxmlformats.org/officeDocument/2006/relationships/image" Target="../media/image196.png"/><Relationship Id="rId199" Type="http://schemas.openxmlformats.org/officeDocument/2006/relationships/image" Target="../media/image197.png"/><Relationship Id="rId200" Type="http://schemas.openxmlformats.org/officeDocument/2006/relationships/image" Target="../media/image198.png"/><Relationship Id="rId201" Type="http://schemas.openxmlformats.org/officeDocument/2006/relationships/image" Target="../media/image199.png"/><Relationship Id="rId202" Type="http://schemas.openxmlformats.org/officeDocument/2006/relationships/image" Target="../media/image200.png"/><Relationship Id="rId203" Type="http://schemas.openxmlformats.org/officeDocument/2006/relationships/image" Target="../media/image201.png"/><Relationship Id="rId204" Type="http://schemas.openxmlformats.org/officeDocument/2006/relationships/image" Target="../media/image202.png"/><Relationship Id="rId205" Type="http://schemas.openxmlformats.org/officeDocument/2006/relationships/image" Target="../media/image203.png"/><Relationship Id="rId206" Type="http://schemas.openxmlformats.org/officeDocument/2006/relationships/image" Target="../media/image204.png"/><Relationship Id="rId207" Type="http://schemas.openxmlformats.org/officeDocument/2006/relationships/image" Target="../media/image205.png"/><Relationship Id="rId208" Type="http://schemas.openxmlformats.org/officeDocument/2006/relationships/image" Target="../media/image206.png"/><Relationship Id="rId209" Type="http://schemas.openxmlformats.org/officeDocument/2006/relationships/image" Target="../media/image207.png"/><Relationship Id="rId210" Type="http://schemas.openxmlformats.org/officeDocument/2006/relationships/image" Target="../media/image208.png"/><Relationship Id="rId211" Type="http://schemas.openxmlformats.org/officeDocument/2006/relationships/image" Target="../media/image209.png"/><Relationship Id="rId212" Type="http://schemas.openxmlformats.org/officeDocument/2006/relationships/image" Target="../media/image210.png"/><Relationship Id="rId213" Type="http://schemas.openxmlformats.org/officeDocument/2006/relationships/image" Target="../media/image211.png"/><Relationship Id="rId214" Type="http://schemas.openxmlformats.org/officeDocument/2006/relationships/image" Target="../media/image212.png"/><Relationship Id="rId215" Type="http://schemas.openxmlformats.org/officeDocument/2006/relationships/image" Target="../media/image213.png"/><Relationship Id="rId216" Type="http://schemas.openxmlformats.org/officeDocument/2006/relationships/image" Target="../media/image214.png"/><Relationship Id="rId217" Type="http://schemas.openxmlformats.org/officeDocument/2006/relationships/image" Target="../media/image215.png"/><Relationship Id="rId218" Type="http://schemas.openxmlformats.org/officeDocument/2006/relationships/image" Target="../media/image216.png"/><Relationship Id="rId219" Type="http://schemas.openxmlformats.org/officeDocument/2006/relationships/image" Target="../media/image217.png"/><Relationship Id="rId220" Type="http://schemas.openxmlformats.org/officeDocument/2006/relationships/image" Target="../media/image218.png"/><Relationship Id="rId221" Type="http://schemas.openxmlformats.org/officeDocument/2006/relationships/image" Target="../media/image219.png"/><Relationship Id="rId222" Type="http://schemas.openxmlformats.org/officeDocument/2006/relationships/image" Target="../media/image220.png"/><Relationship Id="rId223" Type="http://schemas.openxmlformats.org/officeDocument/2006/relationships/image" Target="../media/image221.png"/><Relationship Id="rId224" Type="http://schemas.openxmlformats.org/officeDocument/2006/relationships/image" Target="../media/image222.png"/><Relationship Id="rId225" Type="http://schemas.openxmlformats.org/officeDocument/2006/relationships/image" Target="../media/image223.png"/><Relationship Id="rId226" Type="http://schemas.openxmlformats.org/officeDocument/2006/relationships/image" Target="../media/image224.png"/><Relationship Id="rId227" Type="http://schemas.openxmlformats.org/officeDocument/2006/relationships/image" Target="../media/image225.png"/><Relationship Id="rId228" Type="http://schemas.openxmlformats.org/officeDocument/2006/relationships/image" Target="../media/image226.png"/><Relationship Id="rId229" Type="http://schemas.openxmlformats.org/officeDocument/2006/relationships/image" Target="../media/image227.png"/><Relationship Id="rId230" Type="http://schemas.openxmlformats.org/officeDocument/2006/relationships/image" Target="../media/image228.png"/><Relationship Id="rId231" Type="http://schemas.openxmlformats.org/officeDocument/2006/relationships/image" Target="../media/image229.png"/><Relationship Id="rId232" Type="http://schemas.openxmlformats.org/officeDocument/2006/relationships/image" Target="../media/image230.png"/><Relationship Id="rId233" Type="http://schemas.openxmlformats.org/officeDocument/2006/relationships/image" Target="../media/image231.png"/><Relationship Id="rId234" Type="http://schemas.openxmlformats.org/officeDocument/2006/relationships/image" Target="../media/image232.png"/><Relationship Id="rId235" Type="http://schemas.openxmlformats.org/officeDocument/2006/relationships/image" Target="../media/image233.png"/><Relationship Id="rId236" Type="http://schemas.openxmlformats.org/officeDocument/2006/relationships/image" Target="../media/image234.png"/><Relationship Id="rId237" Type="http://schemas.openxmlformats.org/officeDocument/2006/relationships/image" Target="../media/image235.png"/><Relationship Id="rId238" Type="http://schemas.openxmlformats.org/officeDocument/2006/relationships/image" Target="../media/image236.png"/><Relationship Id="rId239" Type="http://schemas.openxmlformats.org/officeDocument/2006/relationships/image" Target="../media/image237.png"/><Relationship Id="rId240" Type="http://schemas.openxmlformats.org/officeDocument/2006/relationships/image" Target="../media/image238.png"/><Relationship Id="rId241" Type="http://schemas.openxmlformats.org/officeDocument/2006/relationships/image" Target="../media/image239.png"/><Relationship Id="rId242" Type="http://schemas.openxmlformats.org/officeDocument/2006/relationships/image" Target="../media/image240.png"/><Relationship Id="rId243" Type="http://schemas.openxmlformats.org/officeDocument/2006/relationships/image" Target="../media/image241.png"/><Relationship Id="rId244" Type="http://schemas.openxmlformats.org/officeDocument/2006/relationships/image" Target="../media/image242.png"/><Relationship Id="rId245" Type="http://schemas.openxmlformats.org/officeDocument/2006/relationships/image" Target="../media/image243.png"/><Relationship Id="rId246" Type="http://schemas.openxmlformats.org/officeDocument/2006/relationships/image" Target="../media/image244.png"/><Relationship Id="rId247" Type="http://schemas.openxmlformats.org/officeDocument/2006/relationships/image" Target="../media/image245.png"/><Relationship Id="rId248" Type="http://schemas.openxmlformats.org/officeDocument/2006/relationships/image" Target="../media/image246.png"/><Relationship Id="rId249" Type="http://schemas.openxmlformats.org/officeDocument/2006/relationships/image" Target="../media/image247.png"/><Relationship Id="rId250" Type="http://schemas.openxmlformats.org/officeDocument/2006/relationships/image" Target="../media/image248.png"/><Relationship Id="rId251" Type="http://schemas.openxmlformats.org/officeDocument/2006/relationships/image" Target="../media/image249.png"/><Relationship Id="rId252" Type="http://schemas.openxmlformats.org/officeDocument/2006/relationships/image" Target="../media/image250.png"/><Relationship Id="rId253" Type="http://schemas.openxmlformats.org/officeDocument/2006/relationships/image" Target="../media/image251.png"/><Relationship Id="rId254" Type="http://schemas.openxmlformats.org/officeDocument/2006/relationships/image" Target="../media/image252.png"/><Relationship Id="rId255" Type="http://schemas.openxmlformats.org/officeDocument/2006/relationships/image" Target="../media/image253.png"/><Relationship Id="rId256" Type="http://schemas.openxmlformats.org/officeDocument/2006/relationships/image" Target="../media/image254.png"/><Relationship Id="rId257" Type="http://schemas.openxmlformats.org/officeDocument/2006/relationships/image" Target="../media/image255.png"/><Relationship Id="rId258" Type="http://schemas.openxmlformats.org/officeDocument/2006/relationships/image" Target="../media/image256.png"/><Relationship Id="rId259" Type="http://schemas.openxmlformats.org/officeDocument/2006/relationships/image" Target="../media/image257.png"/><Relationship Id="rId260" Type="http://schemas.openxmlformats.org/officeDocument/2006/relationships/image" Target="../media/image258.png"/><Relationship Id="rId261" Type="http://schemas.openxmlformats.org/officeDocument/2006/relationships/image" Target="../media/image259.png"/><Relationship Id="rId262" Type="http://schemas.openxmlformats.org/officeDocument/2006/relationships/image" Target="../media/image260.png"/><Relationship Id="rId263" Type="http://schemas.openxmlformats.org/officeDocument/2006/relationships/image" Target="../media/image261.png"/><Relationship Id="rId264" Type="http://schemas.openxmlformats.org/officeDocument/2006/relationships/image" Target="../media/image262.png"/><Relationship Id="rId265" Type="http://schemas.openxmlformats.org/officeDocument/2006/relationships/image" Target="../media/image263.png"/><Relationship Id="rId266" Type="http://schemas.openxmlformats.org/officeDocument/2006/relationships/image" Target="../media/image264.png"/><Relationship Id="rId267" Type="http://schemas.openxmlformats.org/officeDocument/2006/relationships/image" Target="../media/image265.png"/><Relationship Id="rId268" Type="http://schemas.openxmlformats.org/officeDocument/2006/relationships/image" Target="../media/image266.png"/><Relationship Id="rId269" Type="http://schemas.openxmlformats.org/officeDocument/2006/relationships/image" Target="../media/image267.png"/><Relationship Id="rId270" Type="http://schemas.openxmlformats.org/officeDocument/2006/relationships/image" Target="../media/image268.png"/><Relationship Id="rId271" Type="http://schemas.openxmlformats.org/officeDocument/2006/relationships/image" Target="../media/image269.png"/><Relationship Id="rId272" Type="http://schemas.openxmlformats.org/officeDocument/2006/relationships/image" Target="../media/image270.png"/><Relationship Id="rId273" Type="http://schemas.openxmlformats.org/officeDocument/2006/relationships/image" Target="../media/image271.png"/><Relationship Id="rId274" Type="http://schemas.openxmlformats.org/officeDocument/2006/relationships/image" Target="../media/image272.png"/><Relationship Id="rId275" Type="http://schemas.openxmlformats.org/officeDocument/2006/relationships/image" Target="../media/image273.png"/><Relationship Id="rId276" Type="http://schemas.openxmlformats.org/officeDocument/2006/relationships/image" Target="../media/image274.png"/><Relationship Id="rId277" Type="http://schemas.openxmlformats.org/officeDocument/2006/relationships/image" Target="../media/image275.png"/><Relationship Id="rId278" Type="http://schemas.openxmlformats.org/officeDocument/2006/relationships/image" Target="../media/image276.png"/><Relationship Id="rId279" Type="http://schemas.openxmlformats.org/officeDocument/2006/relationships/image" Target="../media/image277.png"/><Relationship Id="rId280" Type="http://schemas.openxmlformats.org/officeDocument/2006/relationships/image" Target="../media/image278.png"/><Relationship Id="rId281" Type="http://schemas.openxmlformats.org/officeDocument/2006/relationships/image" Target="../media/image279.png"/><Relationship Id="rId282" Type="http://schemas.openxmlformats.org/officeDocument/2006/relationships/image" Target="../media/image280.png"/><Relationship Id="rId283" Type="http://schemas.openxmlformats.org/officeDocument/2006/relationships/image" Target="../media/image281.png"/><Relationship Id="rId284" Type="http://schemas.openxmlformats.org/officeDocument/2006/relationships/image" Target="../media/image282.png"/><Relationship Id="rId285" Type="http://schemas.openxmlformats.org/officeDocument/2006/relationships/image" Target="../media/image283.png"/><Relationship Id="rId286" Type="http://schemas.openxmlformats.org/officeDocument/2006/relationships/image" Target="../media/image284.png"/><Relationship Id="rId287" Type="http://schemas.openxmlformats.org/officeDocument/2006/relationships/image" Target="../media/image285.png"/><Relationship Id="rId288" Type="http://schemas.openxmlformats.org/officeDocument/2006/relationships/image" Target="../media/image286.png"/><Relationship Id="rId289" Type="http://schemas.openxmlformats.org/officeDocument/2006/relationships/image" Target="../media/image287.png"/><Relationship Id="rId290" Type="http://schemas.openxmlformats.org/officeDocument/2006/relationships/image" Target="../media/image288.png"/><Relationship Id="rId291" Type="http://schemas.openxmlformats.org/officeDocument/2006/relationships/image" Target="../media/image289.png"/><Relationship Id="rId292" Type="http://schemas.openxmlformats.org/officeDocument/2006/relationships/image" Target="../media/image290.png"/><Relationship Id="rId293" Type="http://schemas.openxmlformats.org/officeDocument/2006/relationships/image" Target="../media/image291.png"/><Relationship Id="rId294" Type="http://schemas.openxmlformats.org/officeDocument/2006/relationships/image" Target="../media/image292.png"/><Relationship Id="rId295" Type="http://schemas.openxmlformats.org/officeDocument/2006/relationships/image" Target="../media/image293.png"/><Relationship Id="rId296" Type="http://schemas.openxmlformats.org/officeDocument/2006/relationships/image" Target="../media/image294.png"/><Relationship Id="rId297" Type="http://schemas.openxmlformats.org/officeDocument/2006/relationships/image" Target="../media/image295.png"/><Relationship Id="rId298" Type="http://schemas.openxmlformats.org/officeDocument/2006/relationships/image" Target="../media/image296.png"/><Relationship Id="rId299" Type="http://schemas.openxmlformats.org/officeDocument/2006/relationships/image" Target="../media/image297.png"/><Relationship Id="rId300" Type="http://schemas.openxmlformats.org/officeDocument/2006/relationships/image" Target="../media/image298.png"/><Relationship Id="rId301" Type="http://schemas.openxmlformats.org/officeDocument/2006/relationships/image" Target="../media/image299.png"/><Relationship Id="rId302" Type="http://schemas.openxmlformats.org/officeDocument/2006/relationships/image" Target="../media/image300.png"/><Relationship Id="rId303" Type="http://schemas.openxmlformats.org/officeDocument/2006/relationships/image" Target="../media/image301.png"/><Relationship Id="rId304" Type="http://schemas.openxmlformats.org/officeDocument/2006/relationships/image" Target="../media/image302.png"/><Relationship Id="rId305" Type="http://schemas.openxmlformats.org/officeDocument/2006/relationships/image" Target="../media/image303.png"/><Relationship Id="rId306" Type="http://schemas.openxmlformats.org/officeDocument/2006/relationships/image" Target="../media/image304.png"/><Relationship Id="rId307" Type="http://schemas.openxmlformats.org/officeDocument/2006/relationships/image" Target="../media/image305.png"/><Relationship Id="rId308" Type="http://schemas.openxmlformats.org/officeDocument/2006/relationships/image" Target="../media/image306.png"/><Relationship Id="rId309" Type="http://schemas.openxmlformats.org/officeDocument/2006/relationships/image" Target="../media/image307.png"/><Relationship Id="rId310" Type="http://schemas.openxmlformats.org/officeDocument/2006/relationships/image" Target="../media/image308.png"/><Relationship Id="rId311" Type="http://schemas.openxmlformats.org/officeDocument/2006/relationships/image" Target="../media/image309.png"/><Relationship Id="rId312" Type="http://schemas.openxmlformats.org/officeDocument/2006/relationships/image" Target="../media/image310.png"/><Relationship Id="rId313" Type="http://schemas.openxmlformats.org/officeDocument/2006/relationships/image" Target="../media/image311.png"/><Relationship Id="rId314" Type="http://schemas.openxmlformats.org/officeDocument/2006/relationships/image" Target="../media/image312.png"/><Relationship Id="rId315" Type="http://schemas.openxmlformats.org/officeDocument/2006/relationships/image" Target="../media/image313.png"/><Relationship Id="rId316" Type="http://schemas.openxmlformats.org/officeDocument/2006/relationships/image" Target="../media/image314.png"/><Relationship Id="rId317" Type="http://schemas.openxmlformats.org/officeDocument/2006/relationships/image" Target="../media/image315.png"/><Relationship Id="rId318" Type="http://schemas.openxmlformats.org/officeDocument/2006/relationships/image" Target="../media/image316.png"/><Relationship Id="rId319" Type="http://schemas.openxmlformats.org/officeDocument/2006/relationships/image" Target="../media/image317.png"/><Relationship Id="rId320" Type="http://schemas.openxmlformats.org/officeDocument/2006/relationships/image" Target="../media/image318.png"/><Relationship Id="rId321" Type="http://schemas.openxmlformats.org/officeDocument/2006/relationships/image" Target="../media/image319.png"/><Relationship Id="rId322" Type="http://schemas.openxmlformats.org/officeDocument/2006/relationships/image" Target="../media/image320.png"/><Relationship Id="rId323" Type="http://schemas.openxmlformats.org/officeDocument/2006/relationships/image" Target="../media/image321.png"/><Relationship Id="rId324" Type="http://schemas.openxmlformats.org/officeDocument/2006/relationships/image" Target="../media/image322.png"/><Relationship Id="rId325" Type="http://schemas.openxmlformats.org/officeDocument/2006/relationships/image" Target="../media/image323.png"/><Relationship Id="rId326" Type="http://schemas.openxmlformats.org/officeDocument/2006/relationships/image" Target="../media/image324.png"/><Relationship Id="rId327" Type="http://schemas.openxmlformats.org/officeDocument/2006/relationships/image" Target="../media/image325.png"/><Relationship Id="rId328" Type="http://schemas.openxmlformats.org/officeDocument/2006/relationships/image" Target="../media/image326.png"/><Relationship Id="rId329" Type="http://schemas.openxmlformats.org/officeDocument/2006/relationships/image" Target="../media/image327.png"/><Relationship Id="rId330" Type="http://schemas.openxmlformats.org/officeDocument/2006/relationships/image" Target="../media/image328.png"/><Relationship Id="rId331" Type="http://schemas.openxmlformats.org/officeDocument/2006/relationships/image" Target="../media/image329.png"/><Relationship Id="rId332" Type="http://schemas.openxmlformats.org/officeDocument/2006/relationships/image" Target="../media/image330.png"/><Relationship Id="rId333" Type="http://schemas.openxmlformats.org/officeDocument/2006/relationships/image" Target="../media/image331.png"/><Relationship Id="rId334" Type="http://schemas.openxmlformats.org/officeDocument/2006/relationships/image" Target="../media/image332.png"/><Relationship Id="rId335" Type="http://schemas.openxmlformats.org/officeDocument/2006/relationships/image" Target="../media/image455.png"/><Relationship Id="rId336" Type="http://schemas.openxmlformats.org/officeDocument/2006/relationships/image" Target="../media/image456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12210" y="5232298"/>
            <a:ext cx="8914130" cy="11372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300" spc="35" b="1">
                <a:solidFill>
                  <a:srgbClr val="FFFFFF"/>
                </a:solidFill>
                <a:latin typeface="FSAlbert-ExtraBold"/>
                <a:cs typeface="FSAlbert-ExtraBold"/>
              </a:rPr>
              <a:t>Verhalten</a:t>
            </a:r>
            <a:r>
              <a:rPr dirty="0" sz="7300" spc="190" b="1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dirty="0" sz="7300" spc="45" b="1">
                <a:solidFill>
                  <a:srgbClr val="FFFFFF"/>
                </a:solidFill>
                <a:latin typeface="FSAlbert-ExtraBold"/>
                <a:cs typeface="FSAlbert-ExtraBold"/>
              </a:rPr>
              <a:t>im</a:t>
            </a:r>
            <a:r>
              <a:rPr dirty="0" sz="7300" spc="195" b="1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dirty="0" sz="7300" spc="85" b="1">
                <a:solidFill>
                  <a:srgbClr val="FFFFFF"/>
                </a:solidFill>
                <a:latin typeface="FSAlbert-ExtraBold"/>
                <a:cs typeface="FSAlbert-ExtraBold"/>
              </a:rPr>
              <a:t>Notfall</a:t>
            </a:r>
            <a:endParaRPr sz="7300">
              <a:latin typeface="FSAlbert-ExtraBold"/>
              <a:cs typeface="FSAlbert-ExtraBold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05022" y="6753399"/>
            <a:ext cx="7157720" cy="671830"/>
          </a:xfrm>
          <a:prstGeom prst="rect">
            <a:avLst/>
          </a:prstGeom>
          <a:solidFill>
            <a:srgbClr val="C6CA20"/>
          </a:solidFill>
        </p:spPr>
        <p:txBody>
          <a:bodyPr wrap="square" lIns="0" tIns="0" rIns="0" bIns="0" rtlCol="0" vert="horz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 sz="3800" spc="5" b="1">
                <a:solidFill>
                  <a:srgbClr val="FFFFFF"/>
                </a:solidFill>
                <a:latin typeface="FS Albert"/>
                <a:cs typeface="FS Albert"/>
              </a:rPr>
              <a:t>Hochschule</a:t>
            </a:r>
            <a:r>
              <a:rPr dirty="0" sz="3800" spc="10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10" b="1">
                <a:solidFill>
                  <a:srgbClr val="FFFFFF"/>
                </a:solidFill>
                <a:latin typeface="FS Albert"/>
                <a:cs typeface="FS Albert"/>
              </a:rPr>
              <a:t>Luzern</a:t>
            </a:r>
            <a:r>
              <a:rPr dirty="0" sz="3800" spc="10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0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20" b="1">
                <a:solidFill>
                  <a:srgbClr val="FFFFFF"/>
                </a:solidFill>
                <a:latin typeface="FS Albert"/>
                <a:cs typeface="FS Albert"/>
              </a:rPr>
              <a:t>Informatik</a:t>
            </a:r>
            <a:endParaRPr sz="380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05022" y="7528245"/>
            <a:ext cx="7245984" cy="671830"/>
          </a:xfrm>
          <a:prstGeom prst="rect">
            <a:avLst/>
          </a:prstGeom>
          <a:solidFill>
            <a:srgbClr val="C6CA20"/>
          </a:solidFill>
        </p:spPr>
        <p:txBody>
          <a:bodyPr wrap="square" lIns="0" tIns="0" rIns="0" bIns="0" rtlCol="0" vert="horz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 sz="3800" b="1">
                <a:solidFill>
                  <a:srgbClr val="FFFFFF"/>
                </a:solidFill>
                <a:latin typeface="FS Albert"/>
                <a:cs typeface="FS Albert"/>
              </a:rPr>
              <a:t>Brand</a:t>
            </a:r>
            <a:r>
              <a:rPr dirty="0" sz="3800" spc="10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20" b="1">
                <a:solidFill>
                  <a:srgbClr val="FFFFFF"/>
                </a:solidFill>
                <a:latin typeface="FS Albert"/>
                <a:cs typeface="FS Albert"/>
              </a:rPr>
              <a:t>Evakuation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b="1">
                <a:solidFill>
                  <a:srgbClr val="FFFFFF"/>
                </a:solidFill>
                <a:latin typeface="FS Albert"/>
                <a:cs typeface="FS Albert"/>
              </a:rPr>
              <a:t>Erste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20" b="1">
                <a:solidFill>
                  <a:srgbClr val="FFFFFF"/>
                </a:solidFill>
                <a:latin typeface="FS Albert"/>
                <a:cs typeface="FS Albert"/>
              </a:rPr>
              <a:t>Hilfe</a:t>
            </a:r>
            <a:endParaRPr sz="380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096433" y="4007922"/>
            <a:ext cx="706120" cy="1037590"/>
          </a:xfrm>
          <a:custGeom>
            <a:avLst/>
            <a:gdLst/>
            <a:ahLst/>
            <a:cxnLst/>
            <a:rect l="l" t="t" r="r" b="b"/>
            <a:pathLst>
              <a:path w="706119" h="1037589">
                <a:moveTo>
                  <a:pt x="705802" y="0"/>
                </a:moveTo>
                <a:lnTo>
                  <a:pt x="0" y="0"/>
                </a:lnTo>
                <a:lnTo>
                  <a:pt x="0" y="964272"/>
                </a:lnTo>
                <a:lnTo>
                  <a:pt x="0" y="1037031"/>
                </a:lnTo>
                <a:lnTo>
                  <a:pt x="705802" y="1037031"/>
                </a:lnTo>
                <a:lnTo>
                  <a:pt x="705802" y="964272"/>
                </a:lnTo>
                <a:lnTo>
                  <a:pt x="705802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625254" y="4000387"/>
            <a:ext cx="208279" cy="1560195"/>
          </a:xfrm>
          <a:custGeom>
            <a:avLst/>
            <a:gdLst/>
            <a:ahLst/>
            <a:cxnLst/>
            <a:rect l="l" t="t" r="r" b="b"/>
            <a:pathLst>
              <a:path w="208279" h="1560195">
                <a:moveTo>
                  <a:pt x="207690" y="0"/>
                </a:moveTo>
                <a:lnTo>
                  <a:pt x="0" y="0"/>
                </a:lnTo>
                <a:lnTo>
                  <a:pt x="0" y="1559931"/>
                </a:lnTo>
                <a:lnTo>
                  <a:pt x="107839" y="1483420"/>
                </a:lnTo>
                <a:lnTo>
                  <a:pt x="207690" y="1440008"/>
                </a:lnTo>
                <a:lnTo>
                  <a:pt x="20769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" name="object 4"/>
          <p:cNvGrpSpPr/>
          <p:nvPr/>
        </p:nvGrpSpPr>
        <p:grpSpPr>
          <a:xfrm>
            <a:off x="12842378" y="5464603"/>
            <a:ext cx="250825" cy="237490"/>
            <a:chOff x="12842378" y="5464603"/>
            <a:chExt cx="250825" cy="23749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858907" y="5481121"/>
              <a:ext cx="217721" cy="20441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2858901" y="5481126"/>
              <a:ext cx="217804" cy="204470"/>
            </a:xfrm>
            <a:custGeom>
              <a:avLst/>
              <a:gdLst/>
              <a:ahLst/>
              <a:cxnLst/>
              <a:rect l="l" t="t" r="r" b="b"/>
              <a:pathLst>
                <a:path w="217805" h="204470">
                  <a:moveTo>
                    <a:pt x="0" y="204412"/>
                  </a:moveTo>
                  <a:lnTo>
                    <a:pt x="0" y="0"/>
                  </a:lnTo>
                  <a:lnTo>
                    <a:pt x="217721" y="0"/>
                  </a:lnTo>
                  <a:lnTo>
                    <a:pt x="217721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12319158" y="5917229"/>
            <a:ext cx="250825" cy="237490"/>
            <a:chOff x="12319158" y="5917229"/>
            <a:chExt cx="250825" cy="237490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35687" y="5933745"/>
              <a:ext cx="217721" cy="20441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2335681" y="5933752"/>
              <a:ext cx="217804" cy="204470"/>
            </a:xfrm>
            <a:custGeom>
              <a:avLst/>
              <a:gdLst/>
              <a:ahLst/>
              <a:cxnLst/>
              <a:rect l="l" t="t" r="r" b="b"/>
              <a:pathLst>
                <a:path w="217804" h="204470">
                  <a:moveTo>
                    <a:pt x="0" y="204412"/>
                  </a:moveTo>
                  <a:lnTo>
                    <a:pt x="0" y="0"/>
                  </a:lnTo>
                  <a:lnTo>
                    <a:pt x="217721" y="0"/>
                  </a:lnTo>
                  <a:lnTo>
                    <a:pt x="217721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" name="object 10"/>
          <p:cNvGrpSpPr/>
          <p:nvPr/>
        </p:nvGrpSpPr>
        <p:grpSpPr>
          <a:xfrm>
            <a:off x="9179108" y="7268292"/>
            <a:ext cx="468630" cy="237490"/>
            <a:chOff x="9179108" y="7268292"/>
            <a:chExt cx="468630" cy="23749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95635" y="7284815"/>
              <a:ext cx="435452" cy="20441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195631" y="7284815"/>
              <a:ext cx="435609" cy="204470"/>
            </a:xfrm>
            <a:custGeom>
              <a:avLst/>
              <a:gdLst/>
              <a:ahLst/>
              <a:cxnLst/>
              <a:rect l="l" t="t" r="r" b="b"/>
              <a:pathLst>
                <a:path w="435609" h="204470">
                  <a:moveTo>
                    <a:pt x="0" y="204412"/>
                  </a:moveTo>
                  <a:lnTo>
                    <a:pt x="0" y="0"/>
                  </a:lnTo>
                  <a:lnTo>
                    <a:pt x="435452" y="0"/>
                  </a:lnTo>
                  <a:lnTo>
                    <a:pt x="435452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9177847" y="3779446"/>
            <a:ext cx="655955" cy="237490"/>
            <a:chOff x="9177847" y="3779446"/>
            <a:chExt cx="655955" cy="237490"/>
          </a:xfrm>
        </p:grpSpPr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94369" y="3795968"/>
              <a:ext cx="622556" cy="20441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9194370" y="3795969"/>
              <a:ext cx="622935" cy="204470"/>
            </a:xfrm>
            <a:custGeom>
              <a:avLst/>
              <a:gdLst/>
              <a:ahLst/>
              <a:cxnLst/>
              <a:rect l="l" t="t" r="r" b="b"/>
              <a:pathLst>
                <a:path w="622934" h="204470">
                  <a:moveTo>
                    <a:pt x="0" y="204412"/>
                  </a:moveTo>
                  <a:lnTo>
                    <a:pt x="0" y="0"/>
                  </a:lnTo>
                  <a:lnTo>
                    <a:pt x="622556" y="0"/>
                  </a:lnTo>
                  <a:lnTo>
                    <a:pt x="622556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18083317" y="5375992"/>
            <a:ext cx="655955" cy="236854"/>
            <a:chOff x="18083317" y="5375992"/>
            <a:chExt cx="655955" cy="236854"/>
          </a:xfrm>
        </p:grpSpPr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099836" y="5392516"/>
              <a:ext cx="622546" cy="20364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8099840" y="5392515"/>
              <a:ext cx="622935" cy="203835"/>
            </a:xfrm>
            <a:custGeom>
              <a:avLst/>
              <a:gdLst/>
              <a:ahLst/>
              <a:cxnLst/>
              <a:rect l="l" t="t" r="r" b="b"/>
              <a:pathLst>
                <a:path w="622934" h="203835">
                  <a:moveTo>
                    <a:pt x="0" y="203648"/>
                  </a:moveTo>
                  <a:lnTo>
                    <a:pt x="0" y="0"/>
                  </a:lnTo>
                  <a:lnTo>
                    <a:pt x="622546" y="0"/>
                  </a:lnTo>
                  <a:lnTo>
                    <a:pt x="622546" y="203648"/>
                  </a:lnTo>
                  <a:lnTo>
                    <a:pt x="0" y="203648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" name="object 19"/>
          <p:cNvGrpSpPr/>
          <p:nvPr/>
        </p:nvGrpSpPr>
        <p:grpSpPr>
          <a:xfrm>
            <a:off x="18057307" y="3779463"/>
            <a:ext cx="681990" cy="245110"/>
            <a:chOff x="18057307" y="3779463"/>
            <a:chExt cx="681990" cy="245110"/>
          </a:xfrm>
        </p:grpSpPr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073826" y="3795978"/>
              <a:ext cx="648503" cy="21195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8073830" y="3795986"/>
              <a:ext cx="648970" cy="212090"/>
            </a:xfrm>
            <a:custGeom>
              <a:avLst/>
              <a:gdLst/>
              <a:ahLst/>
              <a:cxnLst/>
              <a:rect l="l" t="t" r="r" b="b"/>
              <a:pathLst>
                <a:path w="648969" h="212089">
                  <a:moveTo>
                    <a:pt x="0" y="211951"/>
                  </a:moveTo>
                  <a:lnTo>
                    <a:pt x="0" y="0"/>
                  </a:lnTo>
                  <a:lnTo>
                    <a:pt x="648503" y="0"/>
                  </a:lnTo>
                  <a:lnTo>
                    <a:pt x="648503" y="211951"/>
                  </a:lnTo>
                  <a:lnTo>
                    <a:pt x="0" y="211951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/>
          <p:nvPr/>
        </p:nvSpPr>
        <p:spPr>
          <a:xfrm>
            <a:off x="16656749" y="4073950"/>
            <a:ext cx="1286510" cy="1254760"/>
          </a:xfrm>
          <a:custGeom>
            <a:avLst/>
            <a:gdLst/>
            <a:ahLst/>
            <a:cxnLst/>
            <a:rect l="l" t="t" r="r" b="b"/>
            <a:pathLst>
              <a:path w="1286509" h="1254760">
                <a:moveTo>
                  <a:pt x="1286014" y="0"/>
                </a:moveTo>
                <a:lnTo>
                  <a:pt x="581660" y="0"/>
                </a:lnTo>
                <a:lnTo>
                  <a:pt x="581660" y="910590"/>
                </a:lnTo>
                <a:lnTo>
                  <a:pt x="0" y="910590"/>
                </a:lnTo>
                <a:lnTo>
                  <a:pt x="0" y="1253490"/>
                </a:lnTo>
                <a:lnTo>
                  <a:pt x="103860" y="1253490"/>
                </a:lnTo>
                <a:lnTo>
                  <a:pt x="103860" y="1254429"/>
                </a:lnTo>
                <a:lnTo>
                  <a:pt x="103860" y="1254760"/>
                </a:lnTo>
                <a:lnTo>
                  <a:pt x="1286014" y="1254760"/>
                </a:lnTo>
                <a:lnTo>
                  <a:pt x="1286014" y="1254429"/>
                </a:lnTo>
                <a:lnTo>
                  <a:pt x="1286014" y="1253490"/>
                </a:lnTo>
                <a:lnTo>
                  <a:pt x="1286014" y="910590"/>
                </a:lnTo>
                <a:lnTo>
                  <a:pt x="1286014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9973945" y="4073988"/>
            <a:ext cx="1286510" cy="1254760"/>
          </a:xfrm>
          <a:custGeom>
            <a:avLst/>
            <a:gdLst/>
            <a:ahLst/>
            <a:cxnLst/>
            <a:rect l="l" t="t" r="r" b="b"/>
            <a:pathLst>
              <a:path w="1286509" h="1254760">
                <a:moveTo>
                  <a:pt x="1286014" y="910590"/>
                </a:moveTo>
                <a:lnTo>
                  <a:pt x="704342" y="910590"/>
                </a:lnTo>
                <a:lnTo>
                  <a:pt x="704342" y="0"/>
                </a:lnTo>
                <a:lnTo>
                  <a:pt x="0" y="0"/>
                </a:lnTo>
                <a:lnTo>
                  <a:pt x="0" y="910590"/>
                </a:lnTo>
                <a:lnTo>
                  <a:pt x="0" y="1254760"/>
                </a:lnTo>
                <a:lnTo>
                  <a:pt x="1286014" y="1254760"/>
                </a:lnTo>
                <a:lnTo>
                  <a:pt x="1286014" y="91059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131187" y="4000381"/>
            <a:ext cx="500380" cy="3284854"/>
          </a:xfrm>
          <a:custGeom>
            <a:avLst/>
            <a:gdLst/>
            <a:ahLst/>
            <a:cxnLst/>
            <a:rect l="l" t="t" r="r" b="b"/>
            <a:pathLst>
              <a:path w="500379" h="3284854">
                <a:moveTo>
                  <a:pt x="499911" y="0"/>
                </a:moveTo>
                <a:lnTo>
                  <a:pt x="0" y="0"/>
                </a:lnTo>
                <a:lnTo>
                  <a:pt x="0" y="3284434"/>
                </a:lnTo>
                <a:lnTo>
                  <a:pt x="499911" y="3284434"/>
                </a:lnTo>
                <a:lnTo>
                  <a:pt x="499911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099825" y="5022068"/>
            <a:ext cx="685165" cy="370840"/>
          </a:xfrm>
          <a:custGeom>
            <a:avLst/>
            <a:gdLst/>
            <a:ahLst/>
            <a:cxnLst/>
            <a:rect l="l" t="t" r="r" b="b"/>
            <a:pathLst>
              <a:path w="685165" h="370839">
                <a:moveTo>
                  <a:pt x="684796" y="0"/>
                </a:moveTo>
                <a:lnTo>
                  <a:pt x="0" y="0"/>
                </a:lnTo>
                <a:lnTo>
                  <a:pt x="0" y="120078"/>
                </a:lnTo>
                <a:lnTo>
                  <a:pt x="0" y="370459"/>
                </a:lnTo>
                <a:lnTo>
                  <a:pt x="684796" y="370459"/>
                </a:lnTo>
                <a:lnTo>
                  <a:pt x="684796" y="120078"/>
                </a:lnTo>
                <a:lnTo>
                  <a:pt x="684796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" name="object 26"/>
          <p:cNvGrpSpPr/>
          <p:nvPr/>
        </p:nvGrpSpPr>
        <p:grpSpPr>
          <a:xfrm>
            <a:off x="18361685" y="706392"/>
            <a:ext cx="363855" cy="547370"/>
            <a:chOff x="18361685" y="706392"/>
            <a:chExt cx="363855" cy="547370"/>
          </a:xfrm>
        </p:grpSpPr>
        <p:sp>
          <p:nvSpPr>
            <p:cNvPr id="27" name="object 27"/>
            <p:cNvSpPr/>
            <p:nvPr/>
          </p:nvSpPr>
          <p:spPr>
            <a:xfrm>
              <a:off x="18364048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0"/>
                  </a:moveTo>
                  <a:lnTo>
                    <a:pt x="0" y="0"/>
                  </a:lnTo>
                  <a:lnTo>
                    <a:pt x="0" y="542266"/>
                  </a:lnTo>
                  <a:lnTo>
                    <a:pt x="358795" y="542266"/>
                  </a:lnTo>
                  <a:lnTo>
                    <a:pt x="358795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8364046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542266"/>
                  </a:moveTo>
                  <a:lnTo>
                    <a:pt x="358795" y="0"/>
                  </a:lnTo>
                </a:path>
                <a:path w="359409" h="542290">
                  <a:moveTo>
                    <a:pt x="0" y="0"/>
                  </a:moveTo>
                  <a:lnTo>
                    <a:pt x="0" y="542266"/>
                  </a:lnTo>
                  <a:lnTo>
                    <a:pt x="358795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" name="object 29"/>
          <p:cNvGrpSpPr/>
          <p:nvPr/>
        </p:nvGrpSpPr>
        <p:grpSpPr>
          <a:xfrm>
            <a:off x="18785994" y="706392"/>
            <a:ext cx="671830" cy="547370"/>
            <a:chOff x="18785994" y="706392"/>
            <a:chExt cx="671830" cy="547370"/>
          </a:xfrm>
        </p:grpSpPr>
        <p:sp>
          <p:nvSpPr>
            <p:cNvPr id="30" name="object 30"/>
            <p:cNvSpPr/>
            <p:nvPr/>
          </p:nvSpPr>
          <p:spPr>
            <a:xfrm>
              <a:off x="18788359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666545" y="0"/>
                  </a:moveTo>
                  <a:lnTo>
                    <a:pt x="0" y="0"/>
                  </a:lnTo>
                  <a:lnTo>
                    <a:pt x="0" y="542266"/>
                  </a:lnTo>
                  <a:lnTo>
                    <a:pt x="666545" y="542266"/>
                  </a:lnTo>
                  <a:lnTo>
                    <a:pt x="666545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8788355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0" y="0"/>
                  </a:moveTo>
                  <a:lnTo>
                    <a:pt x="0" y="542266"/>
                  </a:lnTo>
                  <a:lnTo>
                    <a:pt x="666537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" name="object 32"/>
          <p:cNvSpPr/>
          <p:nvPr/>
        </p:nvSpPr>
        <p:spPr>
          <a:xfrm>
            <a:off x="9960980" y="3421633"/>
            <a:ext cx="111760" cy="374015"/>
          </a:xfrm>
          <a:custGeom>
            <a:avLst/>
            <a:gdLst/>
            <a:ahLst/>
            <a:cxnLst/>
            <a:rect l="l" t="t" r="r" b="b"/>
            <a:pathLst>
              <a:path w="111759" h="374014">
                <a:moveTo>
                  <a:pt x="0" y="0"/>
                </a:moveTo>
                <a:lnTo>
                  <a:pt x="0" y="373548"/>
                </a:lnTo>
                <a:lnTo>
                  <a:pt x="111473" y="373548"/>
                </a:lnTo>
                <a:lnTo>
                  <a:pt x="111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2553422" y="7006459"/>
            <a:ext cx="299720" cy="149225"/>
          </a:xfrm>
          <a:custGeom>
            <a:avLst/>
            <a:gdLst/>
            <a:ahLst/>
            <a:cxnLst/>
            <a:rect l="l" t="t" r="r" b="b"/>
            <a:pathLst>
              <a:path w="299720" h="149225">
                <a:moveTo>
                  <a:pt x="0" y="0"/>
                </a:moveTo>
                <a:lnTo>
                  <a:pt x="0" y="148676"/>
                </a:lnTo>
                <a:lnTo>
                  <a:pt x="299184" y="148676"/>
                </a:lnTo>
                <a:lnTo>
                  <a:pt x="29918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8038480" y="4306175"/>
            <a:ext cx="36830" cy="285115"/>
          </a:xfrm>
          <a:custGeom>
            <a:avLst/>
            <a:gdLst/>
            <a:ahLst/>
            <a:cxnLst/>
            <a:rect l="l" t="t" r="r" b="b"/>
            <a:pathLst>
              <a:path w="36830" h="285114">
                <a:moveTo>
                  <a:pt x="36271" y="83"/>
                </a:moveTo>
                <a:lnTo>
                  <a:pt x="0" y="0"/>
                </a:lnTo>
                <a:lnTo>
                  <a:pt x="0" y="285101"/>
                </a:lnTo>
                <a:lnTo>
                  <a:pt x="36271" y="285101"/>
                </a:lnTo>
                <a:lnTo>
                  <a:pt x="36271" y="270211"/>
                </a:lnTo>
                <a:lnTo>
                  <a:pt x="36030" y="270211"/>
                </a:lnTo>
                <a:lnTo>
                  <a:pt x="36271" y="83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35" name="object 3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8069169" y="4008908"/>
            <a:ext cx="5585" cy="6039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8055187" y="4255127"/>
            <a:ext cx="19580" cy="91452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8069177" y="4439487"/>
            <a:ext cx="5591" cy="18575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8055187" y="4551013"/>
            <a:ext cx="19580" cy="87875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8071949" y="4011668"/>
            <a:ext cx="0" cy="57785"/>
          </a:xfrm>
          <a:custGeom>
            <a:avLst/>
            <a:gdLst/>
            <a:ahLst/>
            <a:cxnLst/>
            <a:rect l="l" t="t" r="r" b="b"/>
            <a:pathLst>
              <a:path w="0" h="57785">
                <a:moveTo>
                  <a:pt x="0" y="576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" name="object 40"/>
          <p:cNvGrpSpPr/>
          <p:nvPr/>
        </p:nvGrpSpPr>
        <p:grpSpPr>
          <a:xfrm>
            <a:off x="18071358" y="4255124"/>
            <a:ext cx="1270" cy="92075"/>
            <a:chOff x="18071358" y="4255124"/>
            <a:chExt cx="1270" cy="92075"/>
          </a:xfrm>
        </p:grpSpPr>
        <p:sp>
          <p:nvSpPr>
            <p:cNvPr id="41" name="object 41"/>
            <p:cNvSpPr/>
            <p:nvPr/>
          </p:nvSpPr>
          <p:spPr>
            <a:xfrm>
              <a:off x="18071950" y="425512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4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8071950" y="43155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8071950" y="43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807195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/>
          <p:nvPr/>
        </p:nvSpPr>
        <p:spPr>
          <a:xfrm>
            <a:off x="18069163" y="4014464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83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6" name="object 46"/>
          <p:cNvGrpSpPr/>
          <p:nvPr/>
        </p:nvGrpSpPr>
        <p:grpSpPr>
          <a:xfrm>
            <a:off x="18055184" y="4255118"/>
            <a:ext cx="17145" cy="92075"/>
            <a:chOff x="18055184" y="4255118"/>
            <a:chExt cx="17145" cy="92075"/>
          </a:xfrm>
        </p:grpSpPr>
        <p:sp>
          <p:nvSpPr>
            <p:cNvPr id="47" name="object 47"/>
            <p:cNvSpPr/>
            <p:nvPr/>
          </p:nvSpPr>
          <p:spPr>
            <a:xfrm>
              <a:off x="18069163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8069163" y="4306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8055189" y="43183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8055184" y="43155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8055189" y="43211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18069163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" name="object 53"/>
          <p:cNvGrpSpPr/>
          <p:nvPr/>
        </p:nvGrpSpPr>
        <p:grpSpPr>
          <a:xfrm>
            <a:off x="18066211" y="4439494"/>
            <a:ext cx="6350" cy="19050"/>
            <a:chOff x="18066211" y="4439494"/>
            <a:chExt cx="6350" cy="19050"/>
          </a:xfrm>
        </p:grpSpPr>
        <p:sp>
          <p:nvSpPr>
            <p:cNvPr id="54" name="object 54"/>
            <p:cNvSpPr/>
            <p:nvPr/>
          </p:nvSpPr>
          <p:spPr>
            <a:xfrm>
              <a:off x="1807195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18069164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" name="object 56"/>
          <p:cNvGrpSpPr/>
          <p:nvPr/>
        </p:nvGrpSpPr>
        <p:grpSpPr>
          <a:xfrm>
            <a:off x="18055184" y="4550998"/>
            <a:ext cx="17780" cy="85090"/>
            <a:chOff x="18055184" y="4550998"/>
            <a:chExt cx="17780" cy="85090"/>
          </a:xfrm>
        </p:grpSpPr>
        <p:sp>
          <p:nvSpPr>
            <p:cNvPr id="57" name="object 57"/>
            <p:cNvSpPr/>
            <p:nvPr/>
          </p:nvSpPr>
          <p:spPr>
            <a:xfrm>
              <a:off x="18071949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18071949" y="4576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8071949" y="45792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8071949" y="458196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8069163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8055189" y="457921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8055184" y="45764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8055189" y="45819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8069163" y="45819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8069163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/>
          <p:nvPr/>
        </p:nvSpPr>
        <p:spPr>
          <a:xfrm>
            <a:off x="18055190" y="4028430"/>
            <a:ext cx="0" cy="41275"/>
          </a:xfrm>
          <a:custGeom>
            <a:avLst/>
            <a:gdLst/>
            <a:ahLst/>
            <a:cxnLst/>
            <a:rect l="l" t="t" r="r" b="b"/>
            <a:pathLst>
              <a:path w="0" h="41275">
                <a:moveTo>
                  <a:pt x="0" y="0"/>
                </a:moveTo>
                <a:lnTo>
                  <a:pt x="0" y="40878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8" name="object 68"/>
          <p:cNvGrpSpPr/>
          <p:nvPr/>
        </p:nvGrpSpPr>
        <p:grpSpPr>
          <a:xfrm>
            <a:off x="18052237" y="4255119"/>
            <a:ext cx="6350" cy="92075"/>
            <a:chOff x="18052237" y="4255119"/>
            <a:chExt cx="6350" cy="92075"/>
          </a:xfrm>
        </p:grpSpPr>
        <p:sp>
          <p:nvSpPr>
            <p:cNvPr id="69" name="object 69"/>
            <p:cNvSpPr/>
            <p:nvPr/>
          </p:nvSpPr>
          <p:spPr>
            <a:xfrm>
              <a:off x="18055190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8055190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" name="object 71"/>
          <p:cNvSpPr/>
          <p:nvPr/>
        </p:nvSpPr>
        <p:spPr>
          <a:xfrm>
            <a:off x="18055190" y="4439492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8564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2" name="object 72"/>
          <p:cNvGrpSpPr/>
          <p:nvPr/>
        </p:nvGrpSpPr>
        <p:grpSpPr>
          <a:xfrm>
            <a:off x="18052237" y="4551004"/>
            <a:ext cx="23495" cy="85090"/>
            <a:chOff x="18052237" y="4551004"/>
            <a:chExt cx="23495" cy="85090"/>
          </a:xfrm>
        </p:grpSpPr>
        <p:sp>
          <p:nvSpPr>
            <p:cNvPr id="73" name="object 73"/>
            <p:cNvSpPr/>
            <p:nvPr/>
          </p:nvSpPr>
          <p:spPr>
            <a:xfrm>
              <a:off x="18055190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8055190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8074751" y="455101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/>
          <p:nvPr/>
        </p:nvSpPr>
        <p:spPr>
          <a:xfrm>
            <a:off x="18074751" y="4439494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18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8074751" y="4255124"/>
            <a:ext cx="0" cy="92075"/>
          </a:xfrm>
          <a:custGeom>
            <a:avLst/>
            <a:gdLst/>
            <a:ahLst/>
            <a:cxnLst/>
            <a:rect l="l" t="t" r="r" b="b"/>
            <a:pathLst>
              <a:path w="0" h="92075">
                <a:moveTo>
                  <a:pt x="0" y="91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8074751" y="400891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" name="object 79"/>
          <p:cNvGrpSpPr/>
          <p:nvPr/>
        </p:nvGrpSpPr>
        <p:grpSpPr>
          <a:xfrm>
            <a:off x="18055190" y="4575830"/>
            <a:ext cx="17780" cy="1270"/>
            <a:chOff x="18055190" y="4575830"/>
            <a:chExt cx="17780" cy="1270"/>
          </a:xfrm>
        </p:grpSpPr>
        <p:sp>
          <p:nvSpPr>
            <p:cNvPr id="80" name="object 80"/>
            <p:cNvSpPr/>
            <p:nvPr/>
          </p:nvSpPr>
          <p:spPr>
            <a:xfrm>
              <a:off x="18071950" y="45764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8069164" y="45764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8055190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" name="object 83"/>
          <p:cNvGrpSpPr/>
          <p:nvPr/>
        </p:nvGrpSpPr>
        <p:grpSpPr>
          <a:xfrm>
            <a:off x="18054598" y="4320576"/>
            <a:ext cx="20955" cy="255904"/>
            <a:chOff x="18054598" y="4320576"/>
            <a:chExt cx="20955" cy="255904"/>
          </a:xfrm>
        </p:grpSpPr>
        <p:sp>
          <p:nvSpPr>
            <p:cNvPr id="84" name="object 84"/>
            <p:cNvSpPr/>
            <p:nvPr/>
          </p:nvSpPr>
          <p:spPr>
            <a:xfrm>
              <a:off x="18071950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8069163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8055190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807475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805519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9" name="object 89"/>
          <p:cNvGrpSpPr/>
          <p:nvPr/>
        </p:nvGrpSpPr>
        <p:grpSpPr>
          <a:xfrm>
            <a:off x="18051846" y="4633138"/>
            <a:ext cx="23495" cy="311150"/>
            <a:chOff x="18051846" y="4633138"/>
            <a:chExt cx="23495" cy="311150"/>
          </a:xfrm>
        </p:grpSpPr>
        <p:sp>
          <p:nvSpPr>
            <p:cNvPr id="90" name="object 90"/>
            <p:cNvSpPr/>
            <p:nvPr/>
          </p:nvSpPr>
          <p:spPr>
            <a:xfrm>
              <a:off x="18074752" y="4638885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w="0" h="302260">
                  <a:moveTo>
                    <a:pt x="0" y="0"/>
                  </a:moveTo>
                  <a:lnTo>
                    <a:pt x="0" y="3019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8055191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w="0"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8052431" y="46401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8052438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8052438" y="463609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8069708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8052431" y="4943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8052438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8052438" y="49395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8069708" y="49395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070658" y="4637031"/>
              <a:ext cx="4100" cy="306631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80747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8074752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8069708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8070653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8070653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8069708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8070653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8070653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8070657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8070653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8070653" y="47898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807065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4" h="153035">
                  <a:moveTo>
                    <a:pt x="4094" y="152853"/>
                  </a:moveTo>
                  <a:lnTo>
                    <a:pt x="4094" y="0"/>
                  </a:lnTo>
                </a:path>
                <a:path w="4444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8070653" y="4789891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8070653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80747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8069163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8055186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8069163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8055186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8055186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8055186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8074752" y="46360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8070653" y="46388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8074752" y="49408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8070653" y="49408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2" name="object 132"/>
          <p:cNvGrpSpPr/>
          <p:nvPr/>
        </p:nvGrpSpPr>
        <p:grpSpPr>
          <a:xfrm>
            <a:off x="18051846" y="4065206"/>
            <a:ext cx="26034" cy="194310"/>
            <a:chOff x="18051846" y="4065206"/>
            <a:chExt cx="26034" cy="194310"/>
          </a:xfrm>
        </p:grpSpPr>
        <p:sp>
          <p:nvSpPr>
            <p:cNvPr id="133" name="object 133"/>
            <p:cNvSpPr/>
            <p:nvPr/>
          </p:nvSpPr>
          <p:spPr>
            <a:xfrm>
              <a:off x="18074752" y="406930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8055191" y="407339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w="0" h="177800">
                  <a:moveTo>
                    <a:pt x="0" y="177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8052444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8052438" y="42510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8052438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8070062" y="425102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0"/>
                  </a:moveTo>
                  <a:lnTo>
                    <a:pt x="591" y="3190"/>
                  </a:lnTo>
                </a:path>
                <a:path w="1269" h="3810">
                  <a:moveTo>
                    <a:pt x="0" y="3642"/>
                  </a:moveTo>
                  <a:lnTo>
                    <a:pt x="1183" y="3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8052444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8052438" y="4069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8052438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8070062" y="40697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468"/>
                  </a:moveTo>
                  <a:lnTo>
                    <a:pt x="591" y="3625"/>
                  </a:lnTo>
                </a:path>
                <a:path w="1269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070665" y="4069289"/>
              <a:ext cx="4094" cy="185826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8070653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8070653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8074752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8070657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8070653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8070653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8074752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8070657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807065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8070653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8070653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8074752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8071945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06" y="0"/>
                  </a:moveTo>
                  <a:lnTo>
                    <a:pt x="0" y="0"/>
                  </a:lnTo>
                </a:path>
                <a:path w="3175" h="0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8070652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298" y="0"/>
                  </a:moveTo>
                  <a:lnTo>
                    <a:pt x="0" y="0"/>
                  </a:lnTo>
                </a:path>
                <a:path w="1905" h="0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8055186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8055186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8055191" y="42551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8071945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06" y="0"/>
                  </a:moveTo>
                  <a:lnTo>
                    <a:pt x="0" y="0"/>
                  </a:lnTo>
                </a:path>
                <a:path w="3175" h="0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8070652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298" y="0"/>
                  </a:moveTo>
                  <a:lnTo>
                    <a:pt x="0" y="0"/>
                  </a:lnTo>
                </a:path>
                <a:path w="1905" h="0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8055186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8055186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8055191" y="4065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0" name="object 170"/>
          <p:cNvGrpSpPr/>
          <p:nvPr/>
        </p:nvGrpSpPr>
        <p:grpSpPr>
          <a:xfrm>
            <a:off x="18055190" y="4548052"/>
            <a:ext cx="19685" cy="6350"/>
            <a:chOff x="18055190" y="4548052"/>
            <a:chExt cx="19685" cy="6350"/>
          </a:xfrm>
        </p:grpSpPr>
        <p:sp>
          <p:nvSpPr>
            <p:cNvPr id="171" name="object 171"/>
            <p:cNvSpPr/>
            <p:nvPr/>
          </p:nvSpPr>
          <p:spPr>
            <a:xfrm>
              <a:off x="18071950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8069164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8055190" y="45510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4" name="object 174"/>
          <p:cNvGrpSpPr/>
          <p:nvPr/>
        </p:nvGrpSpPr>
        <p:grpSpPr>
          <a:xfrm>
            <a:off x="18055190" y="4436539"/>
            <a:ext cx="19685" cy="24765"/>
            <a:chOff x="18055190" y="4436539"/>
            <a:chExt cx="19685" cy="24765"/>
          </a:xfrm>
        </p:grpSpPr>
        <p:sp>
          <p:nvSpPr>
            <p:cNvPr id="175" name="object 175"/>
            <p:cNvSpPr/>
            <p:nvPr/>
          </p:nvSpPr>
          <p:spPr>
            <a:xfrm>
              <a:off x="18071950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8069164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8055190" y="44580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8071950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8069164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8055190" y="44394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1" name="object 181"/>
          <p:cNvGrpSpPr/>
          <p:nvPr/>
        </p:nvGrpSpPr>
        <p:grpSpPr>
          <a:xfrm>
            <a:off x="18055190" y="4343624"/>
            <a:ext cx="19685" cy="6350"/>
            <a:chOff x="18055190" y="4343624"/>
            <a:chExt cx="19685" cy="6350"/>
          </a:xfrm>
        </p:grpSpPr>
        <p:sp>
          <p:nvSpPr>
            <p:cNvPr id="182" name="object 182"/>
            <p:cNvSpPr/>
            <p:nvPr/>
          </p:nvSpPr>
          <p:spPr>
            <a:xfrm>
              <a:off x="18071950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8069164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8055190" y="434657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5" name="object 185"/>
          <p:cNvGrpSpPr/>
          <p:nvPr/>
        </p:nvGrpSpPr>
        <p:grpSpPr>
          <a:xfrm>
            <a:off x="18680558" y="7996848"/>
            <a:ext cx="125095" cy="118745"/>
            <a:chOff x="18680558" y="7996848"/>
            <a:chExt cx="125095" cy="118745"/>
          </a:xfrm>
        </p:grpSpPr>
        <p:sp>
          <p:nvSpPr>
            <p:cNvPr id="186" name="object 186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8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8718635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1" name="object 191"/>
          <p:cNvGrpSpPr/>
          <p:nvPr/>
        </p:nvGrpSpPr>
        <p:grpSpPr>
          <a:xfrm>
            <a:off x="9111503" y="7996848"/>
            <a:ext cx="125095" cy="118745"/>
            <a:chOff x="9111503" y="7996848"/>
            <a:chExt cx="125095" cy="118745"/>
          </a:xfrm>
        </p:grpSpPr>
        <p:sp>
          <p:nvSpPr>
            <p:cNvPr id="192" name="object 192"/>
            <p:cNvSpPr/>
            <p:nvPr/>
          </p:nvSpPr>
          <p:spPr>
            <a:xfrm>
              <a:off x="9114456" y="802488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0"/>
                  </a:moveTo>
                  <a:lnTo>
                    <a:pt x="0" y="8735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9571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9114456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9131189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7" name="object 197"/>
          <p:cNvGrpSpPr/>
          <p:nvPr/>
        </p:nvGrpSpPr>
        <p:grpSpPr>
          <a:xfrm>
            <a:off x="13283772" y="8092563"/>
            <a:ext cx="675005" cy="22860"/>
            <a:chOff x="13283772" y="8092563"/>
            <a:chExt cx="675005" cy="22860"/>
          </a:xfrm>
        </p:grpSpPr>
        <p:sp>
          <p:nvSpPr>
            <p:cNvPr id="198" name="object 198"/>
            <p:cNvSpPr/>
            <p:nvPr/>
          </p:nvSpPr>
          <p:spPr>
            <a:xfrm>
              <a:off x="13283782" y="8094038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13283772" y="8112242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 h="0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13325572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1328378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13321883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1363500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5" name="object 205"/>
          <p:cNvGrpSpPr/>
          <p:nvPr/>
        </p:nvGrpSpPr>
        <p:grpSpPr>
          <a:xfrm>
            <a:off x="13958391" y="8092560"/>
            <a:ext cx="675005" cy="22860"/>
            <a:chOff x="13958391" y="8092560"/>
            <a:chExt cx="675005" cy="22860"/>
          </a:xfrm>
        </p:grpSpPr>
        <p:sp>
          <p:nvSpPr>
            <p:cNvPr id="206" name="object 206"/>
            <p:cNvSpPr/>
            <p:nvPr/>
          </p:nvSpPr>
          <p:spPr>
            <a:xfrm>
              <a:off x="14297888" y="811076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14297899" y="8094038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1429788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13983437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14309622" y="8110767"/>
              <a:ext cx="285750" cy="3175"/>
            </a:xfrm>
            <a:custGeom>
              <a:avLst/>
              <a:gdLst/>
              <a:ahLst/>
              <a:cxnLst/>
              <a:rect l="l" t="t" r="r" b="b"/>
              <a:pathLst>
                <a:path w="285750" h="3175">
                  <a:moveTo>
                    <a:pt x="0" y="0"/>
                  </a:moveTo>
                  <a:lnTo>
                    <a:pt x="285247" y="0"/>
                  </a:lnTo>
                </a:path>
                <a:path w="285750" h="3175">
                  <a:moveTo>
                    <a:pt x="0" y="2952"/>
                  </a:moveTo>
                  <a:lnTo>
                    <a:pt x="28524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395839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3990882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3" name="object 213"/>
          <p:cNvGrpSpPr/>
          <p:nvPr/>
        </p:nvGrpSpPr>
        <p:grpSpPr>
          <a:xfrm>
            <a:off x="9111503" y="4698203"/>
            <a:ext cx="22860" cy="666115"/>
            <a:chOff x="9111503" y="4698203"/>
            <a:chExt cx="22860" cy="666115"/>
          </a:xfrm>
        </p:grpSpPr>
        <p:sp>
          <p:nvSpPr>
            <p:cNvPr id="214" name="object 214"/>
            <p:cNvSpPr/>
            <p:nvPr/>
          </p:nvSpPr>
          <p:spPr>
            <a:xfrm>
              <a:off x="9114456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2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9114456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2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1" name="object 221"/>
          <p:cNvGrpSpPr/>
          <p:nvPr/>
        </p:nvGrpSpPr>
        <p:grpSpPr>
          <a:xfrm>
            <a:off x="18782586" y="4698203"/>
            <a:ext cx="22860" cy="666115"/>
            <a:chOff x="18782586" y="4698203"/>
            <a:chExt cx="22860" cy="666115"/>
          </a:xfrm>
        </p:grpSpPr>
        <p:sp>
          <p:nvSpPr>
            <p:cNvPr id="222" name="object 222"/>
            <p:cNvSpPr/>
            <p:nvPr/>
          </p:nvSpPr>
          <p:spPr>
            <a:xfrm>
              <a:off x="18785532" y="4701155"/>
              <a:ext cx="17145" cy="659765"/>
            </a:xfrm>
            <a:custGeom>
              <a:avLst/>
              <a:gdLst/>
              <a:ahLst/>
              <a:cxnLst/>
              <a:rect l="l" t="t" r="r" b="b"/>
              <a:pathLst>
                <a:path w="17144" h="659764">
                  <a:moveTo>
                    <a:pt x="16732" y="0"/>
                  </a:moveTo>
                  <a:lnTo>
                    <a:pt x="0" y="0"/>
                  </a:lnTo>
                  <a:lnTo>
                    <a:pt x="0" y="659718"/>
                  </a:lnTo>
                  <a:lnTo>
                    <a:pt x="16732" y="659718"/>
                  </a:lnTo>
                  <a:lnTo>
                    <a:pt x="167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8785539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5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8802265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18785539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5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8802265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8802265" y="4739239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0" name="object 230"/>
          <p:cNvSpPr/>
          <p:nvPr/>
        </p:nvSpPr>
        <p:spPr>
          <a:xfrm>
            <a:off x="13635008" y="2598738"/>
            <a:ext cx="298450" cy="3175"/>
          </a:xfrm>
          <a:custGeom>
            <a:avLst/>
            <a:gdLst/>
            <a:ahLst/>
            <a:cxnLst/>
            <a:rect l="l" t="t" r="r" b="b"/>
            <a:pathLst>
              <a:path w="298450" h="3175">
                <a:moveTo>
                  <a:pt x="0" y="2952"/>
                </a:moveTo>
                <a:lnTo>
                  <a:pt x="298284" y="2952"/>
                </a:lnTo>
              </a:path>
              <a:path w="298450" h="3175">
                <a:moveTo>
                  <a:pt x="0" y="0"/>
                </a:moveTo>
                <a:lnTo>
                  <a:pt x="2982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31" name="object 231"/>
          <p:cNvGrpSpPr/>
          <p:nvPr/>
        </p:nvGrpSpPr>
        <p:grpSpPr>
          <a:xfrm>
            <a:off x="13283772" y="2597261"/>
            <a:ext cx="1349375" cy="22860"/>
            <a:chOff x="13283772" y="2597261"/>
            <a:chExt cx="1349375" cy="22860"/>
          </a:xfrm>
        </p:grpSpPr>
        <p:sp>
          <p:nvSpPr>
            <p:cNvPr id="232" name="object 232"/>
            <p:cNvSpPr/>
            <p:nvPr/>
          </p:nvSpPr>
          <p:spPr>
            <a:xfrm>
              <a:off x="13321886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93" y="0"/>
                  </a:lnTo>
                </a:path>
                <a:path w="285750" h="0">
                  <a:moveTo>
                    <a:pt x="2689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3321886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3283772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0" y="0"/>
                  </a:moveTo>
                  <a:lnTo>
                    <a:pt x="185031" y="0"/>
                  </a:lnTo>
                </a:path>
                <a:path w="1349375" h="3175">
                  <a:moveTo>
                    <a:pt x="204539" y="0"/>
                  </a:moveTo>
                  <a:lnTo>
                    <a:pt x="344063" y="0"/>
                  </a:lnTo>
                </a:path>
                <a:path w="1349375" h="3175">
                  <a:moveTo>
                    <a:pt x="363571" y="0"/>
                  </a:moveTo>
                  <a:lnTo>
                    <a:pt x="674607" y="0"/>
                  </a:lnTo>
                </a:path>
                <a:path w="1349375" h="3175">
                  <a:moveTo>
                    <a:pt x="41821" y="2952"/>
                  </a:moveTo>
                  <a:lnTo>
                    <a:pt x="642065" y="2952"/>
                  </a:lnTo>
                </a:path>
                <a:path w="1349375" h="3175">
                  <a:moveTo>
                    <a:pt x="674617" y="0"/>
                  </a:moveTo>
                  <a:lnTo>
                    <a:pt x="846079" y="0"/>
                  </a:lnTo>
                </a:path>
                <a:path w="1349375" h="3175">
                  <a:moveTo>
                    <a:pt x="865576" y="0"/>
                  </a:moveTo>
                  <a:lnTo>
                    <a:pt x="985594" y="0"/>
                  </a:lnTo>
                </a:path>
                <a:path w="1349375" h="3175">
                  <a:moveTo>
                    <a:pt x="1005101" y="0"/>
                  </a:moveTo>
                  <a:lnTo>
                    <a:pt x="1144636" y="0"/>
                  </a:lnTo>
                </a:path>
                <a:path w="1349375" h="3175">
                  <a:moveTo>
                    <a:pt x="1164143" y="0"/>
                  </a:moveTo>
                  <a:lnTo>
                    <a:pt x="1349183" y="0"/>
                  </a:lnTo>
                </a:path>
                <a:path w="1349375" h="3175">
                  <a:moveTo>
                    <a:pt x="707099" y="2952"/>
                  </a:moveTo>
                  <a:lnTo>
                    <a:pt x="134918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4309630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58322" y="0"/>
                  </a:lnTo>
                </a:path>
                <a:path w="285750" h="0">
                  <a:moveTo>
                    <a:pt x="277809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4309630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3983439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6887" y="0"/>
                  </a:lnTo>
                </a:path>
                <a:path w="298450" h="0">
                  <a:moveTo>
                    <a:pt x="26384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3983439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9" name="object 239"/>
          <p:cNvGrpSpPr/>
          <p:nvPr/>
        </p:nvGrpSpPr>
        <p:grpSpPr>
          <a:xfrm>
            <a:off x="14984192" y="2597261"/>
            <a:ext cx="298450" cy="6350"/>
            <a:chOff x="14984192" y="2597261"/>
            <a:chExt cx="298450" cy="6350"/>
          </a:xfrm>
        </p:grpSpPr>
        <p:sp>
          <p:nvSpPr>
            <p:cNvPr id="240" name="object 240"/>
            <p:cNvSpPr/>
            <p:nvPr/>
          </p:nvSpPr>
          <p:spPr>
            <a:xfrm>
              <a:off x="14984192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71929" y="0"/>
                  </a:lnTo>
                </a:path>
                <a:path w="298450" h="0">
                  <a:moveTo>
                    <a:pt x="291437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4984192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2" name="object 242"/>
          <p:cNvGrpSpPr/>
          <p:nvPr/>
        </p:nvGrpSpPr>
        <p:grpSpPr>
          <a:xfrm>
            <a:off x="14632957" y="2597261"/>
            <a:ext cx="675005" cy="22860"/>
            <a:chOff x="14632957" y="2597261"/>
            <a:chExt cx="675005" cy="22860"/>
          </a:xfrm>
        </p:grpSpPr>
        <p:sp>
          <p:nvSpPr>
            <p:cNvPr id="243" name="object 243"/>
            <p:cNvSpPr/>
            <p:nvPr/>
          </p:nvSpPr>
          <p:spPr>
            <a:xfrm>
              <a:off x="14671072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92" y="0"/>
                  </a:lnTo>
                </a:path>
                <a:path w="285750" h="0">
                  <a:moveTo>
                    <a:pt x="26899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4671072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4632957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185041" y="0"/>
                  </a:lnTo>
                </a:path>
                <a:path w="675005" h="3175">
                  <a:moveTo>
                    <a:pt x="204548" y="0"/>
                  </a:moveTo>
                  <a:lnTo>
                    <a:pt x="344125" y="0"/>
                  </a:lnTo>
                </a:path>
                <a:path w="675005" h="3175">
                  <a:moveTo>
                    <a:pt x="363632" y="0"/>
                  </a:moveTo>
                  <a:lnTo>
                    <a:pt x="483629" y="0"/>
                  </a:lnTo>
                </a:path>
                <a:path w="675005" h="3175">
                  <a:moveTo>
                    <a:pt x="503136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4207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6" name="object 246"/>
          <p:cNvGrpSpPr/>
          <p:nvPr/>
        </p:nvGrpSpPr>
        <p:grpSpPr>
          <a:xfrm>
            <a:off x="15307572" y="2597263"/>
            <a:ext cx="2698750" cy="22860"/>
            <a:chOff x="15307572" y="2597263"/>
            <a:chExt cx="2698750" cy="22860"/>
          </a:xfrm>
        </p:grpSpPr>
        <p:sp>
          <p:nvSpPr>
            <p:cNvPr id="247" name="object 247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7331372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6656756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674616" y="0"/>
                  </a:moveTo>
                  <a:lnTo>
                    <a:pt x="1349181" y="0"/>
                  </a:lnTo>
                </a:path>
                <a:path w="1349375" h="3175">
                  <a:moveTo>
                    <a:pt x="0" y="2952"/>
                  </a:moveTo>
                  <a:lnTo>
                    <a:pt x="674607" y="2952"/>
                  </a:lnTo>
                </a:path>
                <a:path w="134937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700799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66818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53075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53075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56588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533267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0" name="object 260"/>
          <p:cNvGrpSpPr/>
          <p:nvPr/>
        </p:nvGrpSpPr>
        <p:grpSpPr>
          <a:xfrm>
            <a:off x="9236181" y="2597263"/>
            <a:ext cx="4048125" cy="22860"/>
            <a:chOff x="9236181" y="2597263"/>
            <a:chExt cx="4048125" cy="22860"/>
          </a:xfrm>
        </p:grpSpPr>
        <p:sp>
          <p:nvSpPr>
            <p:cNvPr id="261" name="object 261"/>
            <p:cNvSpPr/>
            <p:nvPr/>
          </p:nvSpPr>
          <p:spPr>
            <a:xfrm>
              <a:off x="12609157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260915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296042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26342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1259965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1259965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1611195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128506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093662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9910781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9910781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026201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99358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927427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4" name="object 284"/>
          <p:cNvGrpSpPr/>
          <p:nvPr/>
        </p:nvGrpSpPr>
        <p:grpSpPr>
          <a:xfrm>
            <a:off x="18005939" y="2597263"/>
            <a:ext cx="799465" cy="128270"/>
            <a:chOff x="18005939" y="2597263"/>
            <a:chExt cx="799465" cy="128270"/>
          </a:xfrm>
        </p:grpSpPr>
        <p:sp>
          <p:nvSpPr>
            <p:cNvPr id="285" name="object 285"/>
            <p:cNvSpPr/>
            <p:nvPr/>
          </p:nvSpPr>
          <p:spPr>
            <a:xfrm>
              <a:off x="18005939" y="2615504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32537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8357172" y="2598749"/>
              <a:ext cx="285115" cy="3175"/>
            </a:xfrm>
            <a:custGeom>
              <a:avLst/>
              <a:gdLst/>
              <a:ahLst/>
              <a:cxnLst/>
              <a:rect l="l" t="t" r="r" b="b"/>
              <a:pathLst>
                <a:path w="285115" h="3175">
                  <a:moveTo>
                    <a:pt x="0" y="2952"/>
                  </a:moveTo>
                  <a:lnTo>
                    <a:pt x="284713" y="2952"/>
                  </a:lnTo>
                </a:path>
                <a:path w="285115" h="317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803104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8680557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8785540" y="261697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0"/>
                  </a:moveTo>
                  <a:lnTo>
                    <a:pt x="0" y="1049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3" name="object 293"/>
          <p:cNvGrpSpPr/>
          <p:nvPr/>
        </p:nvGrpSpPr>
        <p:grpSpPr>
          <a:xfrm>
            <a:off x="9111503" y="2597263"/>
            <a:ext cx="125095" cy="128270"/>
            <a:chOff x="9111503" y="2597263"/>
            <a:chExt cx="125095" cy="128270"/>
          </a:xfrm>
        </p:grpSpPr>
        <p:sp>
          <p:nvSpPr>
            <p:cNvPr id="294" name="object 294"/>
            <p:cNvSpPr/>
            <p:nvPr/>
          </p:nvSpPr>
          <p:spPr>
            <a:xfrm>
              <a:off x="911444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9131181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9" name="object 299"/>
          <p:cNvGrpSpPr/>
          <p:nvPr/>
        </p:nvGrpSpPr>
        <p:grpSpPr>
          <a:xfrm>
            <a:off x="10230425" y="3785292"/>
            <a:ext cx="107950" cy="8255"/>
            <a:chOff x="10230425" y="3785292"/>
            <a:chExt cx="107950" cy="8255"/>
          </a:xfrm>
        </p:grpSpPr>
        <p:sp>
          <p:nvSpPr>
            <p:cNvPr id="300" name="object 300"/>
            <p:cNvSpPr/>
            <p:nvPr/>
          </p:nvSpPr>
          <p:spPr>
            <a:xfrm>
              <a:off x="1028431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023042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028431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3" name="object 303"/>
          <p:cNvGrpSpPr/>
          <p:nvPr/>
        </p:nvGrpSpPr>
        <p:grpSpPr>
          <a:xfrm>
            <a:off x="9960383" y="3785292"/>
            <a:ext cx="55244" cy="8255"/>
            <a:chOff x="9960383" y="3785292"/>
            <a:chExt cx="55244" cy="8255"/>
          </a:xfrm>
        </p:grpSpPr>
        <p:sp>
          <p:nvSpPr>
            <p:cNvPr id="304" name="object 304"/>
            <p:cNvSpPr/>
            <p:nvPr/>
          </p:nvSpPr>
          <p:spPr>
            <a:xfrm>
              <a:off x="996097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996097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001486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996097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8" name="object 308"/>
          <p:cNvSpPr/>
          <p:nvPr/>
        </p:nvSpPr>
        <p:spPr>
          <a:xfrm>
            <a:off x="10122642" y="379295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0014867" y="379295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0122642" y="3785883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07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11" name="object 311"/>
          <p:cNvGrpSpPr/>
          <p:nvPr/>
        </p:nvGrpSpPr>
        <p:grpSpPr>
          <a:xfrm>
            <a:off x="10014867" y="3785292"/>
            <a:ext cx="107950" cy="8255"/>
            <a:chOff x="10014867" y="3785292"/>
            <a:chExt cx="107950" cy="8255"/>
          </a:xfrm>
        </p:grpSpPr>
        <p:sp>
          <p:nvSpPr>
            <p:cNvPr id="312" name="object 312"/>
            <p:cNvSpPr/>
            <p:nvPr/>
          </p:nvSpPr>
          <p:spPr>
            <a:xfrm>
              <a:off x="10068750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006875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0068750" y="378618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001486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6" name="object 316"/>
          <p:cNvGrpSpPr/>
          <p:nvPr/>
        </p:nvGrpSpPr>
        <p:grpSpPr>
          <a:xfrm>
            <a:off x="10122642" y="3785292"/>
            <a:ext cx="161925" cy="8255"/>
            <a:chOff x="10122642" y="3785292"/>
            <a:chExt cx="161925" cy="8255"/>
          </a:xfrm>
        </p:grpSpPr>
        <p:sp>
          <p:nvSpPr>
            <p:cNvPr id="317" name="object 317"/>
            <p:cNvSpPr/>
            <p:nvPr/>
          </p:nvSpPr>
          <p:spPr>
            <a:xfrm>
              <a:off x="101765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1023042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0176535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012264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023042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2" name="object 322"/>
          <p:cNvGrpSpPr/>
          <p:nvPr/>
        </p:nvGrpSpPr>
        <p:grpSpPr>
          <a:xfrm>
            <a:off x="10335256" y="3782930"/>
            <a:ext cx="358140" cy="13335"/>
            <a:chOff x="10335256" y="3782930"/>
            <a:chExt cx="358140" cy="13335"/>
          </a:xfrm>
        </p:grpSpPr>
        <p:pic>
          <p:nvPicPr>
            <p:cNvPr id="323" name="object 3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338218" y="3785884"/>
              <a:ext cx="351612" cy="7078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10689826" y="37858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10338209" y="3785883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 h="0">
                  <a:moveTo>
                    <a:pt x="0" y="0"/>
                  </a:moveTo>
                  <a:lnTo>
                    <a:pt x="3516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10338209" y="3785880"/>
              <a:ext cx="351790" cy="7620"/>
            </a:xfrm>
            <a:custGeom>
              <a:avLst/>
              <a:gdLst/>
              <a:ahLst/>
              <a:cxnLst/>
              <a:rect l="l" t="t" r="r" b="b"/>
              <a:pathLst>
                <a:path w="351790" h="7620">
                  <a:moveTo>
                    <a:pt x="0" y="7078"/>
                  </a:moveTo>
                  <a:lnTo>
                    <a:pt x="351612" y="7078"/>
                  </a:lnTo>
                </a:path>
                <a:path w="35179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7" name="object 327"/>
          <p:cNvGrpSpPr/>
          <p:nvPr/>
        </p:nvGrpSpPr>
        <p:grpSpPr>
          <a:xfrm>
            <a:off x="11138577" y="3785286"/>
            <a:ext cx="33020" cy="8890"/>
            <a:chOff x="11138577" y="3785286"/>
            <a:chExt cx="33020" cy="8890"/>
          </a:xfrm>
        </p:grpSpPr>
        <p:sp>
          <p:nvSpPr>
            <p:cNvPr id="328" name="object 328"/>
            <p:cNvSpPr/>
            <p:nvPr/>
          </p:nvSpPr>
          <p:spPr>
            <a:xfrm>
              <a:off x="11170755" y="3785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1170755" y="3788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1170755" y="37906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1139169" y="3790602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355"/>
                  </a:moveTo>
                  <a:lnTo>
                    <a:pt x="31580" y="2355"/>
                  </a:lnTo>
                </a:path>
                <a:path w="31750" h="2539">
                  <a:moveTo>
                    <a:pt x="0" y="2355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1139175" y="3788556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31580" y="0"/>
                  </a:moveTo>
                  <a:lnTo>
                    <a:pt x="0" y="4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1139169" y="378854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193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1139169" y="378588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78"/>
                  </a:lnTo>
                </a:path>
                <a:path w="31750" h="7620">
                  <a:moveTo>
                    <a:pt x="0" y="0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1139169" y="3785878"/>
              <a:ext cx="31750" cy="5080"/>
            </a:xfrm>
            <a:custGeom>
              <a:avLst/>
              <a:gdLst/>
              <a:ahLst/>
              <a:cxnLst/>
              <a:rect l="l" t="t" r="r" b="b"/>
              <a:pathLst>
                <a:path w="31750" h="5079">
                  <a:moveTo>
                    <a:pt x="0" y="460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6" name="object 336"/>
          <p:cNvGrpSpPr/>
          <p:nvPr/>
        </p:nvGrpSpPr>
        <p:grpSpPr>
          <a:xfrm>
            <a:off x="10769369" y="3785292"/>
            <a:ext cx="370205" cy="8255"/>
            <a:chOff x="10769369" y="3785292"/>
            <a:chExt cx="370205" cy="8255"/>
          </a:xfrm>
        </p:grpSpPr>
        <p:sp>
          <p:nvSpPr>
            <p:cNvPr id="337" name="object 337"/>
            <p:cNvSpPr/>
            <p:nvPr/>
          </p:nvSpPr>
          <p:spPr>
            <a:xfrm>
              <a:off x="1082326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082326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076936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082326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076936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08771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10877151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109310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1098492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1093103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1098492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1098492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093103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103882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109271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1038820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1092711" y="379295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1092711" y="3785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1038820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6" name="object 356"/>
          <p:cNvSpPr/>
          <p:nvPr/>
        </p:nvSpPr>
        <p:spPr>
          <a:xfrm>
            <a:off x="10338210" y="3785883"/>
            <a:ext cx="53975" cy="7620"/>
          </a:xfrm>
          <a:custGeom>
            <a:avLst/>
            <a:gdLst/>
            <a:ahLst/>
            <a:cxnLst/>
            <a:rect l="l" t="t" r="r" b="b"/>
            <a:pathLst>
              <a:path w="53975" h="7620">
                <a:moveTo>
                  <a:pt x="0" y="0"/>
                </a:moveTo>
                <a:lnTo>
                  <a:pt x="0" y="7078"/>
                </a:lnTo>
              </a:path>
              <a:path w="53975" h="762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57" name="object 357"/>
          <p:cNvGrpSpPr/>
          <p:nvPr/>
        </p:nvGrpSpPr>
        <p:grpSpPr>
          <a:xfrm>
            <a:off x="10338210" y="3785292"/>
            <a:ext cx="431800" cy="8255"/>
            <a:chOff x="10338210" y="3785292"/>
            <a:chExt cx="431800" cy="8255"/>
          </a:xfrm>
        </p:grpSpPr>
        <p:sp>
          <p:nvSpPr>
            <p:cNvPr id="358" name="object 358"/>
            <p:cNvSpPr/>
            <p:nvPr/>
          </p:nvSpPr>
          <p:spPr>
            <a:xfrm>
              <a:off x="1066159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0392094" y="3792958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 h="0">
                  <a:moveTo>
                    <a:pt x="0" y="0"/>
                  </a:moveTo>
                  <a:lnTo>
                    <a:pt x="269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0661592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033821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10392094" y="3785883"/>
              <a:ext cx="269875" cy="7620"/>
            </a:xfrm>
            <a:custGeom>
              <a:avLst/>
              <a:gdLst/>
              <a:ahLst/>
              <a:cxnLst/>
              <a:rect l="l" t="t" r="r" b="b"/>
              <a:pathLst>
                <a:path w="269875" h="7620">
                  <a:moveTo>
                    <a:pt x="0" y="0"/>
                  </a:moveTo>
                  <a:lnTo>
                    <a:pt x="269499" y="0"/>
                  </a:lnTo>
                </a:path>
                <a:path w="2698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1071547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1071547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1076936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6" name="object 366"/>
          <p:cNvGrpSpPr/>
          <p:nvPr/>
        </p:nvGrpSpPr>
        <p:grpSpPr>
          <a:xfrm>
            <a:off x="10230425" y="3421038"/>
            <a:ext cx="107950" cy="5080"/>
            <a:chOff x="10230425" y="3421038"/>
            <a:chExt cx="107950" cy="5080"/>
          </a:xfrm>
        </p:grpSpPr>
        <p:sp>
          <p:nvSpPr>
            <p:cNvPr id="367" name="object 367"/>
            <p:cNvSpPr/>
            <p:nvPr/>
          </p:nvSpPr>
          <p:spPr>
            <a:xfrm>
              <a:off x="1028431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1023042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102843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102304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1" name="object 371"/>
          <p:cNvGrpSpPr/>
          <p:nvPr/>
        </p:nvGrpSpPr>
        <p:grpSpPr>
          <a:xfrm>
            <a:off x="10122051" y="3421038"/>
            <a:ext cx="108585" cy="5080"/>
            <a:chOff x="10122051" y="3421038"/>
            <a:chExt cx="108585" cy="5080"/>
          </a:xfrm>
        </p:grpSpPr>
        <p:sp>
          <p:nvSpPr>
            <p:cNvPr id="372" name="object 372"/>
            <p:cNvSpPr/>
            <p:nvPr/>
          </p:nvSpPr>
          <p:spPr>
            <a:xfrm>
              <a:off x="1012264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1012264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1017653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10176535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1012264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7" name="object 377"/>
          <p:cNvSpPr/>
          <p:nvPr/>
        </p:nvSpPr>
        <p:spPr>
          <a:xfrm>
            <a:off x="10284317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0230425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9" name="object 379"/>
          <p:cNvGrpSpPr/>
          <p:nvPr/>
        </p:nvGrpSpPr>
        <p:grpSpPr>
          <a:xfrm>
            <a:off x="9960383" y="3421038"/>
            <a:ext cx="162560" cy="5080"/>
            <a:chOff x="9960383" y="3421038"/>
            <a:chExt cx="162560" cy="5080"/>
          </a:xfrm>
        </p:grpSpPr>
        <p:sp>
          <p:nvSpPr>
            <p:cNvPr id="380" name="object 380"/>
            <p:cNvSpPr/>
            <p:nvPr/>
          </p:nvSpPr>
          <p:spPr>
            <a:xfrm>
              <a:off x="996097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996097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1001486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100148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996097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10068750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1001486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10068750" y="342507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1006875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9" name="object 389"/>
          <p:cNvGrpSpPr/>
          <p:nvPr/>
        </p:nvGrpSpPr>
        <p:grpSpPr>
          <a:xfrm>
            <a:off x="10335256" y="3418676"/>
            <a:ext cx="137795" cy="10160"/>
            <a:chOff x="10335256" y="3418676"/>
            <a:chExt cx="137795" cy="10160"/>
          </a:xfrm>
        </p:grpSpPr>
        <p:pic>
          <p:nvPicPr>
            <p:cNvPr id="390" name="object 3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38215" y="3421620"/>
              <a:ext cx="107766" cy="3748"/>
            </a:xfrm>
            <a:prstGeom prst="rect">
              <a:avLst/>
            </a:prstGeom>
          </p:spPr>
        </p:pic>
        <p:sp>
          <p:nvSpPr>
            <p:cNvPr id="391" name="object 391"/>
            <p:cNvSpPr/>
            <p:nvPr/>
          </p:nvSpPr>
          <p:spPr>
            <a:xfrm>
              <a:off x="10445985" y="342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06"/>
                  </a:moveTo>
                  <a:lnTo>
                    <a:pt x="0" y="2335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10338209" y="3421629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7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10338209" y="3421628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738"/>
                  </a:moveTo>
                  <a:lnTo>
                    <a:pt x="107787" y="3738"/>
                  </a:lnTo>
                </a:path>
                <a:path w="1079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104720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1033820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1033820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0392093" y="3425366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9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0392093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0338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0" name="object 400"/>
          <p:cNvGrpSpPr/>
          <p:nvPr/>
        </p:nvGrpSpPr>
        <p:grpSpPr>
          <a:xfrm>
            <a:off x="12853382" y="6643485"/>
            <a:ext cx="10160" cy="137795"/>
            <a:chOff x="12853382" y="6643485"/>
            <a:chExt cx="10160" cy="137795"/>
          </a:xfrm>
        </p:grpSpPr>
        <p:pic>
          <p:nvPicPr>
            <p:cNvPr id="401" name="object 4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856331" y="6670121"/>
              <a:ext cx="3717" cy="107776"/>
            </a:xfrm>
            <a:prstGeom prst="rect">
              <a:avLst/>
            </a:prstGeom>
          </p:spPr>
        </p:pic>
        <p:sp>
          <p:nvSpPr>
            <p:cNvPr id="402" name="object 402"/>
            <p:cNvSpPr/>
            <p:nvPr/>
          </p:nvSpPr>
          <p:spPr>
            <a:xfrm>
              <a:off x="12856335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12860049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12856335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12856335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12856335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12860049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12856335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12856335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12856335" y="67239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12860049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12856335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3" name="object 413"/>
          <p:cNvGrpSpPr/>
          <p:nvPr/>
        </p:nvGrpSpPr>
        <p:grpSpPr>
          <a:xfrm>
            <a:off x="12552825" y="6777885"/>
            <a:ext cx="5080" cy="107950"/>
            <a:chOff x="12552825" y="6777885"/>
            <a:chExt cx="5080" cy="107950"/>
          </a:xfrm>
        </p:grpSpPr>
        <p:sp>
          <p:nvSpPr>
            <p:cNvPr id="414" name="object 414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12553416" y="683177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12553416" y="6777885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8" name="object 418"/>
          <p:cNvGrpSpPr/>
          <p:nvPr/>
        </p:nvGrpSpPr>
        <p:grpSpPr>
          <a:xfrm>
            <a:off x="12552825" y="6885087"/>
            <a:ext cx="5080" cy="109220"/>
            <a:chOff x="12552825" y="6885087"/>
            <a:chExt cx="5080" cy="109220"/>
          </a:xfrm>
        </p:grpSpPr>
        <p:sp>
          <p:nvSpPr>
            <p:cNvPr id="419" name="object 419"/>
            <p:cNvSpPr/>
            <p:nvPr/>
          </p:nvSpPr>
          <p:spPr>
            <a:xfrm>
              <a:off x="12553416" y="6993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12557152" y="693957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12553416" y="68856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2553416" y="69395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2553416" y="69395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2553416" y="68856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6" name="object 426"/>
          <p:cNvGrpSpPr/>
          <p:nvPr/>
        </p:nvGrpSpPr>
        <p:grpSpPr>
          <a:xfrm>
            <a:off x="12552825" y="6993460"/>
            <a:ext cx="4445" cy="162560"/>
            <a:chOff x="12552825" y="6993460"/>
            <a:chExt cx="4445" cy="162560"/>
          </a:xfrm>
        </p:grpSpPr>
        <p:sp>
          <p:nvSpPr>
            <p:cNvPr id="427" name="object 427"/>
            <p:cNvSpPr/>
            <p:nvPr/>
          </p:nvSpPr>
          <p:spPr>
            <a:xfrm>
              <a:off x="12556859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2553416" y="7101253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2556859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2553416" y="7047351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904"/>
                  </a:moveTo>
                  <a:lnTo>
                    <a:pt x="3738" y="53904"/>
                  </a:lnTo>
                </a:path>
                <a:path w="3809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2556859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2553416" y="699346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3" name="object 433"/>
          <p:cNvGrpSpPr/>
          <p:nvPr/>
        </p:nvGrpSpPr>
        <p:grpSpPr>
          <a:xfrm>
            <a:off x="12550464" y="6643485"/>
            <a:ext cx="10160" cy="137795"/>
            <a:chOff x="12550464" y="6643485"/>
            <a:chExt cx="10160" cy="137795"/>
          </a:xfrm>
        </p:grpSpPr>
        <p:pic>
          <p:nvPicPr>
            <p:cNvPr id="434" name="object 4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553418" y="6670121"/>
              <a:ext cx="3738" cy="107776"/>
            </a:xfrm>
            <a:prstGeom prst="rect">
              <a:avLst/>
            </a:prstGeom>
          </p:spPr>
        </p:pic>
        <p:sp>
          <p:nvSpPr>
            <p:cNvPr id="435" name="object 435"/>
            <p:cNvSpPr/>
            <p:nvPr/>
          </p:nvSpPr>
          <p:spPr>
            <a:xfrm>
              <a:off x="12553416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12557152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12553416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12553416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12553416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12557152" y="66440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0"/>
                  </a:moveTo>
                  <a:lnTo>
                    <a:pt x="0" y="799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12553416" y="6644081"/>
              <a:ext cx="3810" cy="80010"/>
            </a:xfrm>
            <a:custGeom>
              <a:avLst/>
              <a:gdLst/>
              <a:ahLst/>
              <a:cxnLst/>
              <a:rect l="l" t="t" r="r" b="b"/>
              <a:pathLst>
                <a:path w="3809" h="80009">
                  <a:moveTo>
                    <a:pt x="0" y="79913"/>
                  </a:moveTo>
                  <a:lnTo>
                    <a:pt x="3738" y="79913"/>
                  </a:lnTo>
                </a:path>
                <a:path w="3809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12557152" y="67239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12553416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4" name="object 444"/>
          <p:cNvGrpSpPr/>
          <p:nvPr/>
        </p:nvGrpSpPr>
        <p:grpSpPr>
          <a:xfrm>
            <a:off x="17239203" y="4283362"/>
            <a:ext cx="330200" cy="594360"/>
            <a:chOff x="17239203" y="4283362"/>
            <a:chExt cx="330200" cy="594360"/>
          </a:xfrm>
        </p:grpSpPr>
        <p:sp>
          <p:nvSpPr>
            <p:cNvPr id="445" name="object 445"/>
            <p:cNvSpPr/>
            <p:nvPr/>
          </p:nvSpPr>
          <p:spPr>
            <a:xfrm>
              <a:off x="1724215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1724215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17242156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1724215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17242156" y="455340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1724215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17242156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17242156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17242156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17242156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1724215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17566452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17566452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17566452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17566452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17566452" y="455340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17242156" y="487675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17242156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17242156" y="4553406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17566452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17566452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17242156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17242156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17566452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9" name="object 46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242145" y="4388002"/>
              <a:ext cx="324304" cy="3738"/>
            </a:xfrm>
            <a:prstGeom prst="rect">
              <a:avLst/>
            </a:prstGeom>
          </p:spPr>
        </p:pic>
        <p:sp>
          <p:nvSpPr>
            <p:cNvPr id="470" name="object 470"/>
            <p:cNvSpPr/>
            <p:nvPr/>
          </p:nvSpPr>
          <p:spPr>
            <a:xfrm>
              <a:off x="17242156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17566452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17242156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1724215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17242156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7242156" y="42839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0" y="0"/>
                  </a:moveTo>
                  <a:lnTo>
                    <a:pt x="0" y="53893"/>
                  </a:lnTo>
                </a:path>
                <a:path w="324484" h="53975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7566452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7242156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7566452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17242156" y="43378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0" name="object 480"/>
          <p:cNvGrpSpPr/>
          <p:nvPr/>
        </p:nvGrpSpPr>
        <p:grpSpPr>
          <a:xfrm>
            <a:off x="10349686" y="4707647"/>
            <a:ext cx="1270" cy="175260"/>
            <a:chOff x="10349686" y="4707647"/>
            <a:chExt cx="1270" cy="175260"/>
          </a:xfrm>
        </p:grpSpPr>
        <p:sp>
          <p:nvSpPr>
            <p:cNvPr id="481" name="object 481"/>
            <p:cNvSpPr/>
            <p:nvPr/>
          </p:nvSpPr>
          <p:spPr>
            <a:xfrm>
              <a:off x="10350277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0350277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3" name="object 483"/>
          <p:cNvGrpSpPr/>
          <p:nvPr/>
        </p:nvGrpSpPr>
        <p:grpSpPr>
          <a:xfrm>
            <a:off x="10349686" y="4384303"/>
            <a:ext cx="1270" cy="269875"/>
            <a:chOff x="10349686" y="4384303"/>
            <a:chExt cx="1270" cy="269875"/>
          </a:xfrm>
        </p:grpSpPr>
        <p:sp>
          <p:nvSpPr>
            <p:cNvPr id="484" name="object 484"/>
            <p:cNvSpPr/>
            <p:nvPr/>
          </p:nvSpPr>
          <p:spPr>
            <a:xfrm>
              <a:off x="10350277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0350277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0350277" y="44920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0350277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0350277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9" name="object 489"/>
          <p:cNvSpPr/>
          <p:nvPr/>
        </p:nvSpPr>
        <p:spPr>
          <a:xfrm>
            <a:off x="10350272" y="4882335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0350272" y="4599863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0350272" y="4545970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0350272" y="4492078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0350272" y="4438194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0674566" y="4761538"/>
            <a:ext cx="0" cy="121285"/>
          </a:xfrm>
          <a:custGeom>
            <a:avLst/>
            <a:gdLst/>
            <a:ahLst/>
            <a:cxnLst/>
            <a:rect l="l" t="t" r="r" b="b"/>
            <a:pathLst>
              <a:path w="0" h="121285">
                <a:moveTo>
                  <a:pt x="0" y="0"/>
                </a:moveTo>
                <a:lnTo>
                  <a:pt x="0" y="12079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0350277" y="465375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0674566" y="4384303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0350272" y="4761538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 h="0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8" name="object 498"/>
          <p:cNvGrpSpPr/>
          <p:nvPr/>
        </p:nvGrpSpPr>
        <p:grpSpPr>
          <a:xfrm>
            <a:off x="10350272" y="4438194"/>
            <a:ext cx="325120" cy="323850"/>
            <a:chOff x="10350272" y="4438194"/>
            <a:chExt cx="325120" cy="323850"/>
          </a:xfrm>
        </p:grpSpPr>
        <p:sp>
          <p:nvSpPr>
            <p:cNvPr id="499" name="object 499"/>
            <p:cNvSpPr/>
            <p:nvPr/>
          </p:nvSpPr>
          <p:spPr>
            <a:xfrm>
              <a:off x="10350272" y="47076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0350272" y="46537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0674565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067456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067456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067456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5" name="object 505"/>
          <p:cNvGrpSpPr/>
          <p:nvPr/>
        </p:nvGrpSpPr>
        <p:grpSpPr>
          <a:xfrm>
            <a:off x="10344377" y="4277777"/>
            <a:ext cx="336550" cy="113030"/>
            <a:chOff x="10344377" y="4277777"/>
            <a:chExt cx="336550" cy="113030"/>
          </a:xfrm>
        </p:grpSpPr>
        <p:pic>
          <p:nvPicPr>
            <p:cNvPr id="506" name="object 5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350271" y="4304371"/>
              <a:ext cx="324293" cy="79934"/>
            </a:xfrm>
            <a:prstGeom prst="rect">
              <a:avLst/>
            </a:prstGeom>
          </p:spPr>
        </p:pic>
        <p:sp>
          <p:nvSpPr>
            <p:cNvPr id="507" name="object 507"/>
            <p:cNvSpPr/>
            <p:nvPr/>
          </p:nvSpPr>
          <p:spPr>
            <a:xfrm>
              <a:off x="10350277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0674566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0350277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0350277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0350272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0350272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0350272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0350277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0674566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0350277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0674566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8" name="object 518"/>
          <p:cNvGrpSpPr/>
          <p:nvPr/>
        </p:nvGrpSpPr>
        <p:grpSpPr>
          <a:xfrm>
            <a:off x="17569589" y="4275023"/>
            <a:ext cx="374015" cy="30480"/>
            <a:chOff x="17569589" y="4275023"/>
            <a:chExt cx="374015" cy="30480"/>
          </a:xfrm>
        </p:grpSpPr>
        <p:sp>
          <p:nvSpPr>
            <p:cNvPr id="519" name="object 519"/>
            <p:cNvSpPr/>
            <p:nvPr/>
          </p:nvSpPr>
          <p:spPr>
            <a:xfrm>
              <a:off x="17570190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17570190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17570181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7570181" y="4278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0" y="0"/>
                  </a:moveTo>
                  <a:lnTo>
                    <a:pt x="372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7570181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7942765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7942765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6" name="object 526"/>
          <p:cNvGrpSpPr/>
          <p:nvPr/>
        </p:nvGrpSpPr>
        <p:grpSpPr>
          <a:xfrm>
            <a:off x="17237836" y="4274985"/>
            <a:ext cx="333375" cy="30480"/>
            <a:chOff x="17237836" y="4274985"/>
            <a:chExt cx="333375" cy="30480"/>
          </a:xfrm>
        </p:grpSpPr>
        <p:sp>
          <p:nvSpPr>
            <p:cNvPr id="527" name="object 527"/>
            <p:cNvSpPr/>
            <p:nvPr/>
          </p:nvSpPr>
          <p:spPr>
            <a:xfrm>
              <a:off x="17238427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7238437" y="4304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7238437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17238427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17238437" y="427561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7570133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7238427" y="4278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0" y="0"/>
                  </a:moveTo>
                  <a:lnTo>
                    <a:pt x="331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7570133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5" name="object 535"/>
          <p:cNvGrpSpPr/>
          <p:nvPr/>
        </p:nvGrpSpPr>
        <p:grpSpPr>
          <a:xfrm>
            <a:off x="9973364" y="4274985"/>
            <a:ext cx="706120" cy="30480"/>
            <a:chOff x="9973364" y="4274985"/>
            <a:chExt cx="706120" cy="30480"/>
          </a:xfrm>
        </p:grpSpPr>
        <p:sp>
          <p:nvSpPr>
            <p:cNvPr id="536" name="object 536"/>
            <p:cNvSpPr/>
            <p:nvPr/>
          </p:nvSpPr>
          <p:spPr>
            <a:xfrm>
              <a:off x="9973955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9973955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9973955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0" y="0"/>
                  </a:moveTo>
                  <a:lnTo>
                    <a:pt x="331717" y="0"/>
                  </a:ln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9973954" y="4278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9973955" y="4275576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0" y="0"/>
                  </a:move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9973954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034658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0346582" y="4275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034658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0346582" y="4278371"/>
              <a:ext cx="332105" cy="26034"/>
            </a:xfrm>
            <a:custGeom>
              <a:avLst/>
              <a:gdLst/>
              <a:ahLst/>
              <a:cxnLst/>
              <a:rect l="l" t="t" r="r" b="b"/>
              <a:pathLst>
                <a:path w="332104" h="26035">
                  <a:moveTo>
                    <a:pt x="0" y="25999"/>
                  </a:moveTo>
                  <a:lnTo>
                    <a:pt x="331717" y="25999"/>
                  </a:lnTo>
                </a:path>
                <a:path w="332104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0346585" y="427836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0346582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0346585" y="4275615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331717" y="0"/>
                  </a:moveTo>
                  <a:lnTo>
                    <a:pt x="0" y="0"/>
                  </a:lnTo>
                </a:path>
                <a:path w="332104" h="3175">
                  <a:moveTo>
                    <a:pt x="331717" y="0"/>
                  </a:moveTo>
                  <a:lnTo>
                    <a:pt x="331717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10678302" y="427837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0" name="object 550"/>
          <p:cNvGrpSpPr/>
          <p:nvPr/>
        </p:nvGrpSpPr>
        <p:grpSpPr>
          <a:xfrm>
            <a:off x="10345990" y="4855740"/>
            <a:ext cx="333375" cy="30480"/>
            <a:chOff x="10345990" y="4855740"/>
            <a:chExt cx="333375" cy="30480"/>
          </a:xfrm>
        </p:grpSpPr>
        <p:sp>
          <p:nvSpPr>
            <p:cNvPr id="551" name="object 551"/>
            <p:cNvSpPr/>
            <p:nvPr/>
          </p:nvSpPr>
          <p:spPr>
            <a:xfrm>
              <a:off x="10678303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0678303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0346582" y="4885127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0346585" y="488233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0346585" y="4856331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0346582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0346582" y="4882342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0" y="2785"/>
                  </a:moveTo>
                  <a:lnTo>
                    <a:pt x="0" y="0"/>
                  </a:lnTo>
                </a:path>
                <a:path w="332104" h="3175">
                  <a:moveTo>
                    <a:pt x="0" y="2785"/>
                  </a:moveTo>
                  <a:lnTo>
                    <a:pt x="331717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8" name="object 558"/>
          <p:cNvGrpSpPr/>
          <p:nvPr/>
        </p:nvGrpSpPr>
        <p:grpSpPr>
          <a:xfrm>
            <a:off x="16283581" y="5916883"/>
            <a:ext cx="6985" cy="186690"/>
            <a:chOff x="16283581" y="5916883"/>
            <a:chExt cx="6985" cy="186690"/>
          </a:xfrm>
        </p:grpSpPr>
        <p:sp>
          <p:nvSpPr>
            <p:cNvPr id="559" name="object 559"/>
            <p:cNvSpPr/>
            <p:nvPr/>
          </p:nvSpPr>
          <p:spPr>
            <a:xfrm>
              <a:off x="1628970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6284172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6284170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2" name="object 562"/>
          <p:cNvSpPr/>
          <p:nvPr/>
        </p:nvSpPr>
        <p:spPr>
          <a:xfrm>
            <a:off x="16284170" y="6289157"/>
            <a:ext cx="5715" cy="0"/>
          </a:xfrm>
          <a:custGeom>
            <a:avLst/>
            <a:gdLst/>
            <a:ahLst/>
            <a:cxnLst/>
            <a:rect l="l" t="t" r="r" b="b"/>
            <a:pathLst>
              <a:path w="5715" h="0">
                <a:moveTo>
                  <a:pt x="55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63" name="object 563"/>
          <p:cNvGrpSpPr/>
          <p:nvPr/>
        </p:nvGrpSpPr>
        <p:grpSpPr>
          <a:xfrm>
            <a:off x="16283581" y="6102728"/>
            <a:ext cx="6985" cy="523875"/>
            <a:chOff x="16283581" y="6102728"/>
            <a:chExt cx="6985" cy="523875"/>
          </a:xfrm>
        </p:grpSpPr>
        <p:sp>
          <p:nvSpPr>
            <p:cNvPr id="564" name="object 564"/>
            <p:cNvSpPr/>
            <p:nvPr/>
          </p:nvSpPr>
          <p:spPr>
            <a:xfrm>
              <a:off x="16284170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6284172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6289709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628970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6284172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69" name="object 56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6284174" y="6474996"/>
              <a:ext cx="5539" cy="150550"/>
            </a:xfrm>
            <a:prstGeom prst="rect">
              <a:avLst/>
            </a:prstGeom>
          </p:spPr>
        </p:pic>
        <p:sp>
          <p:nvSpPr>
            <p:cNvPr id="570" name="object 570"/>
            <p:cNvSpPr/>
            <p:nvPr/>
          </p:nvSpPr>
          <p:spPr>
            <a:xfrm>
              <a:off x="1628970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6284172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6284172" y="6474995"/>
              <a:ext cx="5715" cy="151130"/>
            </a:xfrm>
            <a:custGeom>
              <a:avLst/>
              <a:gdLst/>
              <a:ahLst/>
              <a:cxnLst/>
              <a:rect l="l" t="t" r="r" b="b"/>
              <a:pathLst>
                <a:path w="5715" h="151129">
                  <a:moveTo>
                    <a:pt x="0" y="150539"/>
                  </a:moveTo>
                  <a:lnTo>
                    <a:pt x="5539" y="150539"/>
                  </a:lnTo>
                </a:path>
                <a:path w="5715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3" name="object 573"/>
          <p:cNvGrpSpPr/>
          <p:nvPr/>
        </p:nvGrpSpPr>
        <p:grpSpPr>
          <a:xfrm>
            <a:off x="12853382" y="6423357"/>
            <a:ext cx="10160" cy="40005"/>
            <a:chOff x="12853382" y="6423357"/>
            <a:chExt cx="10160" cy="40005"/>
          </a:xfrm>
        </p:grpSpPr>
        <p:pic>
          <p:nvPicPr>
            <p:cNvPr id="574" name="object 57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856330" y="6426303"/>
              <a:ext cx="3717" cy="33810"/>
            </a:xfrm>
            <a:prstGeom prst="rect">
              <a:avLst/>
            </a:prstGeom>
          </p:spPr>
        </p:pic>
        <p:sp>
          <p:nvSpPr>
            <p:cNvPr id="575" name="object 575"/>
            <p:cNvSpPr/>
            <p:nvPr/>
          </p:nvSpPr>
          <p:spPr>
            <a:xfrm>
              <a:off x="12856335" y="6460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1340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2860049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2856335" y="6426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476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2856335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9" name="object 579"/>
          <p:cNvGrpSpPr/>
          <p:nvPr/>
        </p:nvGrpSpPr>
        <p:grpSpPr>
          <a:xfrm>
            <a:off x="12855740" y="5944733"/>
            <a:ext cx="5080" cy="33020"/>
            <a:chOff x="12855740" y="5944733"/>
            <a:chExt cx="5080" cy="33020"/>
          </a:xfrm>
        </p:grpSpPr>
        <p:sp>
          <p:nvSpPr>
            <p:cNvPr id="580" name="object 580"/>
            <p:cNvSpPr/>
            <p:nvPr/>
          </p:nvSpPr>
          <p:spPr>
            <a:xfrm>
              <a:off x="12860049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2856335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2856332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3717" y="0"/>
                  </a:moveTo>
                  <a:lnTo>
                    <a:pt x="0" y="31601"/>
                  </a:lnTo>
                </a:path>
                <a:path w="3809" h="31750">
                  <a:moveTo>
                    <a:pt x="3717" y="0"/>
                  </a:moveTo>
                  <a:lnTo>
                    <a:pt x="1026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2856335" y="5945320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31601"/>
                  </a:moveTo>
                  <a:lnTo>
                    <a:pt x="0" y="0"/>
                  </a:lnTo>
                </a:path>
                <a:path w="3809" h="31750">
                  <a:moveTo>
                    <a:pt x="0" y="31601"/>
                  </a:moveTo>
                  <a:lnTo>
                    <a:pt x="371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4" name="object 584"/>
          <p:cNvGrpSpPr/>
          <p:nvPr/>
        </p:nvGrpSpPr>
        <p:grpSpPr>
          <a:xfrm>
            <a:off x="12855743" y="5976928"/>
            <a:ext cx="5080" cy="262255"/>
            <a:chOff x="12855743" y="5976928"/>
            <a:chExt cx="5080" cy="262255"/>
          </a:xfrm>
        </p:grpSpPr>
        <p:sp>
          <p:nvSpPr>
            <p:cNvPr id="585" name="object 585"/>
            <p:cNvSpPr/>
            <p:nvPr/>
          </p:nvSpPr>
          <p:spPr>
            <a:xfrm>
              <a:off x="12860049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2860049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2856335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2860049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2856335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2860049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2856335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12856335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12860049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12856335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12856335" y="5976928"/>
              <a:ext cx="3810" cy="46990"/>
            </a:xfrm>
            <a:custGeom>
              <a:avLst/>
              <a:gdLst/>
              <a:ahLst/>
              <a:cxnLst/>
              <a:rect l="l" t="t" r="r" b="b"/>
              <a:pathLst>
                <a:path w="3809" h="46989">
                  <a:moveTo>
                    <a:pt x="0" y="46448"/>
                  </a:moveTo>
                  <a:lnTo>
                    <a:pt x="3717" y="46448"/>
                  </a:lnTo>
                </a:path>
                <a:path w="3809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6" name="object 596"/>
          <p:cNvGrpSpPr/>
          <p:nvPr/>
        </p:nvGrpSpPr>
        <p:grpSpPr>
          <a:xfrm>
            <a:off x="12855743" y="6292254"/>
            <a:ext cx="5080" cy="109220"/>
            <a:chOff x="12855743" y="6292254"/>
            <a:chExt cx="5080" cy="109220"/>
          </a:xfrm>
        </p:grpSpPr>
        <p:sp>
          <p:nvSpPr>
            <p:cNvPr id="597" name="object 597"/>
            <p:cNvSpPr/>
            <p:nvPr/>
          </p:nvSpPr>
          <p:spPr>
            <a:xfrm>
              <a:off x="12860049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12856335" y="6346734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17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12856335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12860049" y="629284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12856335" y="629284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12856335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3" name="object 603"/>
          <p:cNvGrpSpPr/>
          <p:nvPr/>
        </p:nvGrpSpPr>
        <p:grpSpPr>
          <a:xfrm>
            <a:off x="12855743" y="6238363"/>
            <a:ext cx="5080" cy="54610"/>
            <a:chOff x="12855743" y="6238363"/>
            <a:chExt cx="5080" cy="54610"/>
          </a:xfrm>
        </p:grpSpPr>
        <p:sp>
          <p:nvSpPr>
            <p:cNvPr id="604" name="object 604"/>
            <p:cNvSpPr/>
            <p:nvPr/>
          </p:nvSpPr>
          <p:spPr>
            <a:xfrm>
              <a:off x="12856335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12860049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12856335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7" name="object 607"/>
          <p:cNvGrpSpPr/>
          <p:nvPr/>
        </p:nvGrpSpPr>
        <p:grpSpPr>
          <a:xfrm>
            <a:off x="12855743" y="6184470"/>
            <a:ext cx="4445" cy="54610"/>
            <a:chOff x="12855743" y="6184470"/>
            <a:chExt cx="4445" cy="54610"/>
          </a:xfrm>
        </p:grpSpPr>
        <p:sp>
          <p:nvSpPr>
            <p:cNvPr id="608" name="object 608"/>
            <p:cNvSpPr/>
            <p:nvPr/>
          </p:nvSpPr>
          <p:spPr>
            <a:xfrm>
              <a:off x="12856335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12856335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10" name="object 610"/>
          <p:cNvGrpSpPr/>
          <p:nvPr/>
        </p:nvGrpSpPr>
        <p:grpSpPr>
          <a:xfrm>
            <a:off x="12855743" y="6400625"/>
            <a:ext cx="5080" cy="86360"/>
            <a:chOff x="12855743" y="6400625"/>
            <a:chExt cx="5080" cy="86360"/>
          </a:xfrm>
        </p:grpSpPr>
        <p:sp>
          <p:nvSpPr>
            <p:cNvPr id="611" name="object 611"/>
            <p:cNvSpPr/>
            <p:nvPr/>
          </p:nvSpPr>
          <p:spPr>
            <a:xfrm>
              <a:off x="12860049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12856335" y="64861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12856332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12860049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12856335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12856335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12856335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18" name="object 618"/>
          <p:cNvGrpSpPr/>
          <p:nvPr/>
        </p:nvGrpSpPr>
        <p:grpSpPr>
          <a:xfrm>
            <a:off x="12550464" y="6423373"/>
            <a:ext cx="10160" cy="40005"/>
            <a:chOff x="12550464" y="6423373"/>
            <a:chExt cx="10160" cy="40005"/>
          </a:xfrm>
        </p:grpSpPr>
        <p:pic>
          <p:nvPicPr>
            <p:cNvPr id="619" name="object 61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553422" y="6426332"/>
              <a:ext cx="3738" cy="33789"/>
            </a:xfrm>
            <a:prstGeom prst="rect">
              <a:avLst/>
            </a:prstGeom>
          </p:spPr>
        </p:pic>
        <p:sp>
          <p:nvSpPr>
            <p:cNvPr id="620" name="object 620"/>
            <p:cNvSpPr/>
            <p:nvPr/>
          </p:nvSpPr>
          <p:spPr>
            <a:xfrm>
              <a:off x="12553416" y="64601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12557152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12553416" y="64263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282" y="0"/>
                  </a:ln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12553416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24" name="object 624"/>
          <p:cNvGrpSpPr/>
          <p:nvPr/>
        </p:nvGrpSpPr>
        <p:grpSpPr>
          <a:xfrm>
            <a:off x="12552825" y="5944733"/>
            <a:ext cx="5080" cy="33020"/>
            <a:chOff x="12552825" y="5944733"/>
            <a:chExt cx="5080" cy="33020"/>
          </a:xfrm>
        </p:grpSpPr>
        <p:sp>
          <p:nvSpPr>
            <p:cNvPr id="625" name="object 625"/>
            <p:cNvSpPr/>
            <p:nvPr/>
          </p:nvSpPr>
          <p:spPr>
            <a:xfrm>
              <a:off x="12553416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0"/>
                  </a:moveTo>
                  <a:lnTo>
                    <a:pt x="3738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12553414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12553416" y="5945324"/>
              <a:ext cx="3175" cy="31750"/>
            </a:xfrm>
            <a:custGeom>
              <a:avLst/>
              <a:gdLst/>
              <a:ahLst/>
              <a:cxnLst/>
              <a:rect l="l" t="t" r="r" b="b"/>
              <a:pathLst>
                <a:path w="3175" h="31750">
                  <a:moveTo>
                    <a:pt x="0" y="0"/>
                  </a:moveTo>
                  <a:lnTo>
                    <a:pt x="283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12553416" y="59769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12557152" y="59453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12553416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31" name="object 631"/>
          <p:cNvGrpSpPr/>
          <p:nvPr/>
        </p:nvGrpSpPr>
        <p:grpSpPr>
          <a:xfrm>
            <a:off x="12552825" y="5976921"/>
            <a:ext cx="5080" cy="208279"/>
            <a:chOff x="12552825" y="5976921"/>
            <a:chExt cx="5080" cy="208279"/>
          </a:xfrm>
        </p:grpSpPr>
        <p:sp>
          <p:nvSpPr>
            <p:cNvPr id="632" name="object 632"/>
            <p:cNvSpPr/>
            <p:nvPr/>
          </p:nvSpPr>
          <p:spPr>
            <a:xfrm>
              <a:off x="12557152" y="61311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12557152" y="60772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12557152" y="60233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2553416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2553416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2553416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2553416" y="60233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2553416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2557152" y="597692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2553416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42" name="object 642"/>
          <p:cNvGrpSpPr/>
          <p:nvPr/>
        </p:nvGrpSpPr>
        <p:grpSpPr>
          <a:xfrm>
            <a:off x="12552825" y="6131168"/>
            <a:ext cx="5080" cy="269875"/>
            <a:chOff x="12552825" y="6131168"/>
            <a:chExt cx="5080" cy="269875"/>
          </a:xfrm>
        </p:grpSpPr>
        <p:sp>
          <p:nvSpPr>
            <p:cNvPr id="643" name="object 643"/>
            <p:cNvSpPr/>
            <p:nvPr/>
          </p:nvSpPr>
          <p:spPr>
            <a:xfrm>
              <a:off x="12557152" y="634674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2553416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2557152" y="6292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2553416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2553416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2557152" y="6238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12557152" y="61850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12553416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12553416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12553416" y="6185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2553416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2553416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55" name="object 655"/>
          <p:cNvGrpSpPr/>
          <p:nvPr/>
        </p:nvGrpSpPr>
        <p:grpSpPr>
          <a:xfrm>
            <a:off x="12552825" y="6346734"/>
            <a:ext cx="5080" cy="140335"/>
            <a:chOff x="12552825" y="6346734"/>
            <a:chExt cx="5080" cy="140335"/>
          </a:xfrm>
        </p:grpSpPr>
        <p:sp>
          <p:nvSpPr>
            <p:cNvPr id="656" name="object 656"/>
            <p:cNvSpPr/>
            <p:nvPr/>
          </p:nvSpPr>
          <p:spPr>
            <a:xfrm>
              <a:off x="12557152" y="645452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2553416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2553414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2557152" y="64006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2553416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2553416" y="64006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2553416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2553416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64" name="object 664"/>
          <p:cNvGrpSpPr/>
          <p:nvPr/>
        </p:nvGrpSpPr>
        <p:grpSpPr>
          <a:xfrm>
            <a:off x="10653054" y="3418676"/>
            <a:ext cx="40005" cy="10160"/>
            <a:chOff x="10653054" y="3418676"/>
            <a:chExt cx="40005" cy="10160"/>
          </a:xfrm>
        </p:grpSpPr>
        <p:sp>
          <p:nvSpPr>
            <p:cNvPr id="665" name="object 665"/>
            <p:cNvSpPr/>
            <p:nvPr/>
          </p:nvSpPr>
          <p:spPr>
            <a:xfrm>
              <a:off x="10658791" y="342536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10658791" y="3421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10658791" y="3421629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1014" y="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10656006" y="34221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1065879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10656007" y="34221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10656007" y="3421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10656007" y="34216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502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10656007" y="34216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10689795" y="34216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28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10655995" y="342162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0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10656007" y="342536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80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1065600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1800"/>
                  </a:lnTo>
                  <a:lnTo>
                    <a:pt x="0" y="2324"/>
                  </a:lnTo>
                  <a:lnTo>
                    <a:pt x="0" y="2523"/>
                  </a:lnTo>
                  <a:lnTo>
                    <a:pt x="0" y="37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78" name="object 678"/>
          <p:cNvGrpSpPr/>
          <p:nvPr/>
        </p:nvGrpSpPr>
        <p:grpSpPr>
          <a:xfrm>
            <a:off x="11138572" y="3421043"/>
            <a:ext cx="33020" cy="5080"/>
            <a:chOff x="11138572" y="3421043"/>
            <a:chExt cx="33020" cy="5080"/>
          </a:xfrm>
        </p:grpSpPr>
        <p:sp>
          <p:nvSpPr>
            <p:cNvPr id="679" name="object 679"/>
            <p:cNvSpPr/>
            <p:nvPr/>
          </p:nvSpPr>
          <p:spPr>
            <a:xfrm>
              <a:off x="11139163" y="34227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632" y="2638"/>
                  </a:moveTo>
                  <a:lnTo>
                    <a:pt x="0" y="1769"/>
                  </a:lnTo>
                </a:path>
                <a:path w="31750" h="3175">
                  <a:moveTo>
                    <a:pt x="31632" y="2638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11139163" y="342163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632" y="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11139168" y="342536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11139168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11139163" y="3422734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31632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11139168" y="3421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85" name="object 685"/>
          <p:cNvGrpSpPr/>
          <p:nvPr/>
        </p:nvGrpSpPr>
        <p:grpSpPr>
          <a:xfrm>
            <a:off x="10877151" y="3421038"/>
            <a:ext cx="107950" cy="5080"/>
            <a:chOff x="10877151" y="3421038"/>
            <a:chExt cx="107950" cy="5080"/>
          </a:xfrm>
        </p:grpSpPr>
        <p:sp>
          <p:nvSpPr>
            <p:cNvPr id="686" name="object 686"/>
            <p:cNvSpPr/>
            <p:nvPr/>
          </p:nvSpPr>
          <p:spPr>
            <a:xfrm>
              <a:off x="1093103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1093103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108771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9" name="object 689"/>
          <p:cNvSpPr/>
          <p:nvPr/>
        </p:nvSpPr>
        <p:spPr>
          <a:xfrm>
            <a:off x="11038820" y="3425366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0984927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91" name="object 691"/>
          <p:cNvGrpSpPr/>
          <p:nvPr/>
        </p:nvGrpSpPr>
        <p:grpSpPr>
          <a:xfrm>
            <a:off x="10984927" y="3421038"/>
            <a:ext cx="154940" cy="5080"/>
            <a:chOff x="10984927" y="3421038"/>
            <a:chExt cx="154940" cy="5080"/>
          </a:xfrm>
        </p:grpSpPr>
        <p:sp>
          <p:nvSpPr>
            <p:cNvPr id="692" name="object 692"/>
            <p:cNvSpPr/>
            <p:nvPr/>
          </p:nvSpPr>
          <p:spPr>
            <a:xfrm>
              <a:off x="1103881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098492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098492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11092711" y="34253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1109271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1103881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11139168" y="3424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11092711" y="34216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00" name="object 700"/>
          <p:cNvGrpSpPr/>
          <p:nvPr/>
        </p:nvGrpSpPr>
        <p:grpSpPr>
          <a:xfrm>
            <a:off x="10661001" y="3421038"/>
            <a:ext cx="216535" cy="5080"/>
            <a:chOff x="10661001" y="3421038"/>
            <a:chExt cx="216535" cy="5080"/>
          </a:xfrm>
        </p:grpSpPr>
        <p:sp>
          <p:nvSpPr>
            <p:cNvPr id="701" name="object 701"/>
            <p:cNvSpPr/>
            <p:nvPr/>
          </p:nvSpPr>
          <p:spPr>
            <a:xfrm>
              <a:off x="1066159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066159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1071547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1066159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071547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076936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1071547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10823262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076936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076936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1082326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2" name="object 712"/>
          <p:cNvGrpSpPr/>
          <p:nvPr/>
        </p:nvGrpSpPr>
        <p:grpSpPr>
          <a:xfrm>
            <a:off x="10876560" y="3421629"/>
            <a:ext cx="55244" cy="4445"/>
            <a:chOff x="10876560" y="3421629"/>
            <a:chExt cx="55244" cy="4445"/>
          </a:xfrm>
        </p:grpSpPr>
        <p:sp>
          <p:nvSpPr>
            <p:cNvPr id="713" name="object 713"/>
            <p:cNvSpPr/>
            <p:nvPr/>
          </p:nvSpPr>
          <p:spPr>
            <a:xfrm>
              <a:off x="1093103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087715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08771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6" name="object 716"/>
          <p:cNvGrpSpPr/>
          <p:nvPr/>
        </p:nvGrpSpPr>
        <p:grpSpPr>
          <a:xfrm>
            <a:off x="10629373" y="3421038"/>
            <a:ext cx="32384" cy="5080"/>
            <a:chOff x="10629373" y="3421038"/>
            <a:chExt cx="32384" cy="5080"/>
          </a:xfrm>
        </p:grpSpPr>
        <p:sp>
          <p:nvSpPr>
            <p:cNvPr id="717" name="object 717"/>
            <p:cNvSpPr/>
            <p:nvPr/>
          </p:nvSpPr>
          <p:spPr>
            <a:xfrm>
              <a:off x="10629965" y="3421628"/>
              <a:ext cx="31750" cy="3810"/>
            </a:xfrm>
            <a:custGeom>
              <a:avLst/>
              <a:gdLst/>
              <a:ahLst/>
              <a:cxnLst/>
              <a:rect l="l" t="t" r="r" b="b"/>
              <a:pathLst>
                <a:path w="31750" h="3810">
                  <a:moveTo>
                    <a:pt x="0" y="3738"/>
                  </a:moveTo>
                  <a:lnTo>
                    <a:pt x="31632" y="3738"/>
                  </a:lnTo>
                </a:path>
                <a:path w="317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0629965" y="3421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9" name="object 719"/>
          <p:cNvGrpSpPr/>
          <p:nvPr/>
        </p:nvGrpSpPr>
        <p:grpSpPr>
          <a:xfrm>
            <a:off x="12924504" y="5992168"/>
            <a:ext cx="3668395" cy="813435"/>
            <a:chOff x="12924504" y="5992168"/>
            <a:chExt cx="3668395" cy="813435"/>
          </a:xfrm>
        </p:grpSpPr>
        <p:sp>
          <p:nvSpPr>
            <p:cNvPr id="720" name="object 720"/>
            <p:cNvSpPr/>
            <p:nvPr/>
          </p:nvSpPr>
          <p:spPr>
            <a:xfrm>
              <a:off x="16591739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6251635" y="5992759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 h="0">
                  <a:moveTo>
                    <a:pt x="340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6251632" y="599275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6246045" y="599275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3268903" y="5992759"/>
              <a:ext cx="2977515" cy="633095"/>
            </a:xfrm>
            <a:custGeom>
              <a:avLst/>
              <a:gdLst/>
              <a:ahLst/>
              <a:cxnLst/>
              <a:rect l="l" t="t" r="r" b="b"/>
              <a:pathLst>
                <a:path w="2977515" h="633095">
                  <a:moveTo>
                    <a:pt x="0" y="0"/>
                  </a:moveTo>
                  <a:lnTo>
                    <a:pt x="2977155" y="0"/>
                  </a:lnTo>
                </a:path>
                <a:path w="297751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3263317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2925096" y="5992759"/>
              <a:ext cx="338455" cy="633095"/>
            </a:xfrm>
            <a:custGeom>
              <a:avLst/>
              <a:gdLst/>
              <a:ahLst/>
              <a:cxnLst/>
              <a:rect l="l" t="t" r="r" b="b"/>
              <a:pathLst>
                <a:path w="338455" h="633095">
                  <a:moveTo>
                    <a:pt x="0" y="0"/>
                  </a:moveTo>
                  <a:lnTo>
                    <a:pt x="338230" y="0"/>
                  </a:lnTo>
                </a:path>
                <a:path w="33845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6251632" y="6625535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 h="0">
                  <a:moveTo>
                    <a:pt x="0" y="0"/>
                  </a:moveTo>
                  <a:lnTo>
                    <a:pt x="340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6591739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6251632" y="6625537"/>
              <a:ext cx="340360" cy="179705"/>
            </a:xfrm>
            <a:custGeom>
              <a:avLst/>
              <a:gdLst/>
              <a:ahLst/>
              <a:cxnLst/>
              <a:rect l="l" t="t" r="r" b="b"/>
              <a:pathLst>
                <a:path w="340359" h="179704">
                  <a:moveTo>
                    <a:pt x="0" y="179303"/>
                  </a:moveTo>
                  <a:lnTo>
                    <a:pt x="340104" y="179303"/>
                  </a:lnTo>
                </a:path>
                <a:path w="340359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3268903" y="6625535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6246045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3268903" y="6625537"/>
              <a:ext cx="2977515" cy="179705"/>
            </a:xfrm>
            <a:custGeom>
              <a:avLst/>
              <a:gdLst/>
              <a:ahLst/>
              <a:cxnLst/>
              <a:rect l="l" t="t" r="r" b="b"/>
              <a:pathLst>
                <a:path w="2977515" h="179704">
                  <a:moveTo>
                    <a:pt x="0" y="179303"/>
                  </a:moveTo>
                  <a:lnTo>
                    <a:pt x="2977155" y="179303"/>
                  </a:lnTo>
                </a:path>
                <a:path w="2977515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2925096" y="680484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 h="0">
                  <a:moveTo>
                    <a:pt x="0" y="0"/>
                  </a:moveTo>
                  <a:lnTo>
                    <a:pt x="338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3263317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2925096" y="6625245"/>
              <a:ext cx="338455" cy="635"/>
            </a:xfrm>
            <a:custGeom>
              <a:avLst/>
              <a:gdLst/>
              <a:ahLst/>
              <a:cxnLst/>
              <a:rect l="l" t="t" r="r" b="b"/>
              <a:pathLst>
                <a:path w="338455" h="634">
                  <a:moveTo>
                    <a:pt x="0" y="0"/>
                  </a:moveTo>
                  <a:lnTo>
                    <a:pt x="338230" y="0"/>
                  </a:lnTo>
                </a:path>
                <a:path w="338455" h="634">
                  <a:moveTo>
                    <a:pt x="0" y="591"/>
                  </a:moveTo>
                  <a:lnTo>
                    <a:pt x="338230" y="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2925096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37" name="object 737"/>
          <p:cNvGrpSpPr/>
          <p:nvPr/>
        </p:nvGrpSpPr>
        <p:grpSpPr>
          <a:xfrm>
            <a:off x="17237836" y="4855740"/>
            <a:ext cx="329565" cy="30480"/>
            <a:chOff x="17237836" y="4855740"/>
            <a:chExt cx="329565" cy="30480"/>
          </a:xfrm>
        </p:grpSpPr>
        <p:sp>
          <p:nvSpPr>
            <p:cNvPr id="738" name="object 738"/>
            <p:cNvSpPr/>
            <p:nvPr/>
          </p:nvSpPr>
          <p:spPr>
            <a:xfrm>
              <a:off x="17566372" y="485633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7238427" y="4856331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7238427" y="4882335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7566372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7238427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7238427" y="48823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7238427" y="4885127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5" name="object 745"/>
          <p:cNvSpPr/>
          <p:nvPr/>
        </p:nvSpPr>
        <p:spPr>
          <a:xfrm>
            <a:off x="10656007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w="0"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46" name="object 746"/>
          <p:cNvGrpSpPr/>
          <p:nvPr/>
        </p:nvGrpSpPr>
        <p:grpSpPr>
          <a:xfrm>
            <a:off x="12553416" y="6238363"/>
            <a:ext cx="306705" cy="8890"/>
            <a:chOff x="12553416" y="6238363"/>
            <a:chExt cx="306705" cy="8890"/>
          </a:xfrm>
        </p:grpSpPr>
        <p:sp>
          <p:nvSpPr>
            <p:cNvPr id="747" name="object 747"/>
            <p:cNvSpPr/>
            <p:nvPr/>
          </p:nvSpPr>
          <p:spPr>
            <a:xfrm>
              <a:off x="12553416" y="623895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12553416" y="62463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49" name="object 749"/>
          <p:cNvGrpSpPr/>
          <p:nvPr/>
        </p:nvGrpSpPr>
        <p:grpSpPr>
          <a:xfrm>
            <a:off x="12553416" y="6292254"/>
            <a:ext cx="306705" cy="8890"/>
            <a:chOff x="12553416" y="6292254"/>
            <a:chExt cx="306705" cy="8890"/>
          </a:xfrm>
        </p:grpSpPr>
        <p:sp>
          <p:nvSpPr>
            <p:cNvPr id="750" name="object 750"/>
            <p:cNvSpPr/>
            <p:nvPr/>
          </p:nvSpPr>
          <p:spPr>
            <a:xfrm>
              <a:off x="12553416" y="62928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2553416" y="630028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2" name="object 752"/>
          <p:cNvGrpSpPr/>
          <p:nvPr/>
        </p:nvGrpSpPr>
        <p:grpSpPr>
          <a:xfrm>
            <a:off x="12553416" y="6346153"/>
            <a:ext cx="306705" cy="8890"/>
            <a:chOff x="12553416" y="6346153"/>
            <a:chExt cx="306705" cy="8890"/>
          </a:xfrm>
        </p:grpSpPr>
        <p:sp>
          <p:nvSpPr>
            <p:cNvPr id="753" name="object 753"/>
            <p:cNvSpPr/>
            <p:nvPr/>
          </p:nvSpPr>
          <p:spPr>
            <a:xfrm>
              <a:off x="12553416" y="634674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2553416" y="635417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5" name="object 755"/>
          <p:cNvGrpSpPr/>
          <p:nvPr/>
        </p:nvGrpSpPr>
        <p:grpSpPr>
          <a:xfrm>
            <a:off x="12553416" y="6400036"/>
            <a:ext cx="306705" cy="8890"/>
            <a:chOff x="12553416" y="6400036"/>
            <a:chExt cx="306705" cy="8890"/>
          </a:xfrm>
        </p:grpSpPr>
        <p:sp>
          <p:nvSpPr>
            <p:cNvPr id="756" name="object 756"/>
            <p:cNvSpPr/>
            <p:nvPr/>
          </p:nvSpPr>
          <p:spPr>
            <a:xfrm>
              <a:off x="12553416" y="640062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2553416" y="640806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8" name="object 758"/>
          <p:cNvGrpSpPr/>
          <p:nvPr/>
        </p:nvGrpSpPr>
        <p:grpSpPr>
          <a:xfrm>
            <a:off x="16028440" y="708753"/>
            <a:ext cx="3426460" cy="603250"/>
            <a:chOff x="16028440" y="708753"/>
            <a:chExt cx="3426460" cy="603250"/>
          </a:xfrm>
        </p:grpSpPr>
        <p:sp>
          <p:nvSpPr>
            <p:cNvPr id="759" name="object 759"/>
            <p:cNvSpPr/>
            <p:nvPr/>
          </p:nvSpPr>
          <p:spPr>
            <a:xfrm>
              <a:off x="16031393" y="708753"/>
              <a:ext cx="0" cy="600075"/>
            </a:xfrm>
            <a:custGeom>
              <a:avLst/>
              <a:gdLst/>
              <a:ahLst/>
              <a:cxnLst/>
              <a:rect l="l" t="t" r="r" b="b"/>
              <a:pathLst>
                <a:path w="0" h="600075">
                  <a:moveTo>
                    <a:pt x="0" y="0"/>
                  </a:moveTo>
                  <a:lnTo>
                    <a:pt x="0" y="599897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16031393" y="1308652"/>
              <a:ext cx="3423920" cy="0"/>
            </a:xfrm>
            <a:custGeom>
              <a:avLst/>
              <a:gdLst/>
              <a:ahLst/>
              <a:cxnLst/>
              <a:rect l="l" t="t" r="r" b="b"/>
              <a:pathLst>
                <a:path w="3423919" h="0">
                  <a:moveTo>
                    <a:pt x="0" y="0"/>
                  </a:moveTo>
                  <a:lnTo>
                    <a:pt x="3423502" y="0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9023611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7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9023611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7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19023605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9023605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19128083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0" y="0"/>
                  </a:moveTo>
                  <a:lnTo>
                    <a:pt x="2646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19128070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264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6514804" y="128080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16514801" y="128100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6623209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6880625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6880615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16880615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16514794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16514801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16514794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16514801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6619217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2646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6619223" y="1264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16619223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0" y="0"/>
                  </a:moveTo>
                  <a:lnTo>
                    <a:pt x="2646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16883847" y="1264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17518289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1751829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1751829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7518289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751829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1751829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17016562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17490055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17016562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17490055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05" name="object 805"/>
          <p:cNvGrpSpPr/>
          <p:nvPr/>
        </p:nvGrpSpPr>
        <p:grpSpPr>
          <a:xfrm>
            <a:off x="12994211" y="5911305"/>
            <a:ext cx="233679" cy="62865"/>
            <a:chOff x="12994211" y="5911305"/>
            <a:chExt cx="233679" cy="62865"/>
          </a:xfrm>
        </p:grpSpPr>
        <p:sp>
          <p:nvSpPr>
            <p:cNvPr id="806" name="object 806"/>
            <p:cNvSpPr/>
            <p:nvPr/>
          </p:nvSpPr>
          <p:spPr>
            <a:xfrm>
              <a:off x="1322707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12994804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299480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9" name="object 809"/>
          <p:cNvSpPr/>
          <p:nvPr/>
        </p:nvSpPr>
        <p:spPr>
          <a:xfrm>
            <a:off x="13227079" y="6035784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2994804" y="5973840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11" name="object 811"/>
          <p:cNvGrpSpPr/>
          <p:nvPr/>
        </p:nvGrpSpPr>
        <p:grpSpPr>
          <a:xfrm>
            <a:off x="12994211" y="5973848"/>
            <a:ext cx="233679" cy="248285"/>
            <a:chOff x="12994211" y="5973848"/>
            <a:chExt cx="233679" cy="248285"/>
          </a:xfrm>
        </p:grpSpPr>
        <p:sp>
          <p:nvSpPr>
            <p:cNvPr id="812" name="object 812"/>
            <p:cNvSpPr/>
            <p:nvPr/>
          </p:nvSpPr>
          <p:spPr>
            <a:xfrm>
              <a:off x="12994804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35"/>
                  </a:moveTo>
                  <a:lnTo>
                    <a:pt x="0" y="61935"/>
                  </a:lnTo>
                </a:path>
                <a:path w="232409" h="62229">
                  <a:moveTo>
                    <a:pt x="232275" y="61935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2994803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299480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322707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3227079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2994804" y="609774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299480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12994803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0" name="object 820"/>
          <p:cNvSpPr/>
          <p:nvPr/>
        </p:nvSpPr>
        <p:spPr>
          <a:xfrm>
            <a:off x="13227079" y="6283592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2994804" y="6221626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22" name="object 822"/>
          <p:cNvGrpSpPr/>
          <p:nvPr/>
        </p:nvGrpSpPr>
        <p:grpSpPr>
          <a:xfrm>
            <a:off x="12994211" y="6221629"/>
            <a:ext cx="233679" cy="124460"/>
            <a:chOff x="12994211" y="6221629"/>
            <a:chExt cx="233679" cy="124460"/>
          </a:xfrm>
        </p:grpSpPr>
        <p:sp>
          <p:nvSpPr>
            <p:cNvPr id="823" name="object 823"/>
            <p:cNvSpPr/>
            <p:nvPr/>
          </p:nvSpPr>
          <p:spPr>
            <a:xfrm>
              <a:off x="12994804" y="6221629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1299480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12994803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6" name="object 826"/>
          <p:cNvSpPr/>
          <p:nvPr/>
        </p:nvSpPr>
        <p:spPr>
          <a:xfrm>
            <a:off x="12994804" y="6159683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27" name="object 827"/>
          <p:cNvGrpSpPr/>
          <p:nvPr/>
        </p:nvGrpSpPr>
        <p:grpSpPr>
          <a:xfrm>
            <a:off x="12991850" y="6344936"/>
            <a:ext cx="238760" cy="133350"/>
            <a:chOff x="12991850" y="6344936"/>
            <a:chExt cx="238760" cy="133350"/>
          </a:xfrm>
        </p:grpSpPr>
        <p:sp>
          <p:nvSpPr>
            <p:cNvPr id="828" name="object 828"/>
            <p:cNvSpPr/>
            <p:nvPr/>
          </p:nvSpPr>
          <p:spPr>
            <a:xfrm>
              <a:off x="12994804" y="634552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1322707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1299480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12994804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1322707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1299480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4" name="object 83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994808" y="6469426"/>
              <a:ext cx="232286" cy="5570"/>
            </a:xfrm>
            <a:prstGeom prst="rect">
              <a:avLst/>
            </a:prstGeom>
          </p:spPr>
        </p:pic>
        <p:sp>
          <p:nvSpPr>
            <p:cNvPr id="835" name="object 835"/>
            <p:cNvSpPr/>
            <p:nvPr/>
          </p:nvSpPr>
          <p:spPr>
            <a:xfrm>
              <a:off x="12994803" y="646942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1322707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12994803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275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8" name="object 838"/>
          <p:cNvGrpSpPr/>
          <p:nvPr/>
        </p:nvGrpSpPr>
        <p:grpSpPr>
          <a:xfrm>
            <a:off x="16289117" y="5911305"/>
            <a:ext cx="233679" cy="62865"/>
            <a:chOff x="16289117" y="5911305"/>
            <a:chExt cx="233679" cy="62865"/>
          </a:xfrm>
        </p:grpSpPr>
        <p:sp>
          <p:nvSpPr>
            <p:cNvPr id="839" name="object 839"/>
            <p:cNvSpPr/>
            <p:nvPr/>
          </p:nvSpPr>
          <p:spPr>
            <a:xfrm>
              <a:off x="1652203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16289705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16289708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2" name="object 842"/>
          <p:cNvGrpSpPr/>
          <p:nvPr/>
        </p:nvGrpSpPr>
        <p:grpSpPr>
          <a:xfrm>
            <a:off x="16286756" y="5973248"/>
            <a:ext cx="238760" cy="504825"/>
            <a:chOff x="16286756" y="5973248"/>
            <a:chExt cx="238760" cy="504825"/>
          </a:xfrm>
        </p:grpSpPr>
        <p:sp>
          <p:nvSpPr>
            <p:cNvPr id="843" name="object 843"/>
            <p:cNvSpPr/>
            <p:nvPr/>
          </p:nvSpPr>
          <p:spPr>
            <a:xfrm>
              <a:off x="1652203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16289705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16289705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16289709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1652203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16522033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16289705" y="609774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16289705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1628970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1628970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16289709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16289705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1652203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1628970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16289709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16289705" y="628358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16289705" y="628359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1652203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628970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652203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6289705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628970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65" name="object 8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6289713" y="6469426"/>
              <a:ext cx="232328" cy="5570"/>
            </a:xfrm>
            <a:prstGeom prst="rect">
              <a:avLst/>
            </a:prstGeom>
          </p:spPr>
        </p:pic>
        <p:sp>
          <p:nvSpPr>
            <p:cNvPr id="866" name="object 866"/>
            <p:cNvSpPr/>
            <p:nvPr/>
          </p:nvSpPr>
          <p:spPr>
            <a:xfrm>
              <a:off x="16522033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16289709" y="646942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32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16289709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328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9" name="object 869"/>
          <p:cNvSpPr/>
          <p:nvPr/>
        </p:nvSpPr>
        <p:spPr>
          <a:xfrm>
            <a:off x="13227079" y="5979416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70" name="object 870"/>
          <p:cNvGrpSpPr/>
          <p:nvPr/>
        </p:nvGrpSpPr>
        <p:grpSpPr>
          <a:xfrm>
            <a:off x="12994211" y="5916883"/>
            <a:ext cx="233679" cy="63500"/>
            <a:chOff x="12994211" y="5916883"/>
            <a:chExt cx="233679" cy="63500"/>
          </a:xfrm>
        </p:grpSpPr>
        <p:sp>
          <p:nvSpPr>
            <p:cNvPr id="871" name="object 871"/>
            <p:cNvSpPr/>
            <p:nvPr/>
          </p:nvSpPr>
          <p:spPr>
            <a:xfrm>
              <a:off x="12994804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13227079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12994803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12994804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75" name="object 875"/>
          <p:cNvGrpSpPr/>
          <p:nvPr/>
        </p:nvGrpSpPr>
        <p:grpSpPr>
          <a:xfrm>
            <a:off x="12994211" y="5979416"/>
            <a:ext cx="233045" cy="125095"/>
            <a:chOff x="12994211" y="5979416"/>
            <a:chExt cx="233045" cy="125095"/>
          </a:xfrm>
        </p:grpSpPr>
        <p:sp>
          <p:nvSpPr>
            <p:cNvPr id="876" name="object 876"/>
            <p:cNvSpPr/>
            <p:nvPr/>
          </p:nvSpPr>
          <p:spPr>
            <a:xfrm>
              <a:off x="12994804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12994803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12994803" y="597941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12994804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80" name="object 880"/>
          <p:cNvGrpSpPr/>
          <p:nvPr/>
        </p:nvGrpSpPr>
        <p:grpSpPr>
          <a:xfrm>
            <a:off x="12994804" y="6164662"/>
            <a:ext cx="233045" cy="62865"/>
            <a:chOff x="12994804" y="6164662"/>
            <a:chExt cx="233045" cy="62865"/>
          </a:xfrm>
        </p:grpSpPr>
        <p:sp>
          <p:nvSpPr>
            <p:cNvPr id="881" name="object 881"/>
            <p:cNvSpPr/>
            <p:nvPr/>
          </p:nvSpPr>
          <p:spPr>
            <a:xfrm>
              <a:off x="13227080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12994804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83" name="object 883"/>
          <p:cNvGrpSpPr/>
          <p:nvPr/>
        </p:nvGrpSpPr>
        <p:grpSpPr>
          <a:xfrm>
            <a:off x="13226488" y="6041353"/>
            <a:ext cx="1270" cy="124460"/>
            <a:chOff x="13226488" y="6041353"/>
            <a:chExt cx="1270" cy="124460"/>
          </a:xfrm>
        </p:grpSpPr>
        <p:sp>
          <p:nvSpPr>
            <p:cNvPr id="884" name="object 884"/>
            <p:cNvSpPr/>
            <p:nvPr/>
          </p:nvSpPr>
          <p:spPr>
            <a:xfrm>
              <a:off x="13227080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3227080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6" name="object 886"/>
          <p:cNvSpPr/>
          <p:nvPr/>
        </p:nvSpPr>
        <p:spPr>
          <a:xfrm>
            <a:off x="12994803" y="6103318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87" name="object 887"/>
          <p:cNvGrpSpPr/>
          <p:nvPr/>
        </p:nvGrpSpPr>
        <p:grpSpPr>
          <a:xfrm>
            <a:off x="12994211" y="6165262"/>
            <a:ext cx="233679" cy="186055"/>
            <a:chOff x="12994211" y="6165262"/>
            <a:chExt cx="233679" cy="186055"/>
          </a:xfrm>
        </p:grpSpPr>
        <p:sp>
          <p:nvSpPr>
            <p:cNvPr id="888" name="object 888"/>
            <p:cNvSpPr/>
            <p:nvPr/>
          </p:nvSpPr>
          <p:spPr>
            <a:xfrm>
              <a:off x="12994804" y="6227200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2994803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2994803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2994804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3227079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3" name="object 893"/>
          <p:cNvSpPr/>
          <p:nvPr/>
        </p:nvSpPr>
        <p:spPr>
          <a:xfrm>
            <a:off x="13227079" y="6413043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2994804" y="6351106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2994804" y="6413048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2994803" y="6289149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227079" y="6351113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98" name="object 898"/>
          <p:cNvGrpSpPr/>
          <p:nvPr/>
        </p:nvGrpSpPr>
        <p:grpSpPr>
          <a:xfrm>
            <a:off x="12994211" y="6351113"/>
            <a:ext cx="233679" cy="275590"/>
            <a:chOff x="12994211" y="6351113"/>
            <a:chExt cx="233679" cy="275590"/>
          </a:xfrm>
        </p:grpSpPr>
        <p:sp>
          <p:nvSpPr>
            <p:cNvPr id="899" name="object 899"/>
            <p:cNvSpPr/>
            <p:nvPr/>
          </p:nvSpPr>
          <p:spPr>
            <a:xfrm>
              <a:off x="12994803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2994803" y="641304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0" y="61956"/>
                  </a:moveTo>
                  <a:lnTo>
                    <a:pt x="0" y="0"/>
                  </a:lnTo>
                </a:path>
                <a:path w="232409" h="62229">
                  <a:moveTo>
                    <a:pt x="0" y="61956"/>
                  </a:moveTo>
                  <a:lnTo>
                    <a:pt x="232275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2994803" y="6474995"/>
              <a:ext cx="232410" cy="151130"/>
            </a:xfrm>
            <a:custGeom>
              <a:avLst/>
              <a:gdLst/>
              <a:ahLst/>
              <a:cxnLst/>
              <a:rect l="l" t="t" r="r" b="b"/>
              <a:pathLst>
                <a:path w="232409" h="151129">
                  <a:moveTo>
                    <a:pt x="0" y="150539"/>
                  </a:moveTo>
                  <a:lnTo>
                    <a:pt x="232275" y="150539"/>
                  </a:lnTo>
                </a:path>
                <a:path w="2324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03" name="object 903"/>
          <p:cNvGrpSpPr/>
          <p:nvPr/>
        </p:nvGrpSpPr>
        <p:grpSpPr>
          <a:xfrm>
            <a:off x="13226488" y="5916883"/>
            <a:ext cx="6985" cy="187325"/>
            <a:chOff x="13226488" y="5916883"/>
            <a:chExt cx="6985" cy="187325"/>
          </a:xfrm>
        </p:grpSpPr>
        <p:sp>
          <p:nvSpPr>
            <p:cNvPr id="904" name="object 904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13227080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13227076" y="610332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13227076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08" name="object 908"/>
          <p:cNvGrpSpPr/>
          <p:nvPr/>
        </p:nvGrpSpPr>
        <p:grpSpPr>
          <a:xfrm>
            <a:off x="13226488" y="6103320"/>
            <a:ext cx="6985" cy="523240"/>
            <a:chOff x="13226488" y="6103320"/>
            <a:chExt cx="6985" cy="523240"/>
          </a:xfrm>
        </p:grpSpPr>
        <p:sp>
          <p:nvSpPr>
            <p:cNvPr id="909" name="object 909"/>
            <p:cNvSpPr/>
            <p:nvPr/>
          </p:nvSpPr>
          <p:spPr>
            <a:xfrm>
              <a:off x="13227076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13227080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13232667" y="610332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13227080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14" name="object 91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227094" y="6474996"/>
              <a:ext cx="5570" cy="150550"/>
            </a:xfrm>
            <a:prstGeom prst="rect">
              <a:avLst/>
            </a:prstGeom>
          </p:spPr>
        </p:pic>
        <p:sp>
          <p:nvSpPr>
            <p:cNvPr id="915" name="object 915"/>
            <p:cNvSpPr/>
            <p:nvPr/>
          </p:nvSpPr>
          <p:spPr>
            <a:xfrm>
              <a:off x="13232667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13227080" y="66255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13227080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13227080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19" name="object 919"/>
          <p:cNvGrpSpPr/>
          <p:nvPr/>
        </p:nvGrpSpPr>
        <p:grpSpPr>
          <a:xfrm>
            <a:off x="16289199" y="5917475"/>
            <a:ext cx="1270" cy="557530"/>
            <a:chOff x="16289199" y="5917475"/>
            <a:chExt cx="1270" cy="557530"/>
          </a:xfrm>
        </p:grpSpPr>
        <p:sp>
          <p:nvSpPr>
            <p:cNvPr id="920" name="object 920"/>
            <p:cNvSpPr/>
            <p:nvPr/>
          </p:nvSpPr>
          <p:spPr>
            <a:xfrm>
              <a:off x="16289791" y="64130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16289791" y="635110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16289791" y="628915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16289791" y="622719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16289791" y="6165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16289791" y="61033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16289791" y="604135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16289791" y="597940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16289791" y="591747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29" name="object 929"/>
          <p:cNvGrpSpPr/>
          <p:nvPr/>
        </p:nvGrpSpPr>
        <p:grpSpPr>
          <a:xfrm>
            <a:off x="16289791" y="6412457"/>
            <a:ext cx="233045" cy="62865"/>
            <a:chOff x="16289791" y="6412457"/>
            <a:chExt cx="233045" cy="62865"/>
          </a:xfrm>
        </p:grpSpPr>
        <p:sp>
          <p:nvSpPr>
            <p:cNvPr id="930" name="object 930"/>
            <p:cNvSpPr/>
            <p:nvPr/>
          </p:nvSpPr>
          <p:spPr>
            <a:xfrm>
              <a:off x="16522034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16289791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32" name="object 932"/>
          <p:cNvGrpSpPr/>
          <p:nvPr/>
        </p:nvGrpSpPr>
        <p:grpSpPr>
          <a:xfrm>
            <a:off x="16289791" y="6350514"/>
            <a:ext cx="233045" cy="62865"/>
            <a:chOff x="16289791" y="6350514"/>
            <a:chExt cx="233045" cy="62865"/>
          </a:xfrm>
        </p:grpSpPr>
        <p:sp>
          <p:nvSpPr>
            <p:cNvPr id="933" name="object 933"/>
            <p:cNvSpPr/>
            <p:nvPr/>
          </p:nvSpPr>
          <p:spPr>
            <a:xfrm>
              <a:off x="16289791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16522034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35" name="object 935"/>
          <p:cNvGrpSpPr/>
          <p:nvPr/>
        </p:nvGrpSpPr>
        <p:grpSpPr>
          <a:xfrm>
            <a:off x="16289791" y="6288565"/>
            <a:ext cx="233045" cy="62865"/>
            <a:chOff x="16289791" y="6288565"/>
            <a:chExt cx="233045" cy="62865"/>
          </a:xfrm>
        </p:grpSpPr>
        <p:sp>
          <p:nvSpPr>
            <p:cNvPr id="936" name="object 936"/>
            <p:cNvSpPr/>
            <p:nvPr/>
          </p:nvSpPr>
          <p:spPr>
            <a:xfrm>
              <a:off x="16289791" y="628915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16522034" y="628915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38" name="object 938"/>
          <p:cNvGrpSpPr/>
          <p:nvPr/>
        </p:nvGrpSpPr>
        <p:grpSpPr>
          <a:xfrm>
            <a:off x="16289791" y="6226606"/>
            <a:ext cx="233045" cy="62865"/>
            <a:chOff x="16289791" y="6226606"/>
            <a:chExt cx="233045" cy="62865"/>
          </a:xfrm>
        </p:grpSpPr>
        <p:sp>
          <p:nvSpPr>
            <p:cNvPr id="939" name="object 939"/>
            <p:cNvSpPr/>
            <p:nvPr/>
          </p:nvSpPr>
          <p:spPr>
            <a:xfrm>
              <a:off x="16289791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6522034" y="622720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41" name="object 941"/>
          <p:cNvGrpSpPr/>
          <p:nvPr/>
        </p:nvGrpSpPr>
        <p:grpSpPr>
          <a:xfrm>
            <a:off x="16289791" y="6102728"/>
            <a:ext cx="233045" cy="125095"/>
            <a:chOff x="16289791" y="6102728"/>
            <a:chExt cx="233045" cy="125095"/>
          </a:xfrm>
        </p:grpSpPr>
        <p:sp>
          <p:nvSpPr>
            <p:cNvPr id="942" name="object 942"/>
            <p:cNvSpPr/>
            <p:nvPr/>
          </p:nvSpPr>
          <p:spPr>
            <a:xfrm>
              <a:off x="16289791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16522034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16522034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16289791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46" name="object 946"/>
          <p:cNvGrpSpPr/>
          <p:nvPr/>
        </p:nvGrpSpPr>
        <p:grpSpPr>
          <a:xfrm>
            <a:off x="16289791" y="5916883"/>
            <a:ext cx="233045" cy="186690"/>
            <a:chOff x="16289791" y="5916883"/>
            <a:chExt cx="233045" cy="186690"/>
          </a:xfrm>
        </p:grpSpPr>
        <p:sp>
          <p:nvSpPr>
            <p:cNvPr id="947" name="object 947"/>
            <p:cNvSpPr/>
            <p:nvPr/>
          </p:nvSpPr>
          <p:spPr>
            <a:xfrm>
              <a:off x="16289791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16522034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16522034" y="597941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16289791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16522034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16289791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53" name="object 953"/>
          <p:cNvGrpSpPr/>
          <p:nvPr/>
        </p:nvGrpSpPr>
        <p:grpSpPr>
          <a:xfrm>
            <a:off x="16289199" y="6474408"/>
            <a:ext cx="233679" cy="151765"/>
            <a:chOff x="16289199" y="6474408"/>
            <a:chExt cx="233679" cy="151765"/>
          </a:xfrm>
        </p:grpSpPr>
        <p:sp>
          <p:nvSpPr>
            <p:cNvPr id="954" name="object 954"/>
            <p:cNvSpPr/>
            <p:nvPr/>
          </p:nvSpPr>
          <p:spPr>
            <a:xfrm>
              <a:off x="16289791" y="662553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6522034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6289791" y="647499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6289791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58" name="object 958"/>
          <p:cNvGrpSpPr/>
          <p:nvPr/>
        </p:nvGrpSpPr>
        <p:grpSpPr>
          <a:xfrm>
            <a:off x="10105178" y="5327774"/>
            <a:ext cx="410209" cy="173355"/>
            <a:chOff x="10105178" y="5327774"/>
            <a:chExt cx="410209" cy="173355"/>
          </a:xfrm>
        </p:grpSpPr>
        <p:sp>
          <p:nvSpPr>
            <p:cNvPr id="959" name="object 959"/>
            <p:cNvSpPr/>
            <p:nvPr/>
          </p:nvSpPr>
          <p:spPr>
            <a:xfrm>
              <a:off x="10105770" y="5393402"/>
              <a:ext cx="409575" cy="106680"/>
            </a:xfrm>
            <a:custGeom>
              <a:avLst/>
              <a:gdLst/>
              <a:ahLst/>
              <a:cxnLst/>
              <a:rect l="l" t="t" r="r" b="b"/>
              <a:pathLst>
                <a:path w="409575" h="106679">
                  <a:moveTo>
                    <a:pt x="0" y="0"/>
                  </a:moveTo>
                  <a:lnTo>
                    <a:pt x="0" y="106666"/>
                  </a:lnTo>
                  <a:lnTo>
                    <a:pt x="408982" y="106666"/>
                  </a:lnTo>
                  <a:lnTo>
                    <a:pt x="4089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10126339" y="5328366"/>
              <a:ext cx="368300" cy="163830"/>
            </a:xfrm>
            <a:custGeom>
              <a:avLst/>
              <a:gdLst/>
              <a:ahLst/>
              <a:cxnLst/>
              <a:rect l="l" t="t" r="r" b="b"/>
              <a:pathLst>
                <a:path w="368300" h="163829">
                  <a:moveTo>
                    <a:pt x="0" y="0"/>
                  </a:moveTo>
                  <a:lnTo>
                    <a:pt x="0" y="163345"/>
                  </a:lnTo>
                  <a:lnTo>
                    <a:pt x="367957" y="163345"/>
                  </a:lnTo>
                  <a:lnTo>
                    <a:pt x="36795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61" name="object 961"/>
          <p:cNvGrpSpPr/>
          <p:nvPr/>
        </p:nvGrpSpPr>
        <p:grpSpPr>
          <a:xfrm>
            <a:off x="18822289" y="1308060"/>
            <a:ext cx="38735" cy="1235710"/>
            <a:chOff x="18822289" y="1308060"/>
            <a:chExt cx="38735" cy="1235710"/>
          </a:xfrm>
        </p:grpSpPr>
        <p:sp>
          <p:nvSpPr>
            <p:cNvPr id="962" name="object 962"/>
            <p:cNvSpPr/>
            <p:nvPr/>
          </p:nvSpPr>
          <p:spPr>
            <a:xfrm>
              <a:off x="18822874" y="1308664"/>
              <a:ext cx="37465" cy="1234440"/>
            </a:xfrm>
            <a:custGeom>
              <a:avLst/>
              <a:gdLst/>
              <a:ahLst/>
              <a:cxnLst/>
              <a:rect l="l" t="t" r="r" b="b"/>
              <a:pathLst>
                <a:path w="37465" h="1234439">
                  <a:moveTo>
                    <a:pt x="29171" y="0"/>
                  </a:moveTo>
                  <a:lnTo>
                    <a:pt x="29171" y="0"/>
                  </a:lnTo>
                  <a:lnTo>
                    <a:pt x="0" y="0"/>
                  </a:lnTo>
                  <a:lnTo>
                    <a:pt x="0" y="1234173"/>
                  </a:lnTo>
                  <a:lnTo>
                    <a:pt x="29171" y="1234173"/>
                  </a:lnTo>
                  <a:lnTo>
                    <a:pt x="29171" y="0"/>
                  </a:lnTo>
                  <a:close/>
                </a:path>
                <a:path w="37465" h="1234439">
                  <a:moveTo>
                    <a:pt x="37007" y="0"/>
                  </a:moveTo>
                  <a:lnTo>
                    <a:pt x="33426" y="0"/>
                  </a:lnTo>
                  <a:lnTo>
                    <a:pt x="29184" y="0"/>
                  </a:lnTo>
                  <a:lnTo>
                    <a:pt x="29184" y="1234173"/>
                  </a:lnTo>
                  <a:lnTo>
                    <a:pt x="33426" y="1234173"/>
                  </a:lnTo>
                  <a:lnTo>
                    <a:pt x="37007" y="1234173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18828468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8832164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884368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1885205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18859887" y="1308654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1234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18822881" y="130865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18828468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18832164" y="130865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18843689" y="130865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8852059" y="1308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8856317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18822881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18822881" y="254282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18828468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18832164" y="25428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8843689" y="25428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8852059" y="25428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8856317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81" name="object 981"/>
          <p:cNvGrpSpPr/>
          <p:nvPr/>
        </p:nvGrpSpPr>
        <p:grpSpPr>
          <a:xfrm>
            <a:off x="12534849" y="6015375"/>
            <a:ext cx="326390" cy="20320"/>
            <a:chOff x="12534849" y="6015375"/>
            <a:chExt cx="326390" cy="20320"/>
          </a:xfrm>
        </p:grpSpPr>
        <p:sp>
          <p:nvSpPr>
            <p:cNvPr id="982" name="object 982"/>
            <p:cNvSpPr/>
            <p:nvPr/>
          </p:nvSpPr>
          <p:spPr>
            <a:xfrm>
              <a:off x="12534849" y="6015964"/>
              <a:ext cx="325755" cy="19050"/>
            </a:xfrm>
            <a:custGeom>
              <a:avLst/>
              <a:gdLst/>
              <a:ahLst/>
              <a:cxnLst/>
              <a:rect l="l" t="t" r="r" b="b"/>
              <a:pathLst>
                <a:path w="325754" h="19050">
                  <a:moveTo>
                    <a:pt x="325194" y="0"/>
                  </a:moveTo>
                  <a:lnTo>
                    <a:pt x="18575" y="0"/>
                  </a:lnTo>
                  <a:lnTo>
                    <a:pt x="0" y="18585"/>
                  </a:lnTo>
                  <a:lnTo>
                    <a:pt x="325194" y="18585"/>
                  </a:lnTo>
                  <a:lnTo>
                    <a:pt x="3251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12534849" y="6034550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 h="0">
                  <a:moveTo>
                    <a:pt x="0" y="0"/>
                  </a:moveTo>
                  <a:lnTo>
                    <a:pt x="3251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12860049" y="601596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12553430" y="601596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86" name="object 986"/>
          <p:cNvGrpSpPr/>
          <p:nvPr/>
        </p:nvGrpSpPr>
        <p:grpSpPr>
          <a:xfrm>
            <a:off x="12859457" y="5485732"/>
            <a:ext cx="20320" cy="224790"/>
            <a:chOff x="12859457" y="5485732"/>
            <a:chExt cx="20320" cy="224790"/>
          </a:xfrm>
        </p:grpSpPr>
        <p:sp>
          <p:nvSpPr>
            <p:cNvPr id="987" name="object 987"/>
            <p:cNvSpPr/>
            <p:nvPr/>
          </p:nvSpPr>
          <p:spPr>
            <a:xfrm>
              <a:off x="12860048" y="5486325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0"/>
                  </a:moveTo>
                  <a:lnTo>
                    <a:pt x="0" y="0"/>
                  </a:lnTo>
                  <a:lnTo>
                    <a:pt x="0" y="222998"/>
                  </a:lnTo>
                  <a:lnTo>
                    <a:pt x="18606" y="222998"/>
                  </a:lnTo>
                  <a:lnTo>
                    <a:pt x="18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12860049" y="5486324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w="0" h="223520">
                  <a:moveTo>
                    <a:pt x="0" y="0"/>
                  </a:moveTo>
                  <a:lnTo>
                    <a:pt x="0" y="222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2860039" y="5486336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222998"/>
                  </a:moveTo>
                  <a:lnTo>
                    <a:pt x="0" y="222998"/>
                  </a:lnTo>
                </a:path>
                <a:path w="19050" h="223520">
                  <a:moveTo>
                    <a:pt x="18606" y="222998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2860039" y="548632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91" name="object 991"/>
          <p:cNvGrpSpPr/>
          <p:nvPr/>
        </p:nvGrpSpPr>
        <p:grpSpPr>
          <a:xfrm>
            <a:off x="12534258" y="5931746"/>
            <a:ext cx="20320" cy="102870"/>
            <a:chOff x="12534258" y="5931746"/>
            <a:chExt cx="20320" cy="102870"/>
          </a:xfrm>
        </p:grpSpPr>
        <p:sp>
          <p:nvSpPr>
            <p:cNvPr id="992" name="object 992"/>
            <p:cNvSpPr/>
            <p:nvPr/>
          </p:nvSpPr>
          <p:spPr>
            <a:xfrm>
              <a:off x="12534849" y="5932337"/>
              <a:ext cx="19050" cy="102235"/>
            </a:xfrm>
            <a:custGeom>
              <a:avLst/>
              <a:gdLst/>
              <a:ahLst/>
              <a:cxnLst/>
              <a:rect l="l" t="t" r="r" b="b"/>
              <a:pathLst>
                <a:path w="19050" h="102235">
                  <a:moveTo>
                    <a:pt x="18575" y="0"/>
                  </a:moveTo>
                  <a:lnTo>
                    <a:pt x="0" y="0"/>
                  </a:lnTo>
                  <a:lnTo>
                    <a:pt x="0" y="102206"/>
                  </a:lnTo>
                  <a:lnTo>
                    <a:pt x="18575" y="83641"/>
                  </a:lnTo>
                  <a:lnTo>
                    <a:pt x="18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12534849" y="593233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5">
                  <a:moveTo>
                    <a:pt x="0" y="0"/>
                  </a:moveTo>
                  <a:lnTo>
                    <a:pt x="0" y="102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2553416" y="593232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12534849" y="59323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96" name="object 996"/>
          <p:cNvGrpSpPr/>
          <p:nvPr/>
        </p:nvGrpSpPr>
        <p:grpSpPr>
          <a:xfrm>
            <a:off x="17368859" y="8115364"/>
            <a:ext cx="612775" cy="20320"/>
            <a:chOff x="17368859" y="8115364"/>
            <a:chExt cx="612775" cy="20320"/>
          </a:xfrm>
        </p:grpSpPr>
        <p:sp>
          <p:nvSpPr>
            <p:cNvPr id="997" name="object 997"/>
            <p:cNvSpPr/>
            <p:nvPr/>
          </p:nvSpPr>
          <p:spPr>
            <a:xfrm>
              <a:off x="17369460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736945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736945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1765470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17682607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176826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7682607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798089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05" name="object 1005"/>
          <p:cNvGrpSpPr/>
          <p:nvPr/>
        </p:nvGrpSpPr>
        <p:grpSpPr>
          <a:xfrm>
            <a:off x="16681262" y="8115364"/>
            <a:ext cx="612775" cy="20320"/>
            <a:chOff x="16681262" y="8115364"/>
            <a:chExt cx="612775" cy="20320"/>
          </a:xfrm>
        </p:grpSpPr>
        <p:sp>
          <p:nvSpPr>
            <p:cNvPr id="1006" name="object 1006"/>
            <p:cNvSpPr/>
            <p:nvPr/>
          </p:nvSpPr>
          <p:spPr>
            <a:xfrm>
              <a:off x="17007989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729326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700799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700798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6681854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169801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166818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166818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14" name="object 1014"/>
          <p:cNvGrpSpPr/>
          <p:nvPr/>
        </p:nvGrpSpPr>
        <p:grpSpPr>
          <a:xfrm>
            <a:off x="16019676" y="8115364"/>
            <a:ext cx="612775" cy="20320"/>
            <a:chOff x="16019676" y="8115364"/>
            <a:chExt cx="612775" cy="20320"/>
          </a:xfrm>
        </p:grpSpPr>
        <p:sp>
          <p:nvSpPr>
            <p:cNvPr id="1015" name="object 1015"/>
            <p:cNvSpPr/>
            <p:nvPr/>
          </p:nvSpPr>
          <p:spPr>
            <a:xfrm>
              <a:off x="16020277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602026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6020268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63055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6333427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1633342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16333421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1663165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23" name="object 1023"/>
          <p:cNvGrpSpPr/>
          <p:nvPr/>
        </p:nvGrpSpPr>
        <p:grpSpPr>
          <a:xfrm>
            <a:off x="15332078" y="8115364"/>
            <a:ext cx="612775" cy="20320"/>
            <a:chOff x="15332078" y="8115364"/>
            <a:chExt cx="612775" cy="20320"/>
          </a:xfrm>
        </p:grpSpPr>
        <p:sp>
          <p:nvSpPr>
            <p:cNvPr id="1024" name="object 1024"/>
            <p:cNvSpPr/>
            <p:nvPr/>
          </p:nvSpPr>
          <p:spPr>
            <a:xfrm>
              <a:off x="15658804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594406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1565881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1565880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15332669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15630906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5332674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1533266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32" name="object 1032"/>
          <p:cNvGrpSpPr/>
          <p:nvPr/>
        </p:nvGrpSpPr>
        <p:grpSpPr>
          <a:xfrm>
            <a:off x="14670476" y="8115364"/>
            <a:ext cx="612775" cy="20320"/>
            <a:chOff x="14670476" y="8115364"/>
            <a:chExt cx="612775" cy="20320"/>
          </a:xfrm>
        </p:grpSpPr>
        <p:sp>
          <p:nvSpPr>
            <p:cNvPr id="1033" name="object 1033"/>
            <p:cNvSpPr/>
            <p:nvPr/>
          </p:nvSpPr>
          <p:spPr>
            <a:xfrm>
              <a:off x="14671072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1467106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14671068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1495634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14984192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1498419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1498419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1528247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41" name="object 1041"/>
          <p:cNvGrpSpPr/>
          <p:nvPr/>
        </p:nvGrpSpPr>
        <p:grpSpPr>
          <a:xfrm>
            <a:off x="12633662" y="8115364"/>
            <a:ext cx="612775" cy="20320"/>
            <a:chOff x="12633662" y="8115364"/>
            <a:chExt cx="612775" cy="20320"/>
          </a:xfrm>
        </p:grpSpPr>
        <p:sp>
          <p:nvSpPr>
            <p:cNvPr id="1042" name="object 1042"/>
            <p:cNvSpPr/>
            <p:nvPr/>
          </p:nvSpPr>
          <p:spPr>
            <a:xfrm>
              <a:off x="12960422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132456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12960426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2960422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12634253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1293253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12634254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1263425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50" name="object 1050"/>
          <p:cNvGrpSpPr/>
          <p:nvPr/>
        </p:nvGrpSpPr>
        <p:grpSpPr>
          <a:xfrm>
            <a:off x="11972067" y="8115364"/>
            <a:ext cx="612775" cy="20320"/>
            <a:chOff x="11972067" y="8115364"/>
            <a:chExt cx="612775" cy="20320"/>
          </a:xfrm>
        </p:grpSpPr>
        <p:sp>
          <p:nvSpPr>
            <p:cNvPr id="1051" name="object 1051"/>
            <p:cNvSpPr/>
            <p:nvPr/>
          </p:nvSpPr>
          <p:spPr>
            <a:xfrm>
              <a:off x="11972656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1197265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1197265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1225792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12285816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1228581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228581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1258410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59" name="object 1059"/>
          <p:cNvGrpSpPr/>
          <p:nvPr/>
        </p:nvGrpSpPr>
        <p:grpSpPr>
          <a:xfrm>
            <a:off x="11284470" y="8115364"/>
            <a:ext cx="612775" cy="20320"/>
            <a:chOff x="11284470" y="8115364"/>
            <a:chExt cx="612775" cy="20320"/>
          </a:xfrm>
        </p:grpSpPr>
        <p:sp>
          <p:nvSpPr>
            <p:cNvPr id="1060" name="object 1060"/>
            <p:cNvSpPr/>
            <p:nvPr/>
          </p:nvSpPr>
          <p:spPr>
            <a:xfrm>
              <a:off x="11611199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189646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11611195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1161119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1285061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15833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128506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1128506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68" name="object 1068"/>
          <p:cNvGrpSpPr/>
          <p:nvPr/>
        </p:nvGrpSpPr>
        <p:grpSpPr>
          <a:xfrm>
            <a:off x="10622875" y="8115364"/>
            <a:ext cx="612775" cy="20320"/>
            <a:chOff x="10622875" y="8115364"/>
            <a:chExt cx="612775" cy="20320"/>
          </a:xfrm>
        </p:grpSpPr>
        <p:sp>
          <p:nvSpPr>
            <p:cNvPr id="1069" name="object 1069"/>
            <p:cNvSpPr/>
            <p:nvPr/>
          </p:nvSpPr>
          <p:spPr>
            <a:xfrm>
              <a:off x="10623471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106234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106234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109087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10936623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09366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109366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1123487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77" name="object 1077"/>
          <p:cNvGrpSpPr/>
          <p:nvPr/>
        </p:nvGrpSpPr>
        <p:grpSpPr>
          <a:xfrm>
            <a:off x="9935287" y="8115364"/>
            <a:ext cx="612775" cy="20320"/>
            <a:chOff x="9935287" y="8115364"/>
            <a:chExt cx="612775" cy="20320"/>
          </a:xfrm>
        </p:grpSpPr>
        <p:sp>
          <p:nvSpPr>
            <p:cNvPr id="1078" name="object 1078"/>
            <p:cNvSpPr/>
            <p:nvPr/>
          </p:nvSpPr>
          <p:spPr>
            <a:xfrm>
              <a:off x="10262014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1054727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1026201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1026201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9935878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1023412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993587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993587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86" name="object 1086"/>
          <p:cNvGrpSpPr/>
          <p:nvPr/>
        </p:nvGrpSpPr>
        <p:grpSpPr>
          <a:xfrm>
            <a:off x="9273690" y="8115364"/>
            <a:ext cx="612775" cy="20320"/>
            <a:chOff x="9273690" y="8115364"/>
            <a:chExt cx="612775" cy="20320"/>
          </a:xfrm>
        </p:grpSpPr>
        <p:sp>
          <p:nvSpPr>
            <p:cNvPr id="1087" name="object 1087"/>
            <p:cNvSpPr/>
            <p:nvPr/>
          </p:nvSpPr>
          <p:spPr>
            <a:xfrm>
              <a:off x="9274278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927428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9274282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955954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9587421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9587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9587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988568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95" name="object 1095"/>
          <p:cNvGrpSpPr/>
          <p:nvPr/>
        </p:nvGrpSpPr>
        <p:grpSpPr>
          <a:xfrm>
            <a:off x="18030446" y="8115364"/>
            <a:ext cx="612775" cy="20320"/>
            <a:chOff x="18030446" y="8115364"/>
            <a:chExt cx="612775" cy="20320"/>
          </a:xfrm>
        </p:grpSpPr>
        <p:sp>
          <p:nvSpPr>
            <p:cNvPr id="1096" name="object 1096"/>
            <p:cNvSpPr/>
            <p:nvPr/>
          </p:nvSpPr>
          <p:spPr>
            <a:xfrm>
              <a:off x="18357173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186424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1835717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1835717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18031038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1832932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1803104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1803103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04" name="object 1104"/>
          <p:cNvGrpSpPr/>
          <p:nvPr/>
        </p:nvGrpSpPr>
        <p:grpSpPr>
          <a:xfrm>
            <a:off x="18718043" y="8024297"/>
            <a:ext cx="107314" cy="111125"/>
            <a:chOff x="18718043" y="8024297"/>
            <a:chExt cx="107314" cy="111125"/>
          </a:xfrm>
        </p:grpSpPr>
        <p:sp>
          <p:nvSpPr>
            <p:cNvPr id="1105" name="object 1105"/>
            <p:cNvSpPr/>
            <p:nvPr/>
          </p:nvSpPr>
          <p:spPr>
            <a:xfrm>
              <a:off x="18824561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18805986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18805994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18805994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18718636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871863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18718635" y="81345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188059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13" name="object 1113"/>
          <p:cNvGrpSpPr/>
          <p:nvPr/>
        </p:nvGrpSpPr>
        <p:grpSpPr>
          <a:xfrm>
            <a:off x="9091568" y="8024297"/>
            <a:ext cx="107314" cy="111125"/>
            <a:chOff x="9091568" y="8024297"/>
            <a:chExt cx="107314" cy="111125"/>
          </a:xfrm>
        </p:grpSpPr>
        <p:sp>
          <p:nvSpPr>
            <p:cNvPr id="1114" name="object 1114"/>
            <p:cNvSpPr/>
            <p:nvPr/>
          </p:nvSpPr>
          <p:spPr>
            <a:xfrm>
              <a:off x="9092159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9092159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9110742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9092156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9110742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919808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9110748" y="81345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911074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22" name="object 1122"/>
          <p:cNvGrpSpPr/>
          <p:nvPr/>
        </p:nvGrpSpPr>
        <p:grpSpPr>
          <a:xfrm>
            <a:off x="18805404" y="7377580"/>
            <a:ext cx="20320" cy="598170"/>
            <a:chOff x="18805404" y="7377580"/>
            <a:chExt cx="20320" cy="598170"/>
          </a:xfrm>
        </p:grpSpPr>
        <p:sp>
          <p:nvSpPr>
            <p:cNvPr id="1123" name="object 1123"/>
            <p:cNvSpPr/>
            <p:nvPr/>
          </p:nvSpPr>
          <p:spPr>
            <a:xfrm>
              <a:off x="18824562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18805987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18805995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8805995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18824562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18805987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18805995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18805995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31" name="object 1131"/>
          <p:cNvGrpSpPr/>
          <p:nvPr/>
        </p:nvGrpSpPr>
        <p:grpSpPr>
          <a:xfrm>
            <a:off x="18805404" y="6704836"/>
            <a:ext cx="20320" cy="598170"/>
            <a:chOff x="18805404" y="6704836"/>
            <a:chExt cx="20320" cy="598170"/>
          </a:xfrm>
        </p:grpSpPr>
        <p:sp>
          <p:nvSpPr>
            <p:cNvPr id="1132" name="object 1132"/>
            <p:cNvSpPr/>
            <p:nvPr/>
          </p:nvSpPr>
          <p:spPr>
            <a:xfrm>
              <a:off x="18824562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18805987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18805995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18805995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8824562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18805987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18805995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8805995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40" name="object 1140"/>
          <p:cNvGrpSpPr/>
          <p:nvPr/>
        </p:nvGrpSpPr>
        <p:grpSpPr>
          <a:xfrm>
            <a:off x="18805404" y="6058119"/>
            <a:ext cx="20320" cy="598170"/>
            <a:chOff x="18805404" y="6058119"/>
            <a:chExt cx="20320" cy="598170"/>
          </a:xfrm>
        </p:grpSpPr>
        <p:sp>
          <p:nvSpPr>
            <p:cNvPr id="1141" name="object 1141"/>
            <p:cNvSpPr/>
            <p:nvPr/>
          </p:nvSpPr>
          <p:spPr>
            <a:xfrm>
              <a:off x="18824562" y="636442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18805987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18805995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8805995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8824562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18805987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18805995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18805995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49" name="object 1149"/>
          <p:cNvGrpSpPr/>
          <p:nvPr/>
        </p:nvGrpSpPr>
        <p:grpSpPr>
          <a:xfrm>
            <a:off x="18805404" y="4065914"/>
            <a:ext cx="20320" cy="598170"/>
            <a:chOff x="18805404" y="4065914"/>
            <a:chExt cx="20320" cy="598170"/>
          </a:xfrm>
        </p:grpSpPr>
        <p:sp>
          <p:nvSpPr>
            <p:cNvPr id="1150" name="object 1150"/>
            <p:cNvSpPr/>
            <p:nvPr/>
          </p:nvSpPr>
          <p:spPr>
            <a:xfrm>
              <a:off x="18824562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18805987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18805995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18805995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8824562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8805987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18805995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18805995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58" name="object 1158"/>
          <p:cNvGrpSpPr/>
          <p:nvPr/>
        </p:nvGrpSpPr>
        <p:grpSpPr>
          <a:xfrm>
            <a:off x="18805404" y="3419190"/>
            <a:ext cx="20320" cy="598170"/>
            <a:chOff x="18805404" y="3419190"/>
            <a:chExt cx="20320" cy="598170"/>
          </a:xfrm>
        </p:grpSpPr>
        <p:sp>
          <p:nvSpPr>
            <p:cNvPr id="1159" name="object 1159"/>
            <p:cNvSpPr/>
            <p:nvPr/>
          </p:nvSpPr>
          <p:spPr>
            <a:xfrm>
              <a:off x="18824562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18805987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18805995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18805995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18824562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18805987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18805995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18805995" y="36976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67" name="object 1167"/>
          <p:cNvGrpSpPr/>
          <p:nvPr/>
        </p:nvGrpSpPr>
        <p:grpSpPr>
          <a:xfrm>
            <a:off x="18805404" y="2746462"/>
            <a:ext cx="20320" cy="598170"/>
            <a:chOff x="18805404" y="2746462"/>
            <a:chExt cx="20320" cy="598170"/>
          </a:xfrm>
        </p:grpSpPr>
        <p:sp>
          <p:nvSpPr>
            <p:cNvPr id="1168" name="object 1168"/>
            <p:cNvSpPr/>
            <p:nvPr/>
          </p:nvSpPr>
          <p:spPr>
            <a:xfrm>
              <a:off x="18824562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18805987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/>
            <p:cNvSpPr/>
            <p:nvPr/>
          </p:nvSpPr>
          <p:spPr>
            <a:xfrm>
              <a:off x="18805995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18805995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18824562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18805987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18805995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18805995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76" name="object 1176"/>
          <p:cNvGrpSpPr/>
          <p:nvPr/>
        </p:nvGrpSpPr>
        <p:grpSpPr>
          <a:xfrm>
            <a:off x="9091568" y="7377580"/>
            <a:ext cx="20320" cy="598170"/>
            <a:chOff x="9091568" y="7377580"/>
            <a:chExt cx="20320" cy="598170"/>
          </a:xfrm>
        </p:grpSpPr>
        <p:sp>
          <p:nvSpPr>
            <p:cNvPr id="1177" name="object 1177"/>
            <p:cNvSpPr/>
            <p:nvPr/>
          </p:nvSpPr>
          <p:spPr>
            <a:xfrm>
              <a:off x="9092159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9092159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9110742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9092156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9092159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9092159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9110742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9092156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85" name="object 1185"/>
          <p:cNvGrpSpPr/>
          <p:nvPr/>
        </p:nvGrpSpPr>
        <p:grpSpPr>
          <a:xfrm>
            <a:off x="9091568" y="6704836"/>
            <a:ext cx="20320" cy="598170"/>
            <a:chOff x="9091568" y="6704836"/>
            <a:chExt cx="20320" cy="598170"/>
          </a:xfrm>
        </p:grpSpPr>
        <p:sp>
          <p:nvSpPr>
            <p:cNvPr id="1186" name="object 1186"/>
            <p:cNvSpPr/>
            <p:nvPr/>
          </p:nvSpPr>
          <p:spPr>
            <a:xfrm>
              <a:off x="9092159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9092159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9110742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9092156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9092159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9092159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9110742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9092156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94" name="object 1194"/>
          <p:cNvGrpSpPr/>
          <p:nvPr/>
        </p:nvGrpSpPr>
        <p:grpSpPr>
          <a:xfrm>
            <a:off x="9091568" y="6058119"/>
            <a:ext cx="20320" cy="598170"/>
            <a:chOff x="9091568" y="6058119"/>
            <a:chExt cx="20320" cy="598170"/>
          </a:xfrm>
        </p:grpSpPr>
        <p:sp>
          <p:nvSpPr>
            <p:cNvPr id="1195" name="object 1195"/>
            <p:cNvSpPr/>
            <p:nvPr/>
          </p:nvSpPr>
          <p:spPr>
            <a:xfrm>
              <a:off x="9092159" y="636442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9092159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9110742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9092156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9092159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9092159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9110742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9092156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03" name="object 1203"/>
          <p:cNvGrpSpPr/>
          <p:nvPr/>
        </p:nvGrpSpPr>
        <p:grpSpPr>
          <a:xfrm>
            <a:off x="9091568" y="5385376"/>
            <a:ext cx="20320" cy="598170"/>
            <a:chOff x="9091568" y="5385376"/>
            <a:chExt cx="20320" cy="598170"/>
          </a:xfrm>
        </p:grpSpPr>
        <p:sp>
          <p:nvSpPr>
            <p:cNvPr id="1204" name="object 1204"/>
            <p:cNvSpPr/>
            <p:nvPr/>
          </p:nvSpPr>
          <p:spPr>
            <a:xfrm>
              <a:off x="9092159" y="538596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9092159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9110742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9092156" y="53859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9092159" y="570468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9092159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9110742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9092156" y="57046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12" name="object 1212"/>
          <p:cNvGrpSpPr/>
          <p:nvPr/>
        </p:nvGrpSpPr>
        <p:grpSpPr>
          <a:xfrm>
            <a:off x="9091568" y="4065914"/>
            <a:ext cx="20320" cy="598170"/>
            <a:chOff x="9091568" y="4065914"/>
            <a:chExt cx="20320" cy="598170"/>
          </a:xfrm>
        </p:grpSpPr>
        <p:sp>
          <p:nvSpPr>
            <p:cNvPr id="1213" name="object 1213"/>
            <p:cNvSpPr/>
            <p:nvPr/>
          </p:nvSpPr>
          <p:spPr>
            <a:xfrm>
              <a:off x="9092159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9092159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9110742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9092156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9092159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9092159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9110742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9092156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21" name="object 1221"/>
          <p:cNvGrpSpPr/>
          <p:nvPr/>
        </p:nvGrpSpPr>
        <p:grpSpPr>
          <a:xfrm>
            <a:off x="9091568" y="3419190"/>
            <a:ext cx="20320" cy="598170"/>
            <a:chOff x="9091568" y="3419190"/>
            <a:chExt cx="20320" cy="598170"/>
          </a:xfrm>
        </p:grpSpPr>
        <p:sp>
          <p:nvSpPr>
            <p:cNvPr id="1222" name="object 1222"/>
            <p:cNvSpPr/>
            <p:nvPr/>
          </p:nvSpPr>
          <p:spPr>
            <a:xfrm>
              <a:off x="9092159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9092159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9110742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9092156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9092159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9092159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9110742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9092156" y="36976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30" name="object 1230"/>
          <p:cNvGrpSpPr/>
          <p:nvPr/>
        </p:nvGrpSpPr>
        <p:grpSpPr>
          <a:xfrm>
            <a:off x="9091568" y="2746462"/>
            <a:ext cx="20320" cy="598170"/>
            <a:chOff x="9091568" y="2746462"/>
            <a:chExt cx="20320" cy="598170"/>
          </a:xfrm>
        </p:grpSpPr>
        <p:sp>
          <p:nvSpPr>
            <p:cNvPr id="1231" name="object 1231"/>
            <p:cNvSpPr/>
            <p:nvPr/>
          </p:nvSpPr>
          <p:spPr>
            <a:xfrm>
              <a:off x="9092159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9092159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9110742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9092156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9092159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9092159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9110742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9092156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39" name="object 1239"/>
          <p:cNvGrpSpPr/>
          <p:nvPr/>
        </p:nvGrpSpPr>
        <p:grpSpPr>
          <a:xfrm>
            <a:off x="18805404" y="5385376"/>
            <a:ext cx="20320" cy="598170"/>
            <a:chOff x="18805404" y="5385376"/>
            <a:chExt cx="20320" cy="598170"/>
          </a:xfrm>
        </p:grpSpPr>
        <p:sp>
          <p:nvSpPr>
            <p:cNvPr id="1240" name="object 1240"/>
            <p:cNvSpPr/>
            <p:nvPr/>
          </p:nvSpPr>
          <p:spPr>
            <a:xfrm>
              <a:off x="18824562" y="538596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8805987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8805995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18805995" y="53859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8824562" y="570468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18805987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18805995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18805995" y="57046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48" name="object 1248"/>
          <p:cNvGrpSpPr/>
          <p:nvPr/>
        </p:nvGrpSpPr>
        <p:grpSpPr>
          <a:xfrm>
            <a:off x="18718043" y="2577360"/>
            <a:ext cx="107314" cy="120650"/>
            <a:chOff x="18718043" y="2577360"/>
            <a:chExt cx="107314" cy="120650"/>
          </a:xfrm>
        </p:grpSpPr>
        <p:sp>
          <p:nvSpPr>
            <p:cNvPr id="1249" name="object 1249"/>
            <p:cNvSpPr/>
            <p:nvPr/>
          </p:nvSpPr>
          <p:spPr>
            <a:xfrm>
              <a:off x="18718635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18805994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18718636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18718635" y="2577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18805994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18805994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8824561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8805986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57" name="object 1257"/>
          <p:cNvGrpSpPr/>
          <p:nvPr/>
        </p:nvGrpSpPr>
        <p:grpSpPr>
          <a:xfrm>
            <a:off x="9091568" y="2577360"/>
            <a:ext cx="107314" cy="120650"/>
            <a:chOff x="9091568" y="2577360"/>
            <a:chExt cx="107314" cy="120650"/>
          </a:xfrm>
        </p:grpSpPr>
        <p:sp>
          <p:nvSpPr>
            <p:cNvPr id="1258" name="object 1258"/>
            <p:cNvSpPr/>
            <p:nvPr/>
          </p:nvSpPr>
          <p:spPr>
            <a:xfrm>
              <a:off x="9110748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9110742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9110742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9198086" y="2577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9110742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9092156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9092159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9092159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6" name="object 1266"/>
          <p:cNvSpPr/>
          <p:nvPr/>
        </p:nvSpPr>
        <p:spPr>
          <a:xfrm>
            <a:off x="18038480" y="4306144"/>
            <a:ext cx="36830" cy="285750"/>
          </a:xfrm>
          <a:custGeom>
            <a:avLst/>
            <a:gdLst/>
            <a:ahLst/>
            <a:cxnLst/>
            <a:rect l="l" t="t" r="r" b="b"/>
            <a:pathLst>
              <a:path w="36830" h="285750">
                <a:moveTo>
                  <a:pt x="36271" y="115"/>
                </a:moveTo>
                <a:lnTo>
                  <a:pt x="0" y="0"/>
                </a:lnTo>
                <a:lnTo>
                  <a:pt x="0" y="285132"/>
                </a:lnTo>
                <a:lnTo>
                  <a:pt x="36271" y="285132"/>
                </a:lnTo>
                <a:lnTo>
                  <a:pt x="36271" y="270274"/>
                </a:lnTo>
                <a:lnTo>
                  <a:pt x="36271" y="115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9842003" y="4306301"/>
            <a:ext cx="36830" cy="285115"/>
          </a:xfrm>
          <a:custGeom>
            <a:avLst/>
            <a:gdLst/>
            <a:ahLst/>
            <a:cxnLst/>
            <a:rect l="l" t="t" r="r" b="b"/>
            <a:pathLst>
              <a:path w="36829" h="285114">
                <a:moveTo>
                  <a:pt x="36239" y="0"/>
                </a:moveTo>
                <a:lnTo>
                  <a:pt x="36239" y="284986"/>
                </a:lnTo>
                <a:lnTo>
                  <a:pt x="0" y="284986"/>
                </a:lnTo>
                <a:lnTo>
                  <a:pt x="0" y="0"/>
                </a:lnTo>
                <a:lnTo>
                  <a:pt x="36239" y="0"/>
                </a:lnTo>
                <a:close/>
              </a:path>
              <a:path w="36829" h="285114">
                <a:moveTo>
                  <a:pt x="36239" y="0"/>
                </a:moveTo>
                <a:lnTo>
                  <a:pt x="36239" y="284986"/>
                </a:lnTo>
                <a:lnTo>
                  <a:pt x="0" y="284986"/>
                </a:lnTo>
                <a:lnTo>
                  <a:pt x="0" y="0"/>
                </a:lnTo>
                <a:lnTo>
                  <a:pt x="36239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68" name="object 1268"/>
          <p:cNvGrpSpPr/>
          <p:nvPr/>
        </p:nvGrpSpPr>
        <p:grpSpPr>
          <a:xfrm>
            <a:off x="10002746" y="5445277"/>
            <a:ext cx="96520" cy="46355"/>
            <a:chOff x="10002746" y="5445277"/>
            <a:chExt cx="96520" cy="46355"/>
          </a:xfrm>
        </p:grpSpPr>
        <p:pic>
          <p:nvPicPr>
            <p:cNvPr id="1269" name="object 126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012077" y="5457509"/>
              <a:ext cx="74301" cy="4659"/>
            </a:xfrm>
            <a:prstGeom prst="rect">
              <a:avLst/>
            </a:prstGeom>
          </p:spPr>
        </p:pic>
        <p:sp>
          <p:nvSpPr>
            <p:cNvPr id="1270" name="object 1270"/>
            <p:cNvSpPr/>
            <p:nvPr/>
          </p:nvSpPr>
          <p:spPr>
            <a:xfrm>
              <a:off x="10012082" y="54575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10016716" y="546216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10002746" y="544823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295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73" name="object 127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081738" y="5457505"/>
              <a:ext cx="4638" cy="33653"/>
            </a:xfrm>
            <a:prstGeom prst="rect">
              <a:avLst/>
            </a:prstGeom>
          </p:spPr>
        </p:pic>
        <p:sp>
          <p:nvSpPr>
            <p:cNvPr id="1274" name="object 1274"/>
            <p:cNvSpPr/>
            <p:nvPr/>
          </p:nvSpPr>
          <p:spPr>
            <a:xfrm>
              <a:off x="10086373" y="54575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6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10081732" y="546216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10095696" y="54482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9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77" name="object 1277"/>
          <p:cNvGrpSpPr/>
          <p:nvPr/>
        </p:nvGrpSpPr>
        <p:grpSpPr>
          <a:xfrm>
            <a:off x="16243092" y="5965788"/>
            <a:ext cx="12065" cy="842010"/>
            <a:chOff x="16243092" y="5965788"/>
            <a:chExt cx="12065" cy="842010"/>
          </a:xfrm>
        </p:grpSpPr>
        <p:sp>
          <p:nvSpPr>
            <p:cNvPr id="1278" name="object 1278"/>
            <p:cNvSpPr/>
            <p:nvPr/>
          </p:nvSpPr>
          <p:spPr>
            <a:xfrm>
              <a:off x="16246045" y="5971367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w="0" h="833754">
                  <a:moveTo>
                    <a:pt x="0" y="0"/>
                  </a:moveTo>
                  <a:lnTo>
                    <a:pt x="0" y="83348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16246045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16251631" y="5965788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w="0" h="839470">
                  <a:moveTo>
                    <a:pt x="0" y="83905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81" name="object 1281"/>
          <p:cNvGrpSpPr/>
          <p:nvPr/>
        </p:nvGrpSpPr>
        <p:grpSpPr>
          <a:xfrm>
            <a:off x="13260364" y="5962836"/>
            <a:ext cx="2991485" cy="845185"/>
            <a:chOff x="13260364" y="5962836"/>
            <a:chExt cx="2991485" cy="845185"/>
          </a:xfrm>
        </p:grpSpPr>
        <p:sp>
          <p:nvSpPr>
            <p:cNvPr id="1282" name="object 1282"/>
            <p:cNvSpPr/>
            <p:nvPr/>
          </p:nvSpPr>
          <p:spPr>
            <a:xfrm>
              <a:off x="13263317" y="5965789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w="0" h="839470">
                  <a:moveTo>
                    <a:pt x="0" y="0"/>
                  </a:moveTo>
                  <a:lnTo>
                    <a:pt x="0" y="83905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3263317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3268903" y="5971358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w="0" h="833754">
                  <a:moveTo>
                    <a:pt x="0" y="8334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3263314" y="5965791"/>
              <a:ext cx="2988945" cy="5715"/>
            </a:xfrm>
            <a:custGeom>
              <a:avLst/>
              <a:gdLst/>
              <a:ahLst/>
              <a:cxnLst/>
              <a:rect l="l" t="t" r="r" b="b"/>
              <a:pathLst>
                <a:path w="2988944" h="5714">
                  <a:moveTo>
                    <a:pt x="2988317" y="0"/>
                  </a:moveTo>
                  <a:lnTo>
                    <a:pt x="0" y="0"/>
                  </a:lnTo>
                  <a:lnTo>
                    <a:pt x="5591" y="5580"/>
                  </a:lnTo>
                  <a:lnTo>
                    <a:pt x="2982725" y="5580"/>
                  </a:lnTo>
                  <a:lnTo>
                    <a:pt x="29883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13263324" y="5965789"/>
              <a:ext cx="2988310" cy="0"/>
            </a:xfrm>
            <a:custGeom>
              <a:avLst/>
              <a:gdLst/>
              <a:ahLst/>
              <a:cxnLst/>
              <a:rect l="l" t="t" r="r" b="b"/>
              <a:pathLst>
                <a:path w="2988309" h="0">
                  <a:moveTo>
                    <a:pt x="29883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13268903" y="5971367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8" name="object 1288"/>
          <p:cNvSpPr/>
          <p:nvPr/>
        </p:nvSpPr>
        <p:spPr>
          <a:xfrm>
            <a:off x="10068740" y="3425372"/>
            <a:ext cx="53975" cy="360680"/>
          </a:xfrm>
          <a:custGeom>
            <a:avLst/>
            <a:gdLst/>
            <a:ahLst/>
            <a:cxnLst/>
            <a:rect l="l" t="t" r="r" b="b"/>
            <a:pathLst>
              <a:path w="53975" h="360679">
                <a:moveTo>
                  <a:pt x="53893" y="0"/>
                </a:moveTo>
                <a:lnTo>
                  <a:pt x="0" y="0"/>
                </a:lnTo>
                <a:lnTo>
                  <a:pt x="0" y="360512"/>
                </a:lnTo>
                <a:lnTo>
                  <a:pt x="53893" y="360512"/>
                </a:lnTo>
                <a:lnTo>
                  <a:pt x="5389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89" name="object 128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0338219" y="3421038"/>
            <a:ext cx="133809" cy="364846"/>
          </a:xfrm>
          <a:prstGeom prst="rect">
            <a:avLst/>
          </a:prstGeom>
        </p:spPr>
      </p:pic>
      <p:sp>
        <p:nvSpPr>
          <p:cNvPr id="1290" name="object 1290"/>
          <p:cNvSpPr/>
          <p:nvPr/>
        </p:nvSpPr>
        <p:spPr>
          <a:xfrm>
            <a:off x="10014867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0068751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0122642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0176535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0230425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0284317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0443231" y="3425371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360512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0338210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98" name="object 1298"/>
          <p:cNvGrpSpPr/>
          <p:nvPr/>
        </p:nvGrpSpPr>
        <p:grpSpPr>
          <a:xfrm>
            <a:off x="9960383" y="3419466"/>
            <a:ext cx="511809" cy="372745"/>
            <a:chOff x="9960383" y="3419466"/>
            <a:chExt cx="511809" cy="372745"/>
          </a:xfrm>
        </p:grpSpPr>
        <p:sp>
          <p:nvSpPr>
            <p:cNvPr id="1299" name="object 1299"/>
            <p:cNvSpPr/>
            <p:nvPr/>
          </p:nvSpPr>
          <p:spPr>
            <a:xfrm>
              <a:off x="10469235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0446104" y="342536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0443236" y="34253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0338208" y="342536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1028431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10230423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017653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012264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0068748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001485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996097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996097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10446104" y="378588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10443236" y="378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10338208" y="37858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0284316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0230423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017653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012264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0068748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1001485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996097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1" name="object 1321"/>
          <p:cNvSpPr/>
          <p:nvPr/>
        </p:nvSpPr>
        <p:spPr>
          <a:xfrm>
            <a:off x="12557151" y="6993464"/>
            <a:ext cx="299720" cy="161925"/>
          </a:xfrm>
          <a:custGeom>
            <a:avLst/>
            <a:gdLst/>
            <a:ahLst/>
            <a:cxnLst/>
            <a:rect l="l" t="t" r="r" b="b"/>
            <a:pathLst>
              <a:path w="299720" h="161925">
                <a:moveTo>
                  <a:pt x="299186" y="0"/>
                </a:moveTo>
                <a:lnTo>
                  <a:pt x="0" y="0"/>
                </a:lnTo>
                <a:lnTo>
                  <a:pt x="0" y="53898"/>
                </a:lnTo>
                <a:lnTo>
                  <a:pt x="0" y="107784"/>
                </a:lnTo>
                <a:lnTo>
                  <a:pt x="0" y="161671"/>
                </a:lnTo>
                <a:lnTo>
                  <a:pt x="299186" y="161671"/>
                </a:lnTo>
                <a:lnTo>
                  <a:pt x="299186" y="107797"/>
                </a:lnTo>
                <a:lnTo>
                  <a:pt x="299186" y="53898"/>
                </a:lnTo>
                <a:lnTo>
                  <a:pt x="2991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322" name="object 132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2552825" y="6672896"/>
            <a:ext cx="307221" cy="104991"/>
          </a:xfrm>
          <a:prstGeom prst="rect">
            <a:avLst/>
          </a:prstGeom>
        </p:spPr>
      </p:pic>
      <p:sp>
        <p:nvSpPr>
          <p:cNvPr id="1323" name="object 1323"/>
          <p:cNvSpPr/>
          <p:nvPr/>
        </p:nvSpPr>
        <p:spPr>
          <a:xfrm>
            <a:off x="12557152" y="71012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2557152" y="70473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2557152" y="699346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2557152" y="69395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2557152" y="688567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2557152" y="683177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2557150" y="667289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184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2557152" y="677788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31" name="object 1331"/>
          <p:cNvGrpSpPr/>
          <p:nvPr/>
        </p:nvGrpSpPr>
        <p:grpSpPr>
          <a:xfrm>
            <a:off x="12551252" y="6643919"/>
            <a:ext cx="311150" cy="511809"/>
            <a:chOff x="12551252" y="6643919"/>
            <a:chExt cx="311150" cy="511809"/>
          </a:xfrm>
        </p:grpSpPr>
        <p:sp>
          <p:nvSpPr>
            <p:cNvPr id="1332" name="object 1332"/>
            <p:cNvSpPr/>
            <p:nvPr/>
          </p:nvSpPr>
          <p:spPr>
            <a:xfrm>
              <a:off x="12557150" y="66468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12557152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12557152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12557152" y="667289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12557152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12557152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12557152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12557152" y="7155138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12856335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12856335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12856335" y="667289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12856335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12856335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12856335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12856335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12856335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12856335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12856335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54" name="object 1354"/>
          <p:cNvGrpSpPr/>
          <p:nvPr/>
        </p:nvGrpSpPr>
        <p:grpSpPr>
          <a:xfrm>
            <a:off x="10486542" y="3419466"/>
            <a:ext cx="67945" cy="372745"/>
            <a:chOff x="10486542" y="3419466"/>
            <a:chExt cx="67945" cy="372745"/>
          </a:xfrm>
        </p:grpSpPr>
        <p:pic>
          <p:nvPicPr>
            <p:cNvPr id="1355" name="object 135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492445" y="3425372"/>
              <a:ext cx="55778" cy="360512"/>
            </a:xfrm>
            <a:prstGeom prst="rect">
              <a:avLst/>
            </a:prstGeom>
          </p:spPr>
        </p:pic>
        <p:sp>
          <p:nvSpPr>
            <p:cNvPr id="1356" name="object 1356"/>
            <p:cNvSpPr/>
            <p:nvPr/>
          </p:nvSpPr>
          <p:spPr>
            <a:xfrm>
              <a:off x="10486542" y="3425366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0492443" y="37858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0542323" y="3425371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10492445" y="342536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0" name="object 1360"/>
          <p:cNvGrpSpPr/>
          <p:nvPr/>
        </p:nvGrpSpPr>
        <p:grpSpPr>
          <a:xfrm>
            <a:off x="12925096" y="6798940"/>
            <a:ext cx="3667125" cy="236854"/>
            <a:chOff x="12925096" y="6798940"/>
            <a:chExt cx="3667125" cy="236854"/>
          </a:xfrm>
        </p:grpSpPr>
        <p:pic>
          <p:nvPicPr>
            <p:cNvPr id="1361" name="object 136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26956" y="6860597"/>
              <a:ext cx="3662893" cy="53935"/>
            </a:xfrm>
            <a:prstGeom prst="rect">
              <a:avLst/>
            </a:prstGeom>
          </p:spPr>
        </p:pic>
        <p:sp>
          <p:nvSpPr>
            <p:cNvPr id="1362" name="object 1362"/>
            <p:cNvSpPr/>
            <p:nvPr/>
          </p:nvSpPr>
          <p:spPr>
            <a:xfrm>
              <a:off x="12926954" y="6914521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2926959" y="6860590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3662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2926954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2926954" y="7035006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6589852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7" name="object 136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25103" y="6804840"/>
              <a:ext cx="3666642" cy="55746"/>
            </a:xfrm>
            <a:prstGeom prst="rect">
              <a:avLst/>
            </a:prstGeom>
          </p:spPr>
        </p:pic>
        <p:sp>
          <p:nvSpPr>
            <p:cNvPr id="1368" name="object 1368"/>
            <p:cNvSpPr/>
            <p:nvPr/>
          </p:nvSpPr>
          <p:spPr>
            <a:xfrm>
              <a:off x="12925095" y="6798951"/>
              <a:ext cx="3667125" cy="67945"/>
            </a:xfrm>
            <a:custGeom>
              <a:avLst/>
              <a:gdLst/>
              <a:ahLst/>
              <a:cxnLst/>
              <a:rect l="l" t="t" r="r" b="b"/>
              <a:pathLst>
                <a:path w="3667125" h="67945">
                  <a:moveTo>
                    <a:pt x="3666642" y="55740"/>
                  </a:moveTo>
                  <a:lnTo>
                    <a:pt x="0" y="55740"/>
                  </a:lnTo>
                  <a:lnTo>
                    <a:pt x="0" y="67551"/>
                  </a:lnTo>
                  <a:lnTo>
                    <a:pt x="3666642" y="67551"/>
                  </a:lnTo>
                  <a:lnTo>
                    <a:pt x="3666642" y="55740"/>
                  </a:lnTo>
                  <a:close/>
                </a:path>
                <a:path w="3667125" h="67945">
                  <a:moveTo>
                    <a:pt x="366664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666642" y="11798"/>
                  </a:lnTo>
                  <a:lnTo>
                    <a:pt x="3666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9" name="object 1369"/>
          <p:cNvGrpSpPr/>
          <p:nvPr/>
        </p:nvGrpSpPr>
        <p:grpSpPr>
          <a:xfrm>
            <a:off x="11306423" y="3536533"/>
            <a:ext cx="20955" cy="58419"/>
            <a:chOff x="11306423" y="3536533"/>
            <a:chExt cx="20955" cy="58419"/>
          </a:xfrm>
        </p:grpSpPr>
        <p:pic>
          <p:nvPicPr>
            <p:cNvPr id="1370" name="object 137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306430" y="3542447"/>
              <a:ext cx="14868" cy="46448"/>
            </a:xfrm>
            <a:prstGeom prst="rect">
              <a:avLst/>
            </a:prstGeom>
          </p:spPr>
        </p:pic>
        <p:sp>
          <p:nvSpPr>
            <p:cNvPr id="1371" name="object 1371"/>
            <p:cNvSpPr/>
            <p:nvPr/>
          </p:nvSpPr>
          <p:spPr>
            <a:xfrm>
              <a:off x="11306423" y="358298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1321291" y="354243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1306423" y="353653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74" name="object 1374"/>
          <p:cNvGrpSpPr/>
          <p:nvPr/>
        </p:nvGrpSpPr>
        <p:grpSpPr>
          <a:xfrm>
            <a:off x="11306423" y="3750245"/>
            <a:ext cx="20955" cy="45720"/>
            <a:chOff x="11306423" y="3750245"/>
            <a:chExt cx="20955" cy="45720"/>
          </a:xfrm>
        </p:grpSpPr>
        <p:pic>
          <p:nvPicPr>
            <p:cNvPr id="1375" name="object 137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306430" y="3756158"/>
              <a:ext cx="14868" cy="33464"/>
            </a:xfrm>
            <a:prstGeom prst="rect">
              <a:avLst/>
            </a:prstGeom>
          </p:spPr>
        </p:pic>
        <p:sp>
          <p:nvSpPr>
            <p:cNvPr id="1376" name="object 1376"/>
            <p:cNvSpPr/>
            <p:nvPr/>
          </p:nvSpPr>
          <p:spPr>
            <a:xfrm>
              <a:off x="11306423" y="3783720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1321291" y="375615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46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1306423" y="3750245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79" name="object 1379"/>
          <p:cNvGrpSpPr/>
          <p:nvPr/>
        </p:nvGrpSpPr>
        <p:grpSpPr>
          <a:xfrm>
            <a:off x="9903031" y="3804092"/>
            <a:ext cx="76835" cy="177800"/>
            <a:chOff x="9903031" y="3804092"/>
            <a:chExt cx="76835" cy="177800"/>
          </a:xfrm>
        </p:grpSpPr>
        <p:pic>
          <p:nvPicPr>
            <p:cNvPr id="1380" name="object 13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908942" y="3804092"/>
              <a:ext cx="65013" cy="171900"/>
            </a:xfrm>
            <a:prstGeom prst="rect">
              <a:avLst/>
            </a:prstGeom>
          </p:spPr>
        </p:pic>
        <p:sp>
          <p:nvSpPr>
            <p:cNvPr id="1381" name="object 1381"/>
            <p:cNvSpPr/>
            <p:nvPr/>
          </p:nvSpPr>
          <p:spPr>
            <a:xfrm>
              <a:off x="9973955" y="3804092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w="0" h="172085">
                  <a:moveTo>
                    <a:pt x="0" y="17190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9908931" y="381805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w="0" h="158114">
                  <a:moveTo>
                    <a:pt x="0" y="0"/>
                  </a:moveTo>
                  <a:lnTo>
                    <a:pt x="0" y="1579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9908942" y="397599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84" name="object 1384"/>
          <p:cNvGrpSpPr/>
          <p:nvPr/>
        </p:nvGrpSpPr>
        <p:grpSpPr>
          <a:xfrm>
            <a:off x="12860049" y="6860589"/>
            <a:ext cx="67945" cy="175260"/>
            <a:chOff x="12860049" y="6860589"/>
            <a:chExt cx="67945" cy="175260"/>
          </a:xfrm>
        </p:grpSpPr>
        <p:pic>
          <p:nvPicPr>
            <p:cNvPr id="1385" name="object 138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05002" y="6860589"/>
              <a:ext cx="20093" cy="53935"/>
            </a:xfrm>
            <a:prstGeom prst="rect">
              <a:avLst/>
            </a:prstGeom>
          </p:spPr>
        </p:pic>
        <p:pic>
          <p:nvPicPr>
            <p:cNvPr id="1386" name="object 138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860049" y="6912159"/>
              <a:ext cx="67408" cy="123438"/>
            </a:xfrm>
            <a:prstGeom prst="rect">
              <a:avLst/>
            </a:prstGeom>
          </p:spPr>
        </p:pic>
      </p:grpSp>
      <p:grpSp>
        <p:nvGrpSpPr>
          <p:cNvPr id="1387" name="object 1387"/>
          <p:cNvGrpSpPr/>
          <p:nvPr/>
        </p:nvGrpSpPr>
        <p:grpSpPr>
          <a:xfrm>
            <a:off x="16589378" y="6860585"/>
            <a:ext cx="67945" cy="175260"/>
            <a:chOff x="16589378" y="6860585"/>
            <a:chExt cx="67945" cy="175260"/>
          </a:xfrm>
        </p:grpSpPr>
        <p:pic>
          <p:nvPicPr>
            <p:cNvPr id="1388" name="object 138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591739" y="6860585"/>
              <a:ext cx="20093" cy="53935"/>
            </a:xfrm>
            <a:prstGeom prst="rect">
              <a:avLst/>
            </a:prstGeom>
          </p:spPr>
        </p:pic>
        <p:pic>
          <p:nvPicPr>
            <p:cNvPr id="1389" name="object 138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6589378" y="6912160"/>
              <a:ext cx="67385" cy="123438"/>
            </a:xfrm>
            <a:prstGeom prst="rect">
              <a:avLst/>
            </a:prstGeom>
          </p:spPr>
        </p:pic>
      </p:grpSp>
      <p:grpSp>
        <p:nvGrpSpPr>
          <p:cNvPr id="1390" name="object 1390"/>
          <p:cNvGrpSpPr/>
          <p:nvPr/>
        </p:nvGrpSpPr>
        <p:grpSpPr>
          <a:xfrm>
            <a:off x="9971003" y="3965606"/>
            <a:ext cx="428625" cy="20320"/>
            <a:chOff x="9971003" y="3965606"/>
            <a:chExt cx="428625" cy="20320"/>
          </a:xfrm>
        </p:grpSpPr>
        <p:pic>
          <p:nvPicPr>
            <p:cNvPr id="1391" name="object 139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973948" y="3968558"/>
              <a:ext cx="416301" cy="4638"/>
            </a:xfrm>
            <a:prstGeom prst="rect">
              <a:avLst/>
            </a:prstGeom>
          </p:spPr>
        </p:pic>
        <p:sp>
          <p:nvSpPr>
            <p:cNvPr id="1392" name="object 1392"/>
            <p:cNvSpPr/>
            <p:nvPr/>
          </p:nvSpPr>
          <p:spPr>
            <a:xfrm>
              <a:off x="9973955" y="3973199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 h="0">
                  <a:moveTo>
                    <a:pt x="0" y="0"/>
                  </a:moveTo>
                  <a:lnTo>
                    <a:pt x="41629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9973955" y="39825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 h="0">
                  <a:moveTo>
                    <a:pt x="0" y="0"/>
                  </a:moveTo>
                  <a:lnTo>
                    <a:pt x="4255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9973950" y="3968558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 h="0">
                  <a:moveTo>
                    <a:pt x="4116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9973955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9973955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97" name="object 1397"/>
          <p:cNvGrpSpPr/>
          <p:nvPr/>
        </p:nvGrpSpPr>
        <p:grpSpPr>
          <a:xfrm>
            <a:off x="9999797" y="5448229"/>
            <a:ext cx="20320" cy="43180"/>
            <a:chOff x="9999797" y="5448229"/>
            <a:chExt cx="20320" cy="43180"/>
          </a:xfrm>
        </p:grpSpPr>
        <p:pic>
          <p:nvPicPr>
            <p:cNvPr id="1398" name="object 139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012068" y="5457508"/>
              <a:ext cx="4638" cy="33653"/>
            </a:xfrm>
            <a:prstGeom prst="rect">
              <a:avLst/>
            </a:prstGeom>
          </p:spPr>
        </p:pic>
        <p:sp>
          <p:nvSpPr>
            <p:cNvPr id="1399" name="object 1399"/>
            <p:cNvSpPr/>
            <p:nvPr/>
          </p:nvSpPr>
          <p:spPr>
            <a:xfrm>
              <a:off x="10012074" y="545752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6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0002750" y="544822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0"/>
                  </a:moveTo>
                  <a:lnTo>
                    <a:pt x="0" y="42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0016716" y="546216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02" name="object 1402"/>
          <p:cNvGrpSpPr/>
          <p:nvPr/>
        </p:nvGrpSpPr>
        <p:grpSpPr>
          <a:xfrm>
            <a:off x="10382650" y="3818050"/>
            <a:ext cx="20320" cy="165100"/>
            <a:chOff x="10382650" y="3818050"/>
            <a:chExt cx="20320" cy="165100"/>
          </a:xfrm>
        </p:grpSpPr>
        <p:pic>
          <p:nvPicPr>
            <p:cNvPr id="1403" name="object 140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385599" y="3818061"/>
              <a:ext cx="13927" cy="155136"/>
            </a:xfrm>
            <a:prstGeom prst="rect">
              <a:avLst/>
            </a:prstGeom>
          </p:spPr>
        </p:pic>
        <p:sp>
          <p:nvSpPr>
            <p:cNvPr id="1404" name="object 1404"/>
            <p:cNvSpPr/>
            <p:nvPr/>
          </p:nvSpPr>
          <p:spPr>
            <a:xfrm>
              <a:off x="10385609" y="39685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1039024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10394887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10394889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10399527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10399527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10399527" y="381805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10385603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12" name="object 1412"/>
          <p:cNvGrpSpPr/>
          <p:nvPr/>
        </p:nvGrpSpPr>
        <p:grpSpPr>
          <a:xfrm>
            <a:off x="18035528" y="4306300"/>
            <a:ext cx="18415" cy="285115"/>
            <a:chOff x="18035528" y="4306300"/>
            <a:chExt cx="18415" cy="285115"/>
          </a:xfrm>
        </p:grpSpPr>
        <p:pic>
          <p:nvPicPr>
            <p:cNvPr id="1413" name="object 141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8047795" y="4315582"/>
              <a:ext cx="5553" cy="266389"/>
            </a:xfrm>
            <a:prstGeom prst="rect">
              <a:avLst/>
            </a:prstGeom>
          </p:spPr>
        </p:pic>
        <p:sp>
          <p:nvSpPr>
            <p:cNvPr id="1414" name="object 1414"/>
            <p:cNvSpPr/>
            <p:nvPr/>
          </p:nvSpPr>
          <p:spPr>
            <a:xfrm>
              <a:off x="18050597" y="4318364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w="0" h="260985">
                  <a:moveTo>
                    <a:pt x="0" y="260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18047795" y="4315578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w="0" h="266700">
                  <a:moveTo>
                    <a:pt x="0" y="2663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18038481" y="4306300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w="0" h="285114">
                  <a:moveTo>
                    <a:pt x="0" y="0"/>
                  </a:moveTo>
                  <a:lnTo>
                    <a:pt x="0" y="2849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18053351" y="4321162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5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18" name="object 1418"/>
          <p:cNvGrpSpPr/>
          <p:nvPr/>
        </p:nvGrpSpPr>
        <p:grpSpPr>
          <a:xfrm>
            <a:off x="9861519" y="4303347"/>
            <a:ext cx="19685" cy="291465"/>
            <a:chOff x="9861519" y="4303347"/>
            <a:chExt cx="19685" cy="291465"/>
          </a:xfrm>
        </p:grpSpPr>
        <p:pic>
          <p:nvPicPr>
            <p:cNvPr id="1419" name="object 141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861532" y="4315580"/>
              <a:ext cx="7444" cy="5584"/>
            </a:xfrm>
            <a:prstGeom prst="rect">
              <a:avLst/>
            </a:prstGeom>
          </p:spPr>
        </p:pic>
        <p:sp>
          <p:nvSpPr>
            <p:cNvPr id="1420" name="object 1420"/>
            <p:cNvSpPr/>
            <p:nvPr/>
          </p:nvSpPr>
          <p:spPr>
            <a:xfrm>
              <a:off x="9861531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9861531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9861531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9861526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24" name="object 142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863379" y="4315583"/>
              <a:ext cx="5585" cy="266379"/>
            </a:xfrm>
            <a:prstGeom prst="rect">
              <a:avLst/>
            </a:prstGeom>
          </p:spPr>
        </p:pic>
        <p:sp>
          <p:nvSpPr>
            <p:cNvPr id="1425" name="object 1425"/>
            <p:cNvSpPr/>
            <p:nvPr/>
          </p:nvSpPr>
          <p:spPr>
            <a:xfrm>
              <a:off x="9866173" y="4318376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w="0" h="260985">
                  <a:moveTo>
                    <a:pt x="0" y="0"/>
                  </a:moveTo>
                  <a:lnTo>
                    <a:pt x="0" y="2608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9868964" y="4315583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3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9863379" y="432116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0"/>
                  </a:moveTo>
                  <a:lnTo>
                    <a:pt x="0" y="255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9878248" y="4306298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w="0" h="285114">
                  <a:moveTo>
                    <a:pt x="0" y="28498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29" name="object 142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861532" y="4576421"/>
              <a:ext cx="7444" cy="5553"/>
            </a:xfrm>
            <a:prstGeom prst="rect">
              <a:avLst/>
            </a:prstGeom>
          </p:spPr>
        </p:pic>
        <p:sp>
          <p:nvSpPr>
            <p:cNvPr id="1430" name="object 1430"/>
            <p:cNvSpPr/>
            <p:nvPr/>
          </p:nvSpPr>
          <p:spPr>
            <a:xfrm>
              <a:off x="986153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9861519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9861526" y="4576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986153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34" name="object 1434"/>
          <p:cNvGrpSpPr/>
          <p:nvPr/>
        </p:nvGrpSpPr>
        <p:grpSpPr>
          <a:xfrm>
            <a:off x="18722254" y="708753"/>
            <a:ext cx="68580" cy="463550"/>
            <a:chOff x="18722254" y="708753"/>
            <a:chExt cx="68580" cy="463550"/>
          </a:xfrm>
        </p:grpSpPr>
        <p:pic>
          <p:nvPicPr>
            <p:cNvPr id="1435" name="object 143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722843" y="708753"/>
              <a:ext cx="12062" cy="460530"/>
            </a:xfrm>
            <a:prstGeom prst="rect">
              <a:avLst/>
            </a:prstGeom>
          </p:spPr>
        </p:pic>
        <p:sp>
          <p:nvSpPr>
            <p:cNvPr id="1436" name="object 1436"/>
            <p:cNvSpPr/>
            <p:nvPr/>
          </p:nvSpPr>
          <p:spPr>
            <a:xfrm>
              <a:off x="1872516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7" name="object 143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775079" y="708753"/>
              <a:ext cx="15028" cy="460537"/>
            </a:xfrm>
            <a:prstGeom prst="rect">
              <a:avLst/>
            </a:prstGeom>
          </p:spPr>
        </p:pic>
        <p:sp>
          <p:nvSpPr>
            <p:cNvPr id="1438" name="object 1438"/>
            <p:cNvSpPr/>
            <p:nvPr/>
          </p:nvSpPr>
          <p:spPr>
            <a:xfrm>
              <a:off x="1873676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18776191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1878779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18790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1872284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1872284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1872516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18727486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1873491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18736769" y="116929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18776191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18778032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1878545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4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1878779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52" name="object 1452"/>
          <p:cNvGrpSpPr/>
          <p:nvPr/>
        </p:nvGrpSpPr>
        <p:grpSpPr>
          <a:xfrm>
            <a:off x="18752424" y="1240636"/>
            <a:ext cx="13970" cy="26670"/>
            <a:chOff x="18752424" y="1240636"/>
            <a:chExt cx="13970" cy="26670"/>
          </a:xfrm>
        </p:grpSpPr>
        <p:pic>
          <p:nvPicPr>
            <p:cNvPr id="1453" name="object 145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8753000" y="1243595"/>
              <a:ext cx="10240" cy="20460"/>
            </a:xfrm>
            <a:prstGeom prst="rect">
              <a:avLst/>
            </a:prstGeom>
          </p:spPr>
        </p:pic>
        <p:sp>
          <p:nvSpPr>
            <p:cNvPr id="1454" name="object 1454"/>
            <p:cNvSpPr/>
            <p:nvPr/>
          </p:nvSpPr>
          <p:spPr>
            <a:xfrm>
              <a:off x="187632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18753960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18753015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18763234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18753966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18753007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18764187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18763234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18753966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18753007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64" name="object 1464"/>
          <p:cNvGrpSpPr/>
          <p:nvPr/>
        </p:nvGrpSpPr>
        <p:grpSpPr>
          <a:xfrm>
            <a:off x="18330110" y="1240636"/>
            <a:ext cx="13970" cy="26670"/>
            <a:chOff x="18330110" y="1240636"/>
            <a:chExt cx="13970" cy="26670"/>
          </a:xfrm>
        </p:grpSpPr>
        <p:pic>
          <p:nvPicPr>
            <p:cNvPr id="1465" name="object 146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8330698" y="1243595"/>
              <a:ext cx="10219" cy="20460"/>
            </a:xfrm>
            <a:prstGeom prst="rect">
              <a:avLst/>
            </a:prstGeom>
          </p:spPr>
        </p:pic>
        <p:sp>
          <p:nvSpPr>
            <p:cNvPr id="1466" name="object 1466"/>
            <p:cNvSpPr/>
            <p:nvPr/>
          </p:nvSpPr>
          <p:spPr>
            <a:xfrm>
              <a:off x="18340928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18331644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18330702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18340919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18331650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18330691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18341872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18340919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18331650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18330691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76" name="object 1476"/>
          <p:cNvGrpSpPr/>
          <p:nvPr/>
        </p:nvGrpSpPr>
        <p:grpSpPr>
          <a:xfrm>
            <a:off x="18308274" y="708753"/>
            <a:ext cx="56515" cy="463550"/>
            <a:chOff x="18308274" y="708753"/>
            <a:chExt cx="56515" cy="463550"/>
          </a:xfrm>
        </p:grpSpPr>
        <p:pic>
          <p:nvPicPr>
            <p:cNvPr id="1477" name="object 147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8308887" y="708753"/>
              <a:ext cx="14386" cy="460530"/>
            </a:xfrm>
            <a:prstGeom prst="rect">
              <a:avLst/>
            </a:prstGeom>
          </p:spPr>
        </p:pic>
        <p:pic>
          <p:nvPicPr>
            <p:cNvPr id="1478" name="object 14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8351985" y="708753"/>
              <a:ext cx="12062" cy="460530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1831118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1831350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18323272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18325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18350130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18359413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18361734" y="708753"/>
              <a:ext cx="2540" cy="461009"/>
            </a:xfrm>
            <a:custGeom>
              <a:avLst/>
              <a:gdLst/>
              <a:ahLst/>
              <a:cxnLst/>
              <a:rect l="l" t="t" r="r" b="b"/>
              <a:pathLst>
                <a:path w="2540" h="461009">
                  <a:moveTo>
                    <a:pt x="0" y="196653"/>
                  </a:moveTo>
                  <a:lnTo>
                    <a:pt x="0" y="460537"/>
                  </a:lnTo>
                </a:path>
                <a:path w="2540" h="461009">
                  <a:moveTo>
                    <a:pt x="0" y="0"/>
                  </a:moveTo>
                  <a:lnTo>
                    <a:pt x="0" y="196653"/>
                  </a:lnTo>
                </a:path>
                <a:path w="2540" h="461009">
                  <a:moveTo>
                    <a:pt x="2321" y="0"/>
                  </a:moveTo>
                  <a:lnTo>
                    <a:pt x="2321" y="196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1830886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1830886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1831118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1831350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18315830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1832327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18325115" y="116929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18350130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18351987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18359413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96" name="object 1496"/>
          <p:cNvGrpSpPr/>
          <p:nvPr/>
        </p:nvGrpSpPr>
        <p:grpSpPr>
          <a:xfrm>
            <a:off x="14630004" y="8092563"/>
            <a:ext cx="3379470" cy="22860"/>
            <a:chOff x="14630004" y="8092563"/>
            <a:chExt cx="3379470" cy="22860"/>
          </a:xfrm>
        </p:grpSpPr>
        <p:sp>
          <p:nvSpPr>
            <p:cNvPr id="1497" name="object 1497"/>
            <p:cNvSpPr/>
            <p:nvPr/>
          </p:nvSpPr>
          <p:spPr>
            <a:xfrm>
              <a:off x="17331373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17373167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17331373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17396395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17396389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1795485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17954850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17954850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17331372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17396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17331375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17396389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17396395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173313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16656756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16656756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16707846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16707855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16656756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1670784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1665675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17266306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1726630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17266309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16707855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1670784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173313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15982138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15982138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16047212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16047204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16605669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1660566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16605667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15982140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160472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15982138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160472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1604721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15307572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15340108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15307572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15358663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5358671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530757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1535866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15307575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15917126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591712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15917125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15358671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153586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14632964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14632964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4698022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4698020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5256474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1525646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15256466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463295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46980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14632954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46980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469802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69" name="object 1569"/>
          <p:cNvGrpSpPr/>
          <p:nvPr/>
        </p:nvGrpSpPr>
        <p:grpSpPr>
          <a:xfrm>
            <a:off x="9233228" y="8092563"/>
            <a:ext cx="4053840" cy="22860"/>
            <a:chOff x="9233228" y="8092563"/>
            <a:chExt cx="4053840" cy="22860"/>
          </a:xfrm>
        </p:grpSpPr>
        <p:sp>
          <p:nvSpPr>
            <p:cNvPr id="1570" name="object 1570"/>
            <p:cNvSpPr/>
            <p:nvPr/>
          </p:nvSpPr>
          <p:spPr>
            <a:xfrm>
              <a:off x="12609157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2641688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2609157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2660296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2660296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2609157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266029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2609156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321873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32187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3218740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2660296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26602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1934581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1976399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193458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1999604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1999604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2558048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2558058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255805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1934579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19996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1934590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19996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199960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1193457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11259964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11292493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11259964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11311063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11311062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11259964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1131106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11259955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11869513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1186951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11869516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1131106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113110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1125996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1193457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10585399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10627215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10585399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10650420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10650420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11208877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11208874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11208874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1058539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106504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10585406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106504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10650420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1125996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1058539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9910780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9943309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9910780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9961879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9961877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9910780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9961879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9910771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1052033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1052033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10520331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996187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9961879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1058539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9236183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9236183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9301228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9301228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985967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9859672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9859672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923618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930122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9236173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9301228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930122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59" name="object 1659"/>
          <p:cNvGrpSpPr/>
          <p:nvPr/>
        </p:nvGrpSpPr>
        <p:grpSpPr>
          <a:xfrm>
            <a:off x="18002986" y="8092563"/>
            <a:ext cx="680720" cy="22860"/>
            <a:chOff x="18002986" y="8092563"/>
            <a:chExt cx="680720" cy="22860"/>
          </a:xfrm>
        </p:grpSpPr>
        <p:sp>
          <p:nvSpPr>
            <p:cNvPr id="1660" name="object 1660"/>
            <p:cNvSpPr/>
            <p:nvPr/>
          </p:nvSpPr>
          <p:spPr>
            <a:xfrm>
              <a:off x="18005939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18005939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8057077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8057082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8005939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805707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800593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861549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86154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8615494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1805708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18057077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186805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74" name="object 1674"/>
          <p:cNvGrpSpPr/>
          <p:nvPr/>
        </p:nvGrpSpPr>
        <p:grpSpPr>
          <a:xfrm>
            <a:off x="18677605" y="7996848"/>
            <a:ext cx="127635" cy="118745"/>
            <a:chOff x="18677605" y="7996848"/>
            <a:chExt cx="127635" cy="118745"/>
          </a:xfrm>
        </p:grpSpPr>
        <p:sp>
          <p:nvSpPr>
            <p:cNvPr id="1675" name="object 1675"/>
            <p:cNvSpPr/>
            <p:nvPr/>
          </p:nvSpPr>
          <p:spPr>
            <a:xfrm>
              <a:off x="1880226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w="0"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18785540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1878554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18785540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8795768" y="802487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w="0"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18792071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8785534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8680558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 h="0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8705654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8705651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 h="0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8680558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870565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86805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8705656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8705654" y="8102014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 h="0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95" name="object 1695"/>
          <p:cNvGrpSpPr/>
          <p:nvPr/>
        </p:nvGrpSpPr>
        <p:grpSpPr>
          <a:xfrm>
            <a:off x="9111503" y="7996848"/>
            <a:ext cx="127635" cy="118745"/>
            <a:chOff x="9111503" y="7996848"/>
            <a:chExt cx="127635" cy="118745"/>
          </a:xfrm>
        </p:grpSpPr>
        <p:sp>
          <p:nvSpPr>
            <p:cNvPr id="1696" name="object 1696"/>
            <p:cNvSpPr/>
            <p:nvPr/>
          </p:nvSpPr>
          <p:spPr>
            <a:xfrm>
              <a:off x="911445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w="0"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9131181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913118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9114448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9120961" y="802487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w="0"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9124683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9114457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 h="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9131189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9131189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9114456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 h="0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9211093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92110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92110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9120961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9124687" y="8102014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16" name="object 1716"/>
          <p:cNvGrpSpPr/>
          <p:nvPr/>
        </p:nvGrpSpPr>
        <p:grpSpPr>
          <a:xfrm>
            <a:off x="13280820" y="8092563"/>
            <a:ext cx="1355090" cy="150495"/>
            <a:chOff x="13280820" y="8092563"/>
            <a:chExt cx="1355090" cy="150495"/>
          </a:xfrm>
        </p:grpSpPr>
        <p:sp>
          <p:nvSpPr>
            <p:cNvPr id="1717" name="object 1717"/>
            <p:cNvSpPr/>
            <p:nvPr/>
          </p:nvSpPr>
          <p:spPr>
            <a:xfrm>
              <a:off x="13618840" y="8112242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33954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13618840" y="8094038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13642995" y="80955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13642994" y="81122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13859890" y="8094038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13859889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13859889" y="8112242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13618841" y="81122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136429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13618838" y="80955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1364299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13642995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13958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31" name="object 1731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369237" y="8095513"/>
              <a:ext cx="229867" cy="16732"/>
            </a:xfrm>
            <a:prstGeom prst="rect">
              <a:avLst/>
            </a:prstGeom>
          </p:spPr>
        </p:pic>
        <p:sp>
          <p:nvSpPr>
            <p:cNvPr id="1732" name="object 1732"/>
            <p:cNvSpPr/>
            <p:nvPr/>
          </p:nvSpPr>
          <p:spPr>
            <a:xfrm>
              <a:off x="13369245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13369245" y="8112242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359912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3369254" y="80955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3283773" y="8094038"/>
              <a:ext cx="85725" cy="3175"/>
            </a:xfrm>
            <a:custGeom>
              <a:avLst/>
              <a:gdLst/>
              <a:ahLst/>
              <a:cxnLst/>
              <a:rect l="l" t="t" r="r" b="b"/>
              <a:pathLst>
                <a:path w="85725" h="3175">
                  <a:moveTo>
                    <a:pt x="0" y="0"/>
                  </a:moveTo>
                  <a:lnTo>
                    <a:pt x="85473" y="0"/>
                  </a:lnTo>
                </a:path>
                <a:path w="85725" h="3175">
                  <a:moveTo>
                    <a:pt x="0" y="2952"/>
                  </a:moveTo>
                  <a:lnTo>
                    <a:pt x="8547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3369245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3283772" y="8112242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32837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3599124" y="8095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3599121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13599121" y="811224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13560675" y="8112239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126243"/>
                  </a:moveTo>
                  <a:lnTo>
                    <a:pt x="20253" y="89123"/>
                  </a:lnTo>
                  <a:lnTo>
                    <a:pt x="33732" y="46085"/>
                  </a:lnTo>
                  <a:lnTo>
                    <a:pt x="3843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132837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13958390" y="8112242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0" y="0"/>
                  </a:moveTo>
                  <a:lnTo>
                    <a:pt x="33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13958390" y="8094038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07" y="0"/>
                  </a:lnTo>
                </a:path>
                <a:path w="339725" h="3175">
                  <a:moveTo>
                    <a:pt x="0" y="2952"/>
                  </a:moveTo>
                  <a:lnTo>
                    <a:pt x="3395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14056874" y="80955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14056884" y="81122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13958390" y="8094038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89" y="0"/>
                  </a:lnTo>
                </a:path>
                <a:path w="99059" h="3175">
                  <a:moveTo>
                    <a:pt x="0" y="2952"/>
                  </a:moveTo>
                  <a:lnTo>
                    <a:pt x="9848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14056874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13958385" y="8112242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9848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14273733" y="81122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1427373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14273736" y="80955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1405688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14056874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13958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61" name="object 176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4317596" y="8095513"/>
              <a:ext cx="229888" cy="16732"/>
            </a:xfrm>
            <a:prstGeom prst="rect">
              <a:avLst/>
            </a:prstGeom>
          </p:spPr>
        </p:pic>
        <p:sp>
          <p:nvSpPr>
            <p:cNvPr id="1762" name="object 1762"/>
            <p:cNvSpPr/>
            <p:nvPr/>
          </p:nvSpPr>
          <p:spPr>
            <a:xfrm>
              <a:off x="1454748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14317599" y="811224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298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143175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14317593" y="8095516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298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14547484" y="80955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1454748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14547487" y="8112242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146329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14297889" y="8095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1431759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14297887" y="811224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14317593" y="8112242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0"/>
                  </a:moveTo>
                  <a:lnTo>
                    <a:pt x="4705" y="46082"/>
                  </a:lnTo>
                  <a:lnTo>
                    <a:pt x="18185" y="89118"/>
                  </a:lnTo>
                  <a:lnTo>
                    <a:pt x="38441" y="12624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146329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7" name="object 1777"/>
          <p:cNvSpPr/>
          <p:nvPr/>
        </p:nvSpPr>
        <p:spPr>
          <a:xfrm>
            <a:off x="8873804" y="4790364"/>
            <a:ext cx="240665" cy="0"/>
          </a:xfrm>
          <a:custGeom>
            <a:avLst/>
            <a:gdLst/>
            <a:ahLst/>
            <a:cxnLst/>
            <a:rect l="l" t="t" r="r" b="b"/>
            <a:pathLst>
              <a:path w="240665" h="0">
                <a:moveTo>
                  <a:pt x="240652" y="0"/>
                </a:moveTo>
                <a:lnTo>
                  <a:pt x="0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873804" y="5271678"/>
            <a:ext cx="240665" cy="0"/>
          </a:xfrm>
          <a:custGeom>
            <a:avLst/>
            <a:gdLst/>
            <a:ahLst/>
            <a:cxnLst/>
            <a:rect l="l" t="t" r="r" b="b"/>
            <a:pathLst>
              <a:path w="240665" h="0">
                <a:moveTo>
                  <a:pt x="240652" y="0"/>
                </a:moveTo>
                <a:lnTo>
                  <a:pt x="0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779" name="object 1779"/>
          <p:cNvGrpSpPr/>
          <p:nvPr/>
        </p:nvGrpSpPr>
        <p:grpSpPr>
          <a:xfrm>
            <a:off x="9111503" y="5268725"/>
            <a:ext cx="22860" cy="95250"/>
            <a:chOff x="9111503" y="5268725"/>
            <a:chExt cx="22860" cy="95250"/>
          </a:xfrm>
        </p:grpSpPr>
        <p:sp>
          <p:nvSpPr>
            <p:cNvPr id="1780" name="object 1780"/>
            <p:cNvSpPr/>
            <p:nvPr/>
          </p:nvSpPr>
          <p:spPr>
            <a:xfrm>
              <a:off x="9131181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56685"/>
                  </a:moveTo>
                  <a:lnTo>
                    <a:pt x="0" y="89191"/>
                  </a:lnTo>
                </a:path>
                <a:path w="0"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9114448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911445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84" name="object 1784"/>
          <p:cNvGrpSpPr/>
          <p:nvPr/>
        </p:nvGrpSpPr>
        <p:grpSpPr>
          <a:xfrm>
            <a:off x="8869670" y="4698203"/>
            <a:ext cx="264795" cy="577850"/>
            <a:chOff x="8869670" y="4698203"/>
            <a:chExt cx="264795" cy="577850"/>
          </a:xfrm>
        </p:grpSpPr>
        <p:sp>
          <p:nvSpPr>
            <p:cNvPr id="1785" name="object 1785"/>
            <p:cNvSpPr/>
            <p:nvPr/>
          </p:nvSpPr>
          <p:spPr>
            <a:xfrm>
              <a:off x="9131181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911444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911445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8873800" y="4790364"/>
              <a:ext cx="240665" cy="241300"/>
            </a:xfrm>
            <a:custGeom>
              <a:avLst/>
              <a:gdLst/>
              <a:ahLst/>
              <a:cxnLst/>
              <a:rect l="l" t="t" r="r" b="b"/>
              <a:pathLst>
                <a:path w="240665" h="241300">
                  <a:moveTo>
                    <a:pt x="0" y="0"/>
                  </a:moveTo>
                  <a:lnTo>
                    <a:pt x="4925" y="48247"/>
                  </a:lnTo>
                  <a:lnTo>
                    <a:pt x="19037" y="93304"/>
                  </a:lnTo>
                  <a:lnTo>
                    <a:pt x="41334" y="134170"/>
                  </a:lnTo>
                  <a:lnTo>
                    <a:pt x="70819" y="169846"/>
                  </a:lnTo>
                  <a:lnTo>
                    <a:pt x="106493" y="199334"/>
                  </a:lnTo>
                  <a:lnTo>
                    <a:pt x="147355" y="221634"/>
                  </a:lnTo>
                  <a:lnTo>
                    <a:pt x="192408" y="235747"/>
                  </a:lnTo>
                  <a:lnTo>
                    <a:pt x="240652" y="240673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8873804" y="5031029"/>
              <a:ext cx="240665" cy="240665"/>
            </a:xfrm>
            <a:custGeom>
              <a:avLst/>
              <a:gdLst/>
              <a:ahLst/>
              <a:cxnLst/>
              <a:rect l="l" t="t" r="r" b="b"/>
              <a:pathLst>
                <a:path w="240665" h="240664">
                  <a:moveTo>
                    <a:pt x="240652" y="0"/>
                  </a:moveTo>
                  <a:lnTo>
                    <a:pt x="192408" y="4924"/>
                  </a:lnTo>
                  <a:lnTo>
                    <a:pt x="147355" y="19034"/>
                  </a:lnTo>
                  <a:lnTo>
                    <a:pt x="106493" y="41329"/>
                  </a:lnTo>
                  <a:lnTo>
                    <a:pt x="70819" y="70811"/>
                  </a:lnTo>
                  <a:lnTo>
                    <a:pt x="41334" y="106483"/>
                  </a:lnTo>
                  <a:lnTo>
                    <a:pt x="19037" y="147346"/>
                  </a:lnTo>
                  <a:lnTo>
                    <a:pt x="4925" y="192402"/>
                  </a:lnTo>
                  <a:lnTo>
                    <a:pt x="0" y="240652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2" name="object 1792"/>
          <p:cNvSpPr/>
          <p:nvPr/>
        </p:nvSpPr>
        <p:spPr>
          <a:xfrm>
            <a:off x="9114456" y="53608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0" y="0"/>
                </a:moveTo>
                <a:lnTo>
                  <a:pt x="16732" y="0"/>
                </a:lnTo>
              </a:path>
              <a:path w="17145" h="0">
                <a:moveTo>
                  <a:pt x="0" y="0"/>
                </a:moveTo>
                <a:lnTo>
                  <a:pt x="16732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8802266" y="479036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 h="0">
                <a:moveTo>
                  <a:pt x="0" y="0"/>
                </a:moveTo>
                <a:lnTo>
                  <a:pt x="240704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8802266" y="5271678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 h="0">
                <a:moveTo>
                  <a:pt x="0" y="0"/>
                </a:moveTo>
                <a:lnTo>
                  <a:pt x="240704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795" name="object 1795"/>
          <p:cNvGrpSpPr/>
          <p:nvPr/>
        </p:nvGrpSpPr>
        <p:grpSpPr>
          <a:xfrm>
            <a:off x="18782586" y="5268725"/>
            <a:ext cx="22860" cy="95250"/>
            <a:chOff x="18782586" y="5268725"/>
            <a:chExt cx="22860" cy="95250"/>
          </a:xfrm>
        </p:grpSpPr>
        <p:sp>
          <p:nvSpPr>
            <p:cNvPr id="1796" name="object 1796"/>
            <p:cNvSpPr/>
            <p:nvPr/>
          </p:nvSpPr>
          <p:spPr>
            <a:xfrm>
              <a:off x="18785539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56685"/>
                  </a:moveTo>
                  <a:lnTo>
                    <a:pt x="0" y="89191"/>
                  </a:lnTo>
                </a:path>
                <a:path w="0"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18785539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18802265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00" name="object 1800"/>
          <p:cNvGrpSpPr/>
          <p:nvPr/>
        </p:nvGrpSpPr>
        <p:grpSpPr>
          <a:xfrm>
            <a:off x="18782586" y="4698203"/>
            <a:ext cx="264795" cy="577850"/>
            <a:chOff x="18782586" y="4698203"/>
            <a:chExt cx="264795" cy="577850"/>
          </a:xfrm>
        </p:grpSpPr>
        <p:sp>
          <p:nvSpPr>
            <p:cNvPr id="1801" name="object 1801"/>
            <p:cNvSpPr/>
            <p:nvPr/>
          </p:nvSpPr>
          <p:spPr>
            <a:xfrm>
              <a:off x="18785539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1878553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18802265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18802265" y="4790355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673"/>
                  </a:moveTo>
                  <a:lnTo>
                    <a:pt x="48258" y="235747"/>
                  </a:lnTo>
                  <a:lnTo>
                    <a:pt x="93322" y="221634"/>
                  </a:lnTo>
                  <a:lnTo>
                    <a:pt x="134194" y="199334"/>
                  </a:lnTo>
                  <a:lnTo>
                    <a:pt x="169874" y="169846"/>
                  </a:lnTo>
                  <a:lnTo>
                    <a:pt x="199364" y="134170"/>
                  </a:lnTo>
                  <a:lnTo>
                    <a:pt x="221665" y="93304"/>
                  </a:lnTo>
                  <a:lnTo>
                    <a:pt x="235778" y="48247"/>
                  </a:ln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18802257" y="5031025"/>
              <a:ext cx="241300" cy="240665"/>
            </a:xfrm>
            <a:custGeom>
              <a:avLst/>
              <a:gdLst/>
              <a:ahLst/>
              <a:cxnLst/>
              <a:rect l="l" t="t" r="r" b="b"/>
              <a:pathLst>
                <a:path w="241300" h="240664">
                  <a:moveTo>
                    <a:pt x="240704" y="240652"/>
                  </a:moveTo>
                  <a:lnTo>
                    <a:pt x="235778" y="192408"/>
                  </a:lnTo>
                  <a:lnTo>
                    <a:pt x="221665" y="147355"/>
                  </a:lnTo>
                  <a:lnTo>
                    <a:pt x="199364" y="106493"/>
                  </a:lnTo>
                  <a:lnTo>
                    <a:pt x="169874" y="70819"/>
                  </a:lnTo>
                  <a:lnTo>
                    <a:pt x="134194" y="41334"/>
                  </a:lnTo>
                  <a:lnTo>
                    <a:pt x="93322" y="19037"/>
                  </a:lnTo>
                  <a:lnTo>
                    <a:pt x="48258" y="4925"/>
                  </a:ln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8" name="object 1808"/>
          <p:cNvSpPr/>
          <p:nvPr/>
        </p:nvSpPr>
        <p:spPr>
          <a:xfrm>
            <a:off x="18785533" y="53608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 h="0">
                <a:moveTo>
                  <a:pt x="16732" y="0"/>
                </a:moveTo>
                <a:lnTo>
                  <a:pt x="0" y="0"/>
                </a:lnTo>
              </a:path>
              <a:path w="17144" h="0">
                <a:moveTo>
                  <a:pt x="16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3283772" y="2616680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10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3952804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 h="0">
                <a:moveTo>
                  <a:pt x="0" y="0"/>
                </a:moveTo>
                <a:lnTo>
                  <a:pt x="559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811" name="object 1811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329279" y="2600214"/>
            <a:ext cx="19496" cy="8376"/>
          </a:xfrm>
          <a:prstGeom prst="rect">
            <a:avLst/>
          </a:prstGeom>
        </p:spPr>
      </p:pic>
      <p:pic>
        <p:nvPicPr>
          <p:cNvPr id="1812" name="object 1812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468804" y="2600214"/>
            <a:ext cx="19507" cy="16763"/>
          </a:xfrm>
          <a:prstGeom prst="rect">
            <a:avLst/>
          </a:prstGeom>
        </p:spPr>
      </p:pic>
      <p:pic>
        <p:nvPicPr>
          <p:cNvPr id="1813" name="object 1813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906917" y="2600214"/>
            <a:ext cx="19496" cy="8376"/>
          </a:xfrm>
          <a:prstGeom prst="rect">
            <a:avLst/>
          </a:prstGeom>
        </p:spPr>
      </p:pic>
      <p:pic>
        <p:nvPicPr>
          <p:cNvPr id="1814" name="object 1814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13608329" y="2608611"/>
            <a:ext cx="39014" cy="8366"/>
          </a:xfrm>
          <a:prstGeom prst="rect">
            <a:avLst/>
          </a:prstGeom>
        </p:spPr>
      </p:pic>
      <p:pic>
        <p:nvPicPr>
          <p:cNvPr id="1815" name="object 1815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767361" y="2600214"/>
            <a:ext cx="19507" cy="16763"/>
          </a:xfrm>
          <a:prstGeom prst="rect">
            <a:avLst/>
          </a:prstGeom>
        </p:spPr>
      </p:pic>
      <p:grpSp>
        <p:nvGrpSpPr>
          <p:cNvPr id="1816" name="object 1816"/>
          <p:cNvGrpSpPr/>
          <p:nvPr/>
        </p:nvGrpSpPr>
        <p:grpSpPr>
          <a:xfrm>
            <a:off x="13923457" y="2597263"/>
            <a:ext cx="32384" cy="22860"/>
            <a:chOff x="13923457" y="2597263"/>
            <a:chExt cx="32384" cy="22860"/>
          </a:xfrm>
        </p:grpSpPr>
        <p:sp>
          <p:nvSpPr>
            <p:cNvPr id="1817" name="object 1817"/>
            <p:cNvSpPr/>
            <p:nvPr/>
          </p:nvSpPr>
          <p:spPr>
            <a:xfrm>
              <a:off x="139264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13926409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392641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21" name="object 1821"/>
          <p:cNvGrpSpPr/>
          <p:nvPr/>
        </p:nvGrpSpPr>
        <p:grpSpPr>
          <a:xfrm>
            <a:off x="13299930" y="2597263"/>
            <a:ext cx="331470" cy="22860"/>
            <a:chOff x="13299930" y="2597263"/>
            <a:chExt cx="331470" cy="22860"/>
          </a:xfrm>
        </p:grpSpPr>
        <p:sp>
          <p:nvSpPr>
            <p:cNvPr id="1822" name="object 1822"/>
            <p:cNvSpPr/>
            <p:nvPr/>
          </p:nvSpPr>
          <p:spPr>
            <a:xfrm>
              <a:off x="133028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13302883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332927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13302891" y="2615499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69" h="3175">
                  <a:moveTo>
                    <a:pt x="0" y="2952"/>
                  </a:moveTo>
                  <a:lnTo>
                    <a:pt x="26386" y="2952"/>
                  </a:lnTo>
                </a:path>
                <a:path w="26669" h="3175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133487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1334878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34688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134688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134883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134688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13329278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13329278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13348787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1332928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1348831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134883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1360832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136083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13627834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1360832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134688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134688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34883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34688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46" name="object 1846"/>
          <p:cNvGrpSpPr/>
          <p:nvPr/>
        </p:nvGrpSpPr>
        <p:grpSpPr>
          <a:xfrm>
            <a:off x="13504443" y="2578468"/>
            <a:ext cx="448945" cy="41910"/>
            <a:chOff x="13504443" y="2578468"/>
            <a:chExt cx="448945" cy="41910"/>
          </a:xfrm>
        </p:grpSpPr>
        <p:sp>
          <p:nvSpPr>
            <p:cNvPr id="1847" name="object 1847"/>
            <p:cNvSpPr/>
            <p:nvPr/>
          </p:nvSpPr>
          <p:spPr>
            <a:xfrm>
              <a:off x="13786869" y="2608595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13786869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1378686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13767362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1376735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13767358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1392640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139069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13906897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13906897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1364734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13647351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13647346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3627839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3627834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3627834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3786869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3767362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3767358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137673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13508574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1366760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70" name="object 1870"/>
          <p:cNvSpPr/>
          <p:nvPr/>
        </p:nvSpPr>
        <p:spPr>
          <a:xfrm>
            <a:off x="13302884" y="260021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753"/>
                </a:lnTo>
              </a:path>
              <a:path w="0" h="17144">
                <a:moveTo>
                  <a:pt x="0" y="0"/>
                </a:moveTo>
                <a:lnTo>
                  <a:pt x="0" y="1675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958389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 h="0">
                <a:moveTo>
                  <a:pt x="0" y="0"/>
                </a:moveTo>
                <a:lnTo>
                  <a:pt x="553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872" name="object 1872"/>
          <p:cNvGrpSpPr/>
          <p:nvPr/>
        </p:nvGrpSpPr>
        <p:grpSpPr>
          <a:xfrm>
            <a:off x="14567954" y="2600214"/>
            <a:ext cx="65405" cy="17780"/>
            <a:chOff x="14567954" y="2600214"/>
            <a:chExt cx="65405" cy="17780"/>
          </a:xfrm>
        </p:grpSpPr>
        <p:sp>
          <p:nvSpPr>
            <p:cNvPr id="1873" name="object 1873"/>
            <p:cNvSpPr/>
            <p:nvPr/>
          </p:nvSpPr>
          <p:spPr>
            <a:xfrm>
              <a:off x="14613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74" name="object 187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567954" y="2600214"/>
              <a:ext cx="19486" cy="8376"/>
            </a:xfrm>
            <a:prstGeom prst="rect">
              <a:avLst/>
            </a:prstGeom>
          </p:spPr>
        </p:pic>
      </p:grpSp>
      <p:pic>
        <p:nvPicPr>
          <p:cNvPr id="1875" name="object 1875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428409" y="2600214"/>
            <a:ext cx="19507" cy="16763"/>
          </a:xfrm>
          <a:prstGeom prst="rect">
            <a:avLst/>
          </a:prstGeom>
        </p:spPr>
      </p:pic>
      <p:pic>
        <p:nvPicPr>
          <p:cNvPr id="1876" name="object 187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4269366" y="2608611"/>
            <a:ext cx="39024" cy="8366"/>
          </a:xfrm>
          <a:prstGeom prst="rect">
            <a:avLst/>
          </a:prstGeom>
        </p:spPr>
      </p:pic>
      <p:pic>
        <p:nvPicPr>
          <p:cNvPr id="1877" name="object 1877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990327" y="2600214"/>
            <a:ext cx="19496" cy="8376"/>
          </a:xfrm>
          <a:prstGeom prst="rect">
            <a:avLst/>
          </a:prstGeom>
        </p:spPr>
      </p:pic>
      <p:pic>
        <p:nvPicPr>
          <p:cNvPr id="1878" name="object 1878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129852" y="2600214"/>
            <a:ext cx="19496" cy="16763"/>
          </a:xfrm>
          <a:prstGeom prst="rect">
            <a:avLst/>
          </a:prstGeom>
        </p:spPr>
      </p:pic>
      <p:grpSp>
        <p:nvGrpSpPr>
          <p:cNvPr id="1879" name="object 1879"/>
          <p:cNvGrpSpPr/>
          <p:nvPr/>
        </p:nvGrpSpPr>
        <p:grpSpPr>
          <a:xfrm>
            <a:off x="13960975" y="2597263"/>
            <a:ext cx="32384" cy="22860"/>
            <a:chOff x="13960975" y="2597263"/>
            <a:chExt cx="32384" cy="22860"/>
          </a:xfrm>
        </p:grpSpPr>
        <p:sp>
          <p:nvSpPr>
            <p:cNvPr id="1880" name="object 1880"/>
            <p:cNvSpPr/>
            <p:nvPr/>
          </p:nvSpPr>
          <p:spPr>
            <a:xfrm>
              <a:off x="139903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3963933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396392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3963928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84" name="object 1884"/>
          <p:cNvGrpSpPr/>
          <p:nvPr/>
        </p:nvGrpSpPr>
        <p:grpSpPr>
          <a:xfrm>
            <a:off x="14285924" y="2597263"/>
            <a:ext cx="331470" cy="22860"/>
            <a:chOff x="14285924" y="2597263"/>
            <a:chExt cx="331470" cy="22860"/>
          </a:xfrm>
        </p:grpSpPr>
        <p:sp>
          <p:nvSpPr>
            <p:cNvPr id="1885" name="object 1885"/>
            <p:cNvSpPr/>
            <p:nvPr/>
          </p:nvSpPr>
          <p:spPr>
            <a:xfrm>
              <a:off x="1461384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14587438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4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45874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4587436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4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14447912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444791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14447912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14428405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1442840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144284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14587436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1456794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4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1456794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1456794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4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1430839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43083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1430839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14288882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1428887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1428887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14447912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144284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442840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442840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09" name="object 1909"/>
          <p:cNvGrpSpPr/>
          <p:nvPr/>
        </p:nvGrpSpPr>
        <p:grpSpPr>
          <a:xfrm>
            <a:off x="13963336" y="2578468"/>
            <a:ext cx="448945" cy="41910"/>
            <a:chOff x="13963336" y="2578468"/>
            <a:chExt cx="448945" cy="41910"/>
          </a:xfrm>
        </p:grpSpPr>
        <p:sp>
          <p:nvSpPr>
            <p:cNvPr id="1910" name="object 1910"/>
            <p:cNvSpPr/>
            <p:nvPr/>
          </p:nvSpPr>
          <p:spPr>
            <a:xfrm>
              <a:off x="14009838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4009831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412984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412984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414935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4129846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399032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399032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1400983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1399032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14149361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14149354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14269368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14269368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14288878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1426937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1412984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1412984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14149354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14129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14328651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05" y="9277"/>
                  </a:moveTo>
                  <a:lnTo>
                    <a:pt x="0" y="9277"/>
                  </a:lnTo>
                </a:path>
                <a:path w="80009" h="19050">
                  <a:moveTo>
                    <a:pt x="79505" y="9277"/>
                  </a:moveTo>
                  <a:lnTo>
                    <a:pt x="60930" y="0"/>
                  </a:lnTo>
                </a:path>
                <a:path w="80009" h="19050">
                  <a:moveTo>
                    <a:pt x="79505" y="9277"/>
                  </a:moveTo>
                  <a:lnTo>
                    <a:pt x="6093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1416962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05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1396392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33" name="object 1933"/>
          <p:cNvGrpSpPr/>
          <p:nvPr/>
        </p:nvGrpSpPr>
        <p:grpSpPr>
          <a:xfrm>
            <a:off x="14613255" y="2600216"/>
            <a:ext cx="39370" cy="17780"/>
            <a:chOff x="14613255" y="2600216"/>
            <a:chExt cx="39370" cy="17780"/>
          </a:xfrm>
        </p:grpSpPr>
        <p:sp>
          <p:nvSpPr>
            <p:cNvPr id="1934" name="object 1934"/>
            <p:cNvSpPr/>
            <p:nvPr/>
          </p:nvSpPr>
          <p:spPr>
            <a:xfrm>
              <a:off x="1461384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146329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36" name="object 1936"/>
          <p:cNvSpPr/>
          <p:nvPr/>
        </p:nvSpPr>
        <p:spPr>
          <a:xfrm>
            <a:off x="15301986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 h="0">
                <a:moveTo>
                  <a:pt x="0" y="0"/>
                </a:moveTo>
                <a:lnTo>
                  <a:pt x="559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937" name="object 1937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4678463" y="2600214"/>
            <a:ext cx="19507" cy="8376"/>
          </a:xfrm>
          <a:prstGeom prst="rect">
            <a:avLst/>
          </a:prstGeom>
        </p:spPr>
      </p:pic>
      <p:pic>
        <p:nvPicPr>
          <p:cNvPr id="1938" name="object 1938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817999" y="2600214"/>
            <a:ext cx="19507" cy="16763"/>
          </a:xfrm>
          <a:prstGeom prst="rect">
            <a:avLst/>
          </a:prstGeom>
        </p:spPr>
      </p:pic>
      <p:pic>
        <p:nvPicPr>
          <p:cNvPr id="1939" name="object 1939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4957524" y="2608611"/>
            <a:ext cx="39066" cy="8366"/>
          </a:xfrm>
          <a:prstGeom prst="rect">
            <a:avLst/>
          </a:prstGeom>
        </p:spPr>
      </p:pic>
      <p:pic>
        <p:nvPicPr>
          <p:cNvPr id="1940" name="object 1940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5256121" y="2600214"/>
            <a:ext cx="19507" cy="8376"/>
          </a:xfrm>
          <a:prstGeom prst="rect">
            <a:avLst/>
          </a:prstGeom>
        </p:spPr>
      </p:pic>
      <p:pic>
        <p:nvPicPr>
          <p:cNvPr id="1941" name="object 1941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5116587" y="2600214"/>
            <a:ext cx="19507" cy="16763"/>
          </a:xfrm>
          <a:prstGeom prst="rect">
            <a:avLst/>
          </a:prstGeom>
        </p:spPr>
      </p:pic>
      <p:grpSp>
        <p:nvGrpSpPr>
          <p:cNvPr id="1942" name="object 1942"/>
          <p:cNvGrpSpPr/>
          <p:nvPr/>
        </p:nvGrpSpPr>
        <p:grpSpPr>
          <a:xfrm>
            <a:off x="15272672" y="2597263"/>
            <a:ext cx="32384" cy="20320"/>
            <a:chOff x="15272672" y="2597263"/>
            <a:chExt cx="32384" cy="20320"/>
          </a:xfrm>
        </p:grpSpPr>
        <p:sp>
          <p:nvSpPr>
            <p:cNvPr id="1943" name="object 1943"/>
            <p:cNvSpPr/>
            <p:nvPr/>
          </p:nvSpPr>
          <p:spPr>
            <a:xfrm>
              <a:off x="1527562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15275625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5275632" y="261549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47" name="object 1947"/>
          <p:cNvGrpSpPr/>
          <p:nvPr/>
        </p:nvGrpSpPr>
        <p:grpSpPr>
          <a:xfrm>
            <a:off x="14649161" y="2597263"/>
            <a:ext cx="331470" cy="22860"/>
            <a:chOff x="14649161" y="2597263"/>
            <a:chExt cx="331470" cy="22860"/>
          </a:xfrm>
        </p:grpSpPr>
        <p:sp>
          <p:nvSpPr>
            <p:cNvPr id="1948" name="object 1948"/>
            <p:cNvSpPr/>
            <p:nvPr/>
          </p:nvSpPr>
          <p:spPr>
            <a:xfrm>
              <a:off x="1465211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465211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467846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46521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14697971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14697972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1481799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1481799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1483751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1481800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1467846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1467846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1469797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1467846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1483751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1483751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1495752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149575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14977066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1495752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14817999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14817999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1483751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14818004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72" name="object 1972"/>
          <p:cNvGrpSpPr/>
          <p:nvPr/>
        </p:nvGrpSpPr>
        <p:grpSpPr>
          <a:xfrm>
            <a:off x="14853628" y="2578468"/>
            <a:ext cx="448945" cy="41910"/>
            <a:chOff x="14853628" y="2578468"/>
            <a:chExt cx="448945" cy="41910"/>
          </a:xfrm>
        </p:grpSpPr>
        <p:sp>
          <p:nvSpPr>
            <p:cNvPr id="1973" name="object 1973"/>
            <p:cNvSpPr/>
            <p:nvPr/>
          </p:nvSpPr>
          <p:spPr>
            <a:xfrm>
              <a:off x="15136101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1513610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151361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1511659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15116589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15116589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1527562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15256117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1525611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1525611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1499657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14996583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14996577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14977070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14977067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1497706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151361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1511659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15116589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15116589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14857758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617" y="0"/>
                  </a:lnTo>
                </a:path>
                <a:path w="80009" h="19050">
                  <a:moveTo>
                    <a:pt x="0" y="9277"/>
                  </a:moveTo>
                  <a:lnTo>
                    <a:pt x="18617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1501679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96" name="object 1996"/>
          <p:cNvSpPr/>
          <p:nvPr/>
        </p:nvSpPr>
        <p:spPr>
          <a:xfrm>
            <a:off x="14652114" y="260021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753"/>
                </a:lnTo>
              </a:path>
              <a:path w="0" h="17144">
                <a:moveTo>
                  <a:pt x="0" y="0"/>
                </a:moveTo>
                <a:lnTo>
                  <a:pt x="0" y="1675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997" name="object 1997"/>
          <p:cNvGrpSpPr/>
          <p:nvPr/>
        </p:nvGrpSpPr>
        <p:grpSpPr>
          <a:xfrm>
            <a:off x="18782586" y="6017656"/>
            <a:ext cx="22860" cy="1985645"/>
            <a:chOff x="18782586" y="6017656"/>
            <a:chExt cx="22860" cy="1985645"/>
          </a:xfrm>
        </p:grpSpPr>
        <p:sp>
          <p:nvSpPr>
            <p:cNvPr id="1998" name="object 1998"/>
            <p:cNvSpPr/>
            <p:nvPr/>
          </p:nvSpPr>
          <p:spPr>
            <a:xfrm>
              <a:off x="18802265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18785539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07"/>
                  </a:lnTo>
                </a:path>
                <a:path w="0"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18785539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18802265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18785539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18785539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18802265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18802265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18785533" y="740511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18785539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07"/>
                  </a:lnTo>
                </a:path>
                <a:path w="0"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18795767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1879207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18802265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/>
            <p:cNvSpPr/>
            <p:nvPr/>
          </p:nvSpPr>
          <p:spPr>
            <a:xfrm>
              <a:off x="18785539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32524"/>
                  </a:lnTo>
                </a:path>
                <a:path w="0" h="659765">
                  <a:moveTo>
                    <a:pt x="0" y="617930"/>
                  </a:moveTo>
                  <a:lnTo>
                    <a:pt x="0" y="659728"/>
                  </a:lnTo>
                </a:path>
                <a:path w="0"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/>
            <p:cNvSpPr/>
            <p:nvPr/>
          </p:nvSpPr>
          <p:spPr>
            <a:xfrm>
              <a:off x="18785539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/>
            <p:cNvSpPr/>
            <p:nvPr/>
          </p:nvSpPr>
          <p:spPr>
            <a:xfrm>
              <a:off x="18802265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/>
            <p:cNvSpPr/>
            <p:nvPr/>
          </p:nvSpPr>
          <p:spPr>
            <a:xfrm>
              <a:off x="18785539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/>
            <p:cNvSpPr/>
            <p:nvPr/>
          </p:nvSpPr>
          <p:spPr>
            <a:xfrm>
              <a:off x="18785539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/>
            <p:cNvSpPr/>
            <p:nvPr/>
          </p:nvSpPr>
          <p:spPr>
            <a:xfrm>
              <a:off x="18802265" y="668033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/>
            <p:cNvSpPr/>
            <p:nvPr/>
          </p:nvSpPr>
          <p:spPr>
            <a:xfrm>
              <a:off x="18802265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/>
            <p:cNvSpPr/>
            <p:nvPr/>
          </p:nvSpPr>
          <p:spPr>
            <a:xfrm>
              <a:off x="18785533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/>
            <p:cNvSpPr/>
            <p:nvPr/>
          </p:nvSpPr>
          <p:spPr>
            <a:xfrm>
              <a:off x="18785539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40"/>
                  </a:moveTo>
                  <a:lnTo>
                    <a:pt x="0" y="65055"/>
                  </a:lnTo>
                </a:path>
                <a:path w="0"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/>
            <p:cNvSpPr/>
            <p:nvPr/>
          </p:nvSpPr>
          <p:spPr>
            <a:xfrm>
              <a:off x="18795767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/>
            <p:cNvSpPr/>
            <p:nvPr/>
          </p:nvSpPr>
          <p:spPr>
            <a:xfrm>
              <a:off x="1879207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/>
            <p:cNvSpPr/>
            <p:nvPr/>
          </p:nvSpPr>
          <p:spPr>
            <a:xfrm>
              <a:off x="18802265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/>
            <p:cNvSpPr/>
            <p:nvPr/>
          </p:nvSpPr>
          <p:spPr>
            <a:xfrm>
              <a:off x="18785539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12"/>
                  </a:lnTo>
                </a:path>
                <a:path w="0" h="659765">
                  <a:moveTo>
                    <a:pt x="0" y="627218"/>
                  </a:moveTo>
                  <a:lnTo>
                    <a:pt x="0" y="659728"/>
                  </a:lnTo>
                </a:path>
                <a:path w="0"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/>
            <p:cNvSpPr/>
            <p:nvPr/>
          </p:nvSpPr>
          <p:spPr>
            <a:xfrm>
              <a:off x="18785539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/>
            <p:cNvSpPr/>
            <p:nvPr/>
          </p:nvSpPr>
          <p:spPr>
            <a:xfrm>
              <a:off x="18802265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/>
            <p:cNvSpPr/>
            <p:nvPr/>
          </p:nvSpPr>
          <p:spPr>
            <a:xfrm>
              <a:off x="18785539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/>
            <p:cNvSpPr/>
            <p:nvPr/>
          </p:nvSpPr>
          <p:spPr>
            <a:xfrm>
              <a:off x="18785539" y="66292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/>
            <p:cNvSpPr/>
            <p:nvPr/>
          </p:nvSpPr>
          <p:spPr>
            <a:xfrm>
              <a:off x="18802265" y="662924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/>
            <p:cNvSpPr/>
            <p:nvPr/>
          </p:nvSpPr>
          <p:spPr>
            <a:xfrm>
              <a:off x="18802265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/>
            <p:cNvSpPr/>
            <p:nvPr/>
          </p:nvSpPr>
          <p:spPr>
            <a:xfrm>
              <a:off x="18785533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/>
            <p:cNvSpPr/>
            <p:nvPr/>
          </p:nvSpPr>
          <p:spPr>
            <a:xfrm>
              <a:off x="18785539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21"/>
                  </a:lnTo>
                </a:path>
                <a:path w="0"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/>
            <p:cNvSpPr/>
            <p:nvPr/>
          </p:nvSpPr>
          <p:spPr>
            <a:xfrm>
              <a:off x="18795767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/>
            <p:cNvSpPr/>
            <p:nvPr/>
          </p:nvSpPr>
          <p:spPr>
            <a:xfrm>
              <a:off x="1879207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40" name="object 2040"/>
          <p:cNvGrpSpPr/>
          <p:nvPr/>
        </p:nvGrpSpPr>
        <p:grpSpPr>
          <a:xfrm>
            <a:off x="18782586" y="2719003"/>
            <a:ext cx="22860" cy="1985645"/>
            <a:chOff x="18782586" y="2719003"/>
            <a:chExt cx="22860" cy="1985645"/>
          </a:xfrm>
        </p:grpSpPr>
        <p:sp>
          <p:nvSpPr>
            <p:cNvPr id="2041" name="object 2041"/>
            <p:cNvSpPr/>
            <p:nvPr/>
          </p:nvSpPr>
          <p:spPr>
            <a:xfrm>
              <a:off x="18802265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/>
            <p:cNvSpPr/>
            <p:nvPr/>
          </p:nvSpPr>
          <p:spPr>
            <a:xfrm>
              <a:off x="18785539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40"/>
                  </a:lnTo>
                </a:path>
                <a:path w="0" h="659764">
                  <a:moveTo>
                    <a:pt x="0" y="3254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/>
            <p:cNvSpPr/>
            <p:nvPr/>
          </p:nvSpPr>
          <p:spPr>
            <a:xfrm>
              <a:off x="18785539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/>
            <p:cNvSpPr/>
            <p:nvPr/>
          </p:nvSpPr>
          <p:spPr>
            <a:xfrm>
              <a:off x="18802265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/>
            <p:cNvSpPr/>
            <p:nvPr/>
          </p:nvSpPr>
          <p:spPr>
            <a:xfrm>
              <a:off x="18785539" y="40414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/>
            <p:cNvSpPr/>
            <p:nvPr/>
          </p:nvSpPr>
          <p:spPr>
            <a:xfrm>
              <a:off x="18785539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/>
            <p:cNvSpPr/>
            <p:nvPr/>
          </p:nvSpPr>
          <p:spPr>
            <a:xfrm>
              <a:off x="18802265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/>
            <p:cNvSpPr/>
            <p:nvPr/>
          </p:nvSpPr>
          <p:spPr>
            <a:xfrm>
              <a:off x="18802265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/>
            <p:cNvSpPr/>
            <p:nvPr/>
          </p:nvSpPr>
          <p:spPr>
            <a:xfrm>
              <a:off x="18785533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18785539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/>
            <p:cNvSpPr/>
            <p:nvPr/>
          </p:nvSpPr>
          <p:spPr>
            <a:xfrm>
              <a:off x="18795767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/>
            <p:cNvSpPr/>
            <p:nvPr/>
          </p:nvSpPr>
          <p:spPr>
            <a:xfrm>
              <a:off x="1879207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/>
            <p:cNvSpPr/>
            <p:nvPr/>
          </p:nvSpPr>
          <p:spPr>
            <a:xfrm>
              <a:off x="18785533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18802265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/>
            <p:cNvSpPr/>
            <p:nvPr/>
          </p:nvSpPr>
          <p:spPr>
            <a:xfrm>
              <a:off x="18785539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41807"/>
                  </a:lnTo>
                </a:path>
                <a:path w="0" h="659764">
                  <a:moveTo>
                    <a:pt x="0" y="627213"/>
                  </a:moveTo>
                  <a:lnTo>
                    <a:pt x="0" y="659697"/>
                  </a:lnTo>
                </a:path>
                <a:path w="0" h="659764">
                  <a:moveTo>
                    <a:pt x="0" y="41807"/>
                  </a:moveTo>
                  <a:lnTo>
                    <a:pt x="0" y="6272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/>
            <p:cNvSpPr/>
            <p:nvPr/>
          </p:nvSpPr>
          <p:spPr>
            <a:xfrm>
              <a:off x="18785539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/>
            <p:cNvSpPr/>
            <p:nvPr/>
          </p:nvSpPr>
          <p:spPr>
            <a:xfrm>
              <a:off x="18802265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18785539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/>
            <p:cNvSpPr/>
            <p:nvPr/>
          </p:nvSpPr>
          <p:spPr>
            <a:xfrm>
              <a:off x="18785539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/>
            <p:cNvSpPr/>
            <p:nvPr/>
          </p:nvSpPr>
          <p:spPr>
            <a:xfrm>
              <a:off x="18802265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/>
            <p:cNvSpPr/>
            <p:nvPr/>
          </p:nvSpPr>
          <p:spPr>
            <a:xfrm>
              <a:off x="18802265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18785533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/>
            <p:cNvSpPr/>
            <p:nvPr/>
          </p:nvSpPr>
          <p:spPr>
            <a:xfrm>
              <a:off x="18785539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16"/>
                  </a:lnTo>
                </a:path>
                <a:path w="0"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/>
            <p:cNvSpPr/>
            <p:nvPr/>
          </p:nvSpPr>
          <p:spPr>
            <a:xfrm>
              <a:off x="18795767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/>
            <p:cNvSpPr/>
            <p:nvPr/>
          </p:nvSpPr>
          <p:spPr>
            <a:xfrm>
              <a:off x="1879207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18785533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/>
            <p:cNvSpPr/>
            <p:nvPr/>
          </p:nvSpPr>
          <p:spPr>
            <a:xfrm>
              <a:off x="18802265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/>
            <p:cNvSpPr/>
            <p:nvPr/>
          </p:nvSpPr>
          <p:spPr>
            <a:xfrm>
              <a:off x="18785539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1"/>
                  </a:moveTo>
                  <a:lnTo>
                    <a:pt x="0" y="659749"/>
                  </a:lnTo>
                </a:path>
                <a:path w="0"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18785539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/>
            <p:cNvSpPr/>
            <p:nvPr/>
          </p:nvSpPr>
          <p:spPr>
            <a:xfrm>
              <a:off x="18802265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/>
            <p:cNvSpPr/>
            <p:nvPr/>
          </p:nvSpPr>
          <p:spPr>
            <a:xfrm>
              <a:off x="18785539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/>
            <p:cNvSpPr/>
            <p:nvPr/>
          </p:nvSpPr>
          <p:spPr>
            <a:xfrm>
              <a:off x="18785539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18802265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/>
            <p:cNvSpPr/>
            <p:nvPr/>
          </p:nvSpPr>
          <p:spPr>
            <a:xfrm>
              <a:off x="18802265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/>
            <p:cNvSpPr/>
            <p:nvPr/>
          </p:nvSpPr>
          <p:spPr>
            <a:xfrm>
              <a:off x="18785533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/>
            <p:cNvSpPr/>
            <p:nvPr/>
          </p:nvSpPr>
          <p:spPr>
            <a:xfrm>
              <a:off x="18785539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8"/>
                  </a:moveTo>
                  <a:lnTo>
                    <a:pt x="0" y="65066"/>
                  </a:lnTo>
                </a:path>
                <a:path w="0"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18795767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/>
            <p:cNvSpPr/>
            <p:nvPr/>
          </p:nvSpPr>
          <p:spPr>
            <a:xfrm>
              <a:off x="1879207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83" name="object 2083"/>
          <p:cNvGrpSpPr/>
          <p:nvPr/>
        </p:nvGrpSpPr>
        <p:grpSpPr>
          <a:xfrm>
            <a:off x="9111503" y="5357924"/>
            <a:ext cx="22860" cy="2645410"/>
            <a:chOff x="9111503" y="5357924"/>
            <a:chExt cx="22860" cy="2645410"/>
          </a:xfrm>
        </p:grpSpPr>
        <p:sp>
          <p:nvSpPr>
            <p:cNvPr id="2084" name="object 2084"/>
            <p:cNvSpPr/>
            <p:nvPr/>
          </p:nvSpPr>
          <p:spPr>
            <a:xfrm>
              <a:off x="911445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/>
            <p:cNvSpPr/>
            <p:nvPr/>
          </p:nvSpPr>
          <p:spPr>
            <a:xfrm>
              <a:off x="9131181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07"/>
                  </a:lnTo>
                </a:path>
                <a:path w="0"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/>
            <p:cNvSpPr/>
            <p:nvPr/>
          </p:nvSpPr>
          <p:spPr>
            <a:xfrm>
              <a:off x="9131181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9114456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9131181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9114448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911445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/>
            <p:cNvSpPr/>
            <p:nvPr/>
          </p:nvSpPr>
          <p:spPr>
            <a:xfrm>
              <a:off x="911445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/>
            <p:cNvSpPr/>
            <p:nvPr/>
          </p:nvSpPr>
          <p:spPr>
            <a:xfrm>
              <a:off x="9114456" y="740511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/>
            <p:cNvSpPr/>
            <p:nvPr/>
          </p:nvSpPr>
          <p:spPr>
            <a:xfrm>
              <a:off x="9131181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07"/>
                  </a:lnTo>
                </a:path>
                <a:path w="0"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9120961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/>
            <p:cNvSpPr/>
            <p:nvPr/>
          </p:nvSpPr>
          <p:spPr>
            <a:xfrm>
              <a:off x="9124683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911445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/>
            <p:cNvSpPr/>
            <p:nvPr/>
          </p:nvSpPr>
          <p:spPr>
            <a:xfrm>
              <a:off x="9131181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17930"/>
                  </a:moveTo>
                  <a:lnTo>
                    <a:pt x="0" y="659728"/>
                  </a:lnTo>
                </a:path>
                <a:path w="0" h="659765">
                  <a:moveTo>
                    <a:pt x="0" y="0"/>
                  </a:moveTo>
                  <a:lnTo>
                    <a:pt x="0" y="32524"/>
                  </a:lnTo>
                </a:path>
                <a:path w="0"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/>
            <p:cNvSpPr/>
            <p:nvPr/>
          </p:nvSpPr>
          <p:spPr>
            <a:xfrm>
              <a:off x="9131181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/>
            <p:cNvSpPr/>
            <p:nvPr/>
          </p:nvSpPr>
          <p:spPr>
            <a:xfrm>
              <a:off x="911445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9131181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/>
            <p:cNvSpPr/>
            <p:nvPr/>
          </p:nvSpPr>
          <p:spPr>
            <a:xfrm>
              <a:off x="9114448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/>
            <p:cNvSpPr/>
            <p:nvPr/>
          </p:nvSpPr>
          <p:spPr>
            <a:xfrm>
              <a:off x="9114456" y="668033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/>
            <p:cNvSpPr/>
            <p:nvPr/>
          </p:nvSpPr>
          <p:spPr>
            <a:xfrm>
              <a:off x="911445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9114456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/>
            <p:cNvSpPr/>
            <p:nvPr/>
          </p:nvSpPr>
          <p:spPr>
            <a:xfrm>
              <a:off x="9131181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40"/>
                  </a:moveTo>
                  <a:lnTo>
                    <a:pt x="0" y="65055"/>
                  </a:lnTo>
                </a:path>
                <a:path w="0"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/>
            <p:cNvSpPr/>
            <p:nvPr/>
          </p:nvSpPr>
          <p:spPr>
            <a:xfrm>
              <a:off x="9120961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/>
            <p:cNvSpPr/>
            <p:nvPr/>
          </p:nvSpPr>
          <p:spPr>
            <a:xfrm>
              <a:off x="9124683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/>
            <p:cNvSpPr/>
            <p:nvPr/>
          </p:nvSpPr>
          <p:spPr>
            <a:xfrm>
              <a:off x="911445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/>
            <p:cNvSpPr/>
            <p:nvPr/>
          </p:nvSpPr>
          <p:spPr>
            <a:xfrm>
              <a:off x="9131181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27218"/>
                  </a:moveTo>
                  <a:lnTo>
                    <a:pt x="0" y="659728"/>
                  </a:lnTo>
                </a:path>
                <a:path w="0" h="659765">
                  <a:moveTo>
                    <a:pt x="0" y="0"/>
                  </a:moveTo>
                  <a:lnTo>
                    <a:pt x="0" y="41812"/>
                  </a:lnTo>
                </a:path>
                <a:path w="0"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9131181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/>
            <p:cNvSpPr/>
            <p:nvPr/>
          </p:nvSpPr>
          <p:spPr>
            <a:xfrm>
              <a:off x="911445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/>
            <p:cNvSpPr/>
            <p:nvPr/>
          </p:nvSpPr>
          <p:spPr>
            <a:xfrm>
              <a:off x="9131181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/>
            <p:cNvSpPr/>
            <p:nvPr/>
          </p:nvSpPr>
          <p:spPr>
            <a:xfrm>
              <a:off x="9114448" y="66292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9114456" y="662924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/>
            <p:cNvSpPr/>
            <p:nvPr/>
          </p:nvSpPr>
          <p:spPr>
            <a:xfrm>
              <a:off x="911445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/>
            <p:cNvSpPr/>
            <p:nvPr/>
          </p:nvSpPr>
          <p:spPr>
            <a:xfrm>
              <a:off x="9114456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/>
            <p:cNvSpPr/>
            <p:nvPr/>
          </p:nvSpPr>
          <p:spPr>
            <a:xfrm>
              <a:off x="9131181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21"/>
                  </a:lnTo>
                </a:path>
                <a:path w="0"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9120961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/>
            <p:cNvSpPr/>
            <p:nvPr/>
          </p:nvSpPr>
          <p:spPr>
            <a:xfrm>
              <a:off x="9124683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911445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/>
            <p:cNvSpPr/>
            <p:nvPr/>
          </p:nvSpPr>
          <p:spPr>
            <a:xfrm>
              <a:off x="9131181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4"/>
                  </a:moveTo>
                  <a:lnTo>
                    <a:pt x="0" y="659728"/>
                  </a:lnTo>
                </a:path>
                <a:path w="0" h="659764">
                  <a:moveTo>
                    <a:pt x="0" y="0"/>
                  </a:moveTo>
                  <a:lnTo>
                    <a:pt x="0" y="32528"/>
                  </a:lnTo>
                </a:path>
                <a:path w="0"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/>
            <p:cNvSpPr/>
            <p:nvPr/>
          </p:nvSpPr>
          <p:spPr>
            <a:xfrm>
              <a:off x="9131181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/>
            <p:cNvSpPr/>
            <p:nvPr/>
          </p:nvSpPr>
          <p:spPr>
            <a:xfrm>
              <a:off x="911445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/>
            <p:cNvSpPr/>
            <p:nvPr/>
          </p:nvSpPr>
          <p:spPr>
            <a:xfrm>
              <a:off x="9131181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/>
            <p:cNvSpPr/>
            <p:nvPr/>
          </p:nvSpPr>
          <p:spPr>
            <a:xfrm>
              <a:off x="9114448" y="541198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/>
            <p:cNvSpPr/>
            <p:nvPr/>
          </p:nvSpPr>
          <p:spPr>
            <a:xfrm>
              <a:off x="911445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/>
            <p:cNvSpPr/>
            <p:nvPr/>
          </p:nvSpPr>
          <p:spPr>
            <a:xfrm>
              <a:off x="911445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9114456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9131181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3"/>
                  </a:moveTo>
                  <a:lnTo>
                    <a:pt x="0" y="65034"/>
                  </a:lnTo>
                </a:path>
                <a:path w="0"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9120961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9124683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40" name="object 2140"/>
          <p:cNvGrpSpPr/>
          <p:nvPr/>
        </p:nvGrpSpPr>
        <p:grpSpPr>
          <a:xfrm>
            <a:off x="9111503" y="2719003"/>
            <a:ext cx="22860" cy="1985645"/>
            <a:chOff x="9111503" y="2719003"/>
            <a:chExt cx="22860" cy="1985645"/>
          </a:xfrm>
        </p:grpSpPr>
        <p:sp>
          <p:nvSpPr>
            <p:cNvPr id="2141" name="object 2141"/>
            <p:cNvSpPr/>
            <p:nvPr/>
          </p:nvSpPr>
          <p:spPr>
            <a:xfrm>
              <a:off x="9114456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9131181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29"/>
                  </a:lnTo>
                </a:path>
                <a:path w="0" h="659764">
                  <a:moveTo>
                    <a:pt x="0" y="32529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9131181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911445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9131181" y="40414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9114448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911445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911445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9114456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9131181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9120961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9124683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9114456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911445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9131181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02"/>
                  </a:moveTo>
                  <a:lnTo>
                    <a:pt x="0" y="659697"/>
                  </a:lnTo>
                </a:path>
                <a:path w="0" h="659764">
                  <a:moveTo>
                    <a:pt x="0" y="0"/>
                  </a:moveTo>
                  <a:lnTo>
                    <a:pt x="0" y="41807"/>
                  </a:lnTo>
                </a:path>
                <a:path w="0" h="659764">
                  <a:moveTo>
                    <a:pt x="0" y="41807"/>
                  </a:moveTo>
                  <a:lnTo>
                    <a:pt x="0" y="6272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9131181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911445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9131181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9114448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911445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911445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/>
            <p:cNvSpPr/>
            <p:nvPr/>
          </p:nvSpPr>
          <p:spPr>
            <a:xfrm>
              <a:off x="9114456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/>
            <p:cNvSpPr/>
            <p:nvPr/>
          </p:nvSpPr>
          <p:spPr>
            <a:xfrm>
              <a:off x="9131181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16"/>
                  </a:lnTo>
                </a:path>
                <a:path w="0"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/>
            <p:cNvSpPr/>
            <p:nvPr/>
          </p:nvSpPr>
          <p:spPr>
            <a:xfrm>
              <a:off x="9120961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9124683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/>
            <p:cNvSpPr/>
            <p:nvPr/>
          </p:nvSpPr>
          <p:spPr>
            <a:xfrm>
              <a:off x="9114456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/>
            <p:cNvSpPr/>
            <p:nvPr/>
          </p:nvSpPr>
          <p:spPr>
            <a:xfrm>
              <a:off x="911445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9131181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1"/>
                  </a:moveTo>
                  <a:lnTo>
                    <a:pt x="0" y="659749"/>
                  </a:lnTo>
                </a:path>
                <a:path w="0"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9131181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911445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9131181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9114448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911445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911445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9114456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9131181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8"/>
                  </a:moveTo>
                  <a:lnTo>
                    <a:pt x="0" y="65066"/>
                  </a:lnTo>
                </a:path>
                <a:path w="0"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9120961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9124683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83" name="object 2183"/>
          <p:cNvGrpSpPr/>
          <p:nvPr/>
        </p:nvGrpSpPr>
        <p:grpSpPr>
          <a:xfrm>
            <a:off x="18782586" y="5357924"/>
            <a:ext cx="22860" cy="666115"/>
            <a:chOff x="18782586" y="5357924"/>
            <a:chExt cx="22860" cy="666115"/>
          </a:xfrm>
        </p:grpSpPr>
        <p:sp>
          <p:nvSpPr>
            <p:cNvPr id="2184" name="object 2184"/>
            <p:cNvSpPr/>
            <p:nvPr/>
          </p:nvSpPr>
          <p:spPr>
            <a:xfrm>
              <a:off x="18802265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18785539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28"/>
                  </a:lnTo>
                </a:path>
                <a:path w="0" h="659764">
                  <a:moveTo>
                    <a:pt x="0" y="617924"/>
                  </a:moveTo>
                  <a:lnTo>
                    <a:pt x="0" y="659728"/>
                  </a:lnTo>
                </a:path>
                <a:path w="0"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8785539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8802265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8785539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8785539" y="541198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8802265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18802265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18785533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18785539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3"/>
                  </a:moveTo>
                  <a:lnTo>
                    <a:pt x="0" y="65034"/>
                  </a:lnTo>
                </a:path>
                <a:path w="0"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18795767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18792070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98" name="object 2198"/>
          <p:cNvGrpSpPr/>
          <p:nvPr/>
        </p:nvGrpSpPr>
        <p:grpSpPr>
          <a:xfrm>
            <a:off x="15304619" y="2597263"/>
            <a:ext cx="2704465" cy="22860"/>
            <a:chOff x="15304619" y="2597263"/>
            <a:chExt cx="2704465" cy="22860"/>
          </a:xfrm>
        </p:grpSpPr>
        <p:sp>
          <p:nvSpPr>
            <p:cNvPr id="2199" name="object 2199"/>
            <p:cNvSpPr/>
            <p:nvPr/>
          </p:nvSpPr>
          <p:spPr>
            <a:xfrm>
              <a:off x="173313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17331372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173313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17396389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17396395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17331372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1739638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17331375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17954851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1795484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17954849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17396395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17396389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173313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166567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16656764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16707855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16707845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1726630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72663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7266309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6656756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670784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66567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6707845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6707855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73313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598214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60472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604721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598214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60472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15982137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1660566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1660566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1660566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1604721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160472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1530757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1530757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1530757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15358671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1535866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1591712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1591712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15917125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153075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1535866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1530757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1535866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15358671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153075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57" name="object 2257"/>
          <p:cNvGrpSpPr/>
          <p:nvPr/>
        </p:nvGrpSpPr>
        <p:grpSpPr>
          <a:xfrm>
            <a:off x="9233228" y="2597263"/>
            <a:ext cx="4053840" cy="22860"/>
            <a:chOff x="9233228" y="2597263"/>
            <a:chExt cx="4053840" cy="22860"/>
          </a:xfrm>
        </p:grpSpPr>
        <p:sp>
          <p:nvSpPr>
            <p:cNvPr id="2258" name="object 2258"/>
            <p:cNvSpPr/>
            <p:nvPr/>
          </p:nvSpPr>
          <p:spPr>
            <a:xfrm>
              <a:off x="126091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1260916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1260916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12660296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126602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1321873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1321874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1321874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1260915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/>
            <p:cNvSpPr/>
            <p:nvPr/>
          </p:nvSpPr>
          <p:spPr>
            <a:xfrm>
              <a:off x="1266029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/>
            <p:cNvSpPr/>
            <p:nvPr/>
          </p:nvSpPr>
          <p:spPr>
            <a:xfrm>
              <a:off x="1260915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126602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12660296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132837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11934579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11934579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11934579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119996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1199960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11934579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119996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1193459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1255804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125580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125580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1199960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119996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119345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112599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112599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112599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11311062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11311063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11869513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11869516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1186951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11259964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1131106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1125995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11311063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11311062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119345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112599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10585397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10585397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1058539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1065042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10650420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1058539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24" y="2952"/>
                  </a:lnTo>
                </a:path>
                <a:path w="65404" h="317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106504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1058540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120887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1120887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11208874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10650420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1065042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1058539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/>
            <p:cNvSpPr/>
            <p:nvPr/>
          </p:nvSpPr>
          <p:spPr>
            <a:xfrm>
              <a:off x="112599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/>
            <p:cNvSpPr/>
            <p:nvPr/>
          </p:nvSpPr>
          <p:spPr>
            <a:xfrm>
              <a:off x="991079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/>
            <p:cNvSpPr/>
            <p:nvPr/>
          </p:nvSpPr>
          <p:spPr>
            <a:xfrm>
              <a:off x="991079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/>
            <p:cNvSpPr/>
            <p:nvPr/>
          </p:nvSpPr>
          <p:spPr>
            <a:xfrm>
              <a:off x="991079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/>
            <p:cNvSpPr/>
            <p:nvPr/>
          </p:nvSpPr>
          <p:spPr>
            <a:xfrm>
              <a:off x="996187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/>
            <p:cNvSpPr/>
            <p:nvPr/>
          </p:nvSpPr>
          <p:spPr>
            <a:xfrm>
              <a:off x="9961879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/>
            <p:cNvSpPr/>
            <p:nvPr/>
          </p:nvSpPr>
          <p:spPr>
            <a:xfrm>
              <a:off x="10520331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/>
            <p:cNvSpPr/>
            <p:nvPr/>
          </p:nvSpPr>
          <p:spPr>
            <a:xfrm>
              <a:off x="10520331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10520331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9910780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99618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9910771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9961879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996187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1058539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9236181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9301228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9301228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923618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930122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9236173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98596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98596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9859672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9301228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9301228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47" name="object 2347"/>
          <p:cNvGrpSpPr/>
          <p:nvPr/>
        </p:nvGrpSpPr>
        <p:grpSpPr>
          <a:xfrm>
            <a:off x="18002986" y="2366200"/>
            <a:ext cx="802640" cy="358775"/>
            <a:chOff x="18002986" y="2366200"/>
            <a:chExt cx="802640" cy="358775"/>
          </a:xfrm>
        </p:grpSpPr>
        <p:sp>
          <p:nvSpPr>
            <p:cNvPr id="2348" name="object 2348"/>
            <p:cNvSpPr/>
            <p:nvPr/>
          </p:nvSpPr>
          <p:spPr>
            <a:xfrm>
              <a:off x="18005939" y="2600216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18005939" y="2615499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18104441" y="261697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18104442" y="26002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18005939" y="2615499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18104441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18005942" y="260021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9849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18321332" y="26002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183213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18321336" y="26169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18104442" y="260674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18104441" y="26104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62" name="object 236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8365209" y="2600234"/>
              <a:ext cx="229867" cy="16753"/>
            </a:xfrm>
            <a:prstGeom prst="rect">
              <a:avLst/>
            </a:prstGeom>
          </p:spPr>
        </p:pic>
        <p:sp>
          <p:nvSpPr>
            <p:cNvPr id="2363" name="object 2363"/>
            <p:cNvSpPr/>
            <p:nvPr/>
          </p:nvSpPr>
          <p:spPr>
            <a:xfrm>
              <a:off x="185950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18365216" y="26002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1836520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18365207" y="261697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18595083" y="2370327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w="0" h="230505">
                  <a:moveTo>
                    <a:pt x="0" y="229888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18595083" y="261697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185950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18595083" y="26002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18345489" y="261697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18365207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18345491" y="26002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18365216" y="2370330"/>
              <a:ext cx="229870" cy="230504"/>
            </a:xfrm>
            <a:custGeom>
              <a:avLst/>
              <a:gdLst/>
              <a:ahLst/>
              <a:cxnLst/>
              <a:rect l="l" t="t" r="r" b="b"/>
              <a:pathLst>
                <a:path w="229869" h="230505">
                  <a:moveTo>
                    <a:pt x="229867" y="0"/>
                  </a:moveTo>
                  <a:lnTo>
                    <a:pt x="183785" y="4707"/>
                  </a:lnTo>
                  <a:lnTo>
                    <a:pt x="140751" y="18191"/>
                  </a:lnTo>
                  <a:lnTo>
                    <a:pt x="101720" y="39497"/>
                  </a:lnTo>
                  <a:lnTo>
                    <a:pt x="67645" y="67668"/>
                  </a:lnTo>
                  <a:lnTo>
                    <a:pt x="39482" y="101748"/>
                  </a:lnTo>
                  <a:lnTo>
                    <a:pt x="18183" y="140782"/>
                  </a:lnTo>
                  <a:lnTo>
                    <a:pt x="4705" y="183814"/>
                  </a:lnTo>
                  <a:lnTo>
                    <a:pt x="0" y="22988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186805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 h="0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18680557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18705652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18705650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 h="0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18680557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1870565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1868056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18705655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18705652" y="2610442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 h="0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8802265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8785539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8785539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8802265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18785539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18785539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18802265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18795767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18792070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99" name="object 2399"/>
          <p:cNvGrpSpPr/>
          <p:nvPr/>
        </p:nvGrpSpPr>
        <p:grpSpPr>
          <a:xfrm>
            <a:off x="9111503" y="2597263"/>
            <a:ext cx="127635" cy="128270"/>
            <a:chOff x="9111503" y="2597263"/>
            <a:chExt cx="127635" cy="128270"/>
          </a:xfrm>
        </p:grpSpPr>
        <p:sp>
          <p:nvSpPr>
            <p:cNvPr id="2400" name="object 2400"/>
            <p:cNvSpPr/>
            <p:nvPr/>
          </p:nvSpPr>
          <p:spPr>
            <a:xfrm>
              <a:off x="91144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 h="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9131189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9131189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9114456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 h="0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9211093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921109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9211093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9120961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9124687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911445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9131181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9131181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9114448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911445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9120961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9124683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20" name="object 2420"/>
          <p:cNvGrpSpPr/>
          <p:nvPr/>
        </p:nvGrpSpPr>
        <p:grpSpPr>
          <a:xfrm>
            <a:off x="16058489" y="708753"/>
            <a:ext cx="18415" cy="422275"/>
            <a:chOff x="16058489" y="708753"/>
            <a:chExt cx="18415" cy="422275"/>
          </a:xfrm>
        </p:grpSpPr>
        <p:sp>
          <p:nvSpPr>
            <p:cNvPr id="2421" name="object 2421"/>
            <p:cNvSpPr/>
            <p:nvPr/>
          </p:nvSpPr>
          <p:spPr>
            <a:xfrm>
              <a:off x="16059287" y="708753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w="0" h="421640">
                  <a:moveTo>
                    <a:pt x="0" y="0"/>
                  </a:moveTo>
                  <a:lnTo>
                    <a:pt x="0" y="421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6075998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6059287" y="11161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16059287" y="11161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16075998" y="111614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1606577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16069515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34" name="object 2434"/>
          <p:cNvGrpSpPr/>
          <p:nvPr/>
        </p:nvGrpSpPr>
        <p:grpSpPr>
          <a:xfrm>
            <a:off x="19008901" y="1230015"/>
            <a:ext cx="446405" cy="51435"/>
            <a:chOff x="19008901" y="1230015"/>
            <a:chExt cx="446405" cy="51435"/>
          </a:xfrm>
        </p:grpSpPr>
        <p:sp>
          <p:nvSpPr>
            <p:cNvPr id="2435" name="object 2435"/>
            <p:cNvSpPr/>
            <p:nvPr/>
          </p:nvSpPr>
          <p:spPr>
            <a:xfrm>
              <a:off x="19009493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19009493" y="124732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19009497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445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19009493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19009493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19009493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19009497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1900949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19023611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1900949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191171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1911718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191313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1911718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9131314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0" y="0"/>
                  </a:moveTo>
                  <a:lnTo>
                    <a:pt x="257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9131315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257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9117180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9117180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191313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1911718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19274072" y="1230607"/>
              <a:ext cx="100965" cy="0"/>
            </a:xfrm>
            <a:custGeom>
              <a:avLst/>
              <a:gdLst/>
              <a:ahLst/>
              <a:cxnLst/>
              <a:rect l="l" t="t" r="r" b="b"/>
              <a:pathLst>
                <a:path w="100965" h="0">
                  <a:moveTo>
                    <a:pt x="0" y="0"/>
                  </a:moveTo>
                  <a:lnTo>
                    <a:pt x="1004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58" name="object 2458"/>
          <p:cNvGrpSpPr/>
          <p:nvPr/>
        </p:nvGrpSpPr>
        <p:grpSpPr>
          <a:xfrm>
            <a:off x="18005950" y="1261092"/>
            <a:ext cx="361950" cy="22860"/>
            <a:chOff x="18005950" y="1261092"/>
            <a:chExt cx="361950" cy="22860"/>
          </a:xfrm>
        </p:grpSpPr>
        <p:sp>
          <p:nvSpPr>
            <p:cNvPr id="2459" name="object 2459"/>
            <p:cNvSpPr/>
            <p:nvPr/>
          </p:nvSpPr>
          <p:spPr>
            <a:xfrm>
              <a:off x="18013383" y="1280763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30" h="0">
                  <a:moveTo>
                    <a:pt x="0" y="0"/>
                  </a:moveTo>
                  <a:lnTo>
                    <a:pt x="35420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18005950" y="1264045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 h="0">
                  <a:moveTo>
                    <a:pt x="3616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18020068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18020075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1802007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18020073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65" name="object 2465"/>
          <p:cNvGrpSpPr/>
          <p:nvPr/>
        </p:nvGrpSpPr>
        <p:grpSpPr>
          <a:xfrm>
            <a:off x="18616438" y="1261092"/>
            <a:ext cx="393065" cy="22860"/>
            <a:chOff x="18616438" y="1261092"/>
            <a:chExt cx="393065" cy="22860"/>
          </a:xfrm>
        </p:grpSpPr>
        <p:sp>
          <p:nvSpPr>
            <p:cNvPr id="2466" name="object 2466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18995361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18616438" y="1280763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 h="0">
                  <a:moveTo>
                    <a:pt x="0" y="0"/>
                  </a:moveTo>
                  <a:lnTo>
                    <a:pt x="38561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18616448" y="126404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 h="0">
                  <a:moveTo>
                    <a:pt x="39304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1" name="object 2471"/>
          <p:cNvGrpSpPr/>
          <p:nvPr/>
        </p:nvGrpSpPr>
        <p:grpSpPr>
          <a:xfrm>
            <a:off x="18019483" y="1280210"/>
            <a:ext cx="348615" cy="2540"/>
            <a:chOff x="18019483" y="1280210"/>
            <a:chExt cx="348615" cy="2540"/>
          </a:xfrm>
        </p:grpSpPr>
        <p:sp>
          <p:nvSpPr>
            <p:cNvPr id="2472" name="object 2472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6" name="object 2476"/>
          <p:cNvGrpSpPr/>
          <p:nvPr/>
        </p:nvGrpSpPr>
        <p:grpSpPr>
          <a:xfrm>
            <a:off x="18616438" y="1280210"/>
            <a:ext cx="379730" cy="2540"/>
            <a:chOff x="18616438" y="1280210"/>
            <a:chExt cx="379730" cy="2540"/>
          </a:xfrm>
        </p:grpSpPr>
        <p:sp>
          <p:nvSpPr>
            <p:cNvPr id="2477" name="object 2477"/>
            <p:cNvSpPr/>
            <p:nvPr/>
          </p:nvSpPr>
          <p:spPr>
            <a:xfrm>
              <a:off x="18616438" y="1280798"/>
              <a:ext cx="379095" cy="1270"/>
            </a:xfrm>
            <a:custGeom>
              <a:avLst/>
              <a:gdLst/>
              <a:ahLst/>
              <a:cxnLst/>
              <a:rect l="l" t="t" r="r" b="b"/>
              <a:pathLst>
                <a:path w="379094" h="1269">
                  <a:moveTo>
                    <a:pt x="378920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78920" y="900"/>
                  </a:lnTo>
                  <a:lnTo>
                    <a:pt x="378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8616441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18995361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81" name="object 2481"/>
          <p:cNvGrpSpPr/>
          <p:nvPr/>
        </p:nvGrpSpPr>
        <p:grpSpPr>
          <a:xfrm>
            <a:off x="16500076" y="1223492"/>
            <a:ext cx="503555" cy="58419"/>
            <a:chOff x="16500076" y="1223492"/>
            <a:chExt cx="503555" cy="58419"/>
          </a:xfrm>
        </p:grpSpPr>
        <p:sp>
          <p:nvSpPr>
            <p:cNvPr id="2482" name="object 2482"/>
            <p:cNvSpPr/>
            <p:nvPr/>
          </p:nvSpPr>
          <p:spPr>
            <a:xfrm>
              <a:off x="16500672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16500672" y="1247325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16500668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0" y="0"/>
                  </a:moveTo>
                  <a:lnTo>
                    <a:pt x="501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17002437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17002437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16500668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16500668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16894754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16894748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16988291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1698828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1698828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1689474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1688062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168806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1688061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16623208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257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16623208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0" y="0"/>
                  </a:moveTo>
                  <a:lnTo>
                    <a:pt x="257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1689474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1688062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168806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1688061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1662320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1660908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16609076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1660907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166373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229165" y="6523"/>
                  </a:moveTo>
                  <a:lnTo>
                    <a:pt x="0" y="6523"/>
                  </a:lnTo>
                </a:path>
                <a:path w="229234" h="13334">
                  <a:moveTo>
                    <a:pt x="229165" y="6523"/>
                  </a:moveTo>
                  <a:lnTo>
                    <a:pt x="216150" y="0"/>
                  </a:lnTo>
                </a:path>
                <a:path w="229234" h="13334">
                  <a:moveTo>
                    <a:pt x="229165" y="6523"/>
                  </a:moveTo>
                  <a:lnTo>
                    <a:pt x="21615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16500671" y="126404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16500668" y="12807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1662320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1660908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1660907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1660907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22" name="object 2522"/>
          <p:cNvGrpSpPr/>
          <p:nvPr/>
        </p:nvGrpSpPr>
        <p:grpSpPr>
          <a:xfrm>
            <a:off x="17001845" y="1263453"/>
            <a:ext cx="1005205" cy="18415"/>
            <a:chOff x="17001845" y="1263453"/>
            <a:chExt cx="1005205" cy="18415"/>
          </a:xfrm>
        </p:grpSpPr>
        <p:sp>
          <p:nvSpPr>
            <p:cNvPr id="2523" name="object 2523"/>
            <p:cNvSpPr/>
            <p:nvPr/>
          </p:nvSpPr>
          <p:spPr>
            <a:xfrm>
              <a:off x="17504175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17518288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1751828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799182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1799182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1799182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1750417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1751828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75041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751828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7518288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800593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17002440" y="1264041"/>
              <a:ext cx="502284" cy="17145"/>
            </a:xfrm>
            <a:custGeom>
              <a:avLst/>
              <a:gdLst/>
              <a:ahLst/>
              <a:cxnLst/>
              <a:rect l="l" t="t" r="r" b="b"/>
              <a:pathLst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17016561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1701656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1749005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17490055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17490055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1700243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1701656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1700244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1701656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17016561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1750417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48" name="object 2548"/>
          <p:cNvGrpSpPr/>
          <p:nvPr/>
        </p:nvGrpSpPr>
        <p:grpSpPr>
          <a:xfrm>
            <a:off x="16058489" y="1129674"/>
            <a:ext cx="443230" cy="152400"/>
            <a:chOff x="16058489" y="1129674"/>
            <a:chExt cx="443230" cy="152400"/>
          </a:xfrm>
        </p:grpSpPr>
        <p:sp>
          <p:nvSpPr>
            <p:cNvPr id="2549" name="object 2549"/>
            <p:cNvSpPr/>
            <p:nvPr/>
          </p:nvSpPr>
          <p:spPr>
            <a:xfrm>
              <a:off x="16059288" y="1280763"/>
              <a:ext cx="441959" cy="0"/>
            </a:xfrm>
            <a:custGeom>
              <a:avLst/>
              <a:gdLst/>
              <a:ahLst/>
              <a:cxnLst/>
              <a:rect l="l" t="t" r="r" b="b"/>
              <a:pathLst>
                <a:path w="441959" h="0">
                  <a:moveTo>
                    <a:pt x="4413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16075996" y="1264045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4" h="0">
                  <a:moveTo>
                    <a:pt x="4105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16059287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0" y="0"/>
                  </a:moveTo>
                  <a:lnTo>
                    <a:pt x="427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16486552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16486549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1648654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6065771" y="1274273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5" h="0">
                  <a:moveTo>
                    <a:pt x="0" y="0"/>
                  </a:moveTo>
                  <a:lnTo>
                    <a:pt x="4207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6069525" y="1270574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4" h="0">
                  <a:moveTo>
                    <a:pt x="417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650066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 h="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6059295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6059287" y="113027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w="0" h="150494">
                  <a:moveTo>
                    <a:pt x="0" y="150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6075998" y="114438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w="0" h="120015">
                  <a:moveTo>
                    <a:pt x="0" y="1196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6059287" y="114438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0"/>
                  </a:moveTo>
                  <a:lnTo>
                    <a:pt x="0" y="1363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6059287" y="113026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6059287" y="11443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6075998" y="11302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6065771" y="1144385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w="0"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6069515" y="1144390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w="0" h="126365">
                  <a:moveTo>
                    <a:pt x="0" y="1261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 h="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6059295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75" name="object 2575"/>
          <p:cNvSpPr/>
          <p:nvPr/>
        </p:nvSpPr>
        <p:spPr>
          <a:xfrm>
            <a:off x="18379679" y="1280763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90">
                <a:moveTo>
                  <a:pt x="0" y="0"/>
                </a:moveTo>
                <a:lnTo>
                  <a:pt x="0" y="224694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576" name="object 2576"/>
          <p:cNvGrpSpPr/>
          <p:nvPr/>
        </p:nvGrpSpPr>
        <p:grpSpPr>
          <a:xfrm>
            <a:off x="18603776" y="1263453"/>
            <a:ext cx="13335" cy="18415"/>
            <a:chOff x="18603776" y="1263453"/>
            <a:chExt cx="13335" cy="18415"/>
          </a:xfrm>
        </p:grpSpPr>
        <p:sp>
          <p:nvSpPr>
            <p:cNvPr id="2577" name="object 2577"/>
            <p:cNvSpPr/>
            <p:nvPr/>
          </p:nvSpPr>
          <p:spPr>
            <a:xfrm>
              <a:off x="18604376" y="12640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1860436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18604367" y="128076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81" name="object 2581"/>
          <p:cNvGrpSpPr/>
          <p:nvPr/>
        </p:nvGrpSpPr>
        <p:grpSpPr>
          <a:xfrm>
            <a:off x="18364641" y="1263453"/>
            <a:ext cx="255270" cy="246379"/>
            <a:chOff x="18364641" y="1263453"/>
            <a:chExt cx="255270" cy="246379"/>
          </a:xfrm>
        </p:grpSpPr>
        <p:sp>
          <p:nvSpPr>
            <p:cNvPr id="2582" name="object 2582"/>
            <p:cNvSpPr/>
            <p:nvPr/>
          </p:nvSpPr>
          <p:spPr>
            <a:xfrm>
              <a:off x="18367594" y="12807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183796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18367596" y="12640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1836759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18379680" y="1280758"/>
              <a:ext cx="224790" cy="224790"/>
            </a:xfrm>
            <a:custGeom>
              <a:avLst/>
              <a:gdLst/>
              <a:ahLst/>
              <a:cxnLst/>
              <a:rect l="l" t="t" r="r" b="b"/>
              <a:pathLst>
                <a:path w="224790" h="224790">
                  <a:moveTo>
                    <a:pt x="0" y="224694"/>
                  </a:moveTo>
                  <a:lnTo>
                    <a:pt x="45047" y="220096"/>
                  </a:lnTo>
                  <a:lnTo>
                    <a:pt x="87114" y="206924"/>
                  </a:lnTo>
                  <a:lnTo>
                    <a:pt x="125267" y="186109"/>
                  </a:lnTo>
                  <a:lnTo>
                    <a:pt x="158575" y="158582"/>
                  </a:lnTo>
                  <a:lnTo>
                    <a:pt x="186103" y="125277"/>
                  </a:lnTo>
                  <a:lnTo>
                    <a:pt x="206921" y="87123"/>
                  </a:lnTo>
                  <a:lnTo>
                    <a:pt x="220096" y="45053"/>
                  </a:lnTo>
                  <a:lnTo>
                    <a:pt x="22469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1836759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18368540" y="1280798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4" h="1269">
                  <a:moveTo>
                    <a:pt x="12506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064" y="900"/>
                  </a:lnTo>
                  <a:lnTo>
                    <a:pt x="12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18368539" y="128080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 h="0">
                  <a:moveTo>
                    <a:pt x="1250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18368539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18368539" y="128170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 h="0">
                  <a:moveTo>
                    <a:pt x="0" y="0"/>
                  </a:moveTo>
                  <a:lnTo>
                    <a:pt x="1250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18521833" y="1280798"/>
              <a:ext cx="93980" cy="1270"/>
            </a:xfrm>
            <a:custGeom>
              <a:avLst/>
              <a:gdLst/>
              <a:ahLst/>
              <a:cxnLst/>
              <a:rect l="l" t="t" r="r" b="b"/>
              <a:pathLst>
                <a:path w="93980" h="1269">
                  <a:moveTo>
                    <a:pt x="93651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3651" y="900"/>
                  </a:lnTo>
                  <a:lnTo>
                    <a:pt x="93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18521843" y="1281706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 h="0">
                  <a:moveTo>
                    <a:pt x="0" y="0"/>
                  </a:moveTo>
                  <a:lnTo>
                    <a:pt x="936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18615494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18521843" y="12808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 h="0">
                  <a:moveTo>
                    <a:pt x="93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15" name="object 2615"/>
          <p:cNvGrpSpPr/>
          <p:nvPr/>
        </p:nvGrpSpPr>
        <p:grpSpPr>
          <a:xfrm>
            <a:off x="18719266" y="1163389"/>
            <a:ext cx="78740" cy="86360"/>
            <a:chOff x="18719266" y="1163389"/>
            <a:chExt cx="78740" cy="86360"/>
          </a:xfrm>
        </p:grpSpPr>
        <p:pic>
          <p:nvPicPr>
            <p:cNvPr id="2616" name="object 261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8725154" y="1169285"/>
              <a:ext cx="66911" cy="74311"/>
            </a:xfrm>
            <a:prstGeom prst="rect">
              <a:avLst/>
            </a:prstGeom>
          </p:spPr>
        </p:pic>
        <p:sp>
          <p:nvSpPr>
            <p:cNvPr id="2617" name="object 2617"/>
            <p:cNvSpPr/>
            <p:nvPr/>
          </p:nvSpPr>
          <p:spPr>
            <a:xfrm>
              <a:off x="18792070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1872516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18764186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18792070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1872516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18725173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18792070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1879011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1872516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26" name="object 2626"/>
          <p:cNvGrpSpPr/>
          <p:nvPr/>
        </p:nvGrpSpPr>
        <p:grpSpPr>
          <a:xfrm>
            <a:off x="17966604" y="1163389"/>
            <a:ext cx="78740" cy="86360"/>
            <a:chOff x="17966604" y="1163389"/>
            <a:chExt cx="78740" cy="86360"/>
          </a:xfrm>
        </p:grpSpPr>
        <p:pic>
          <p:nvPicPr>
            <p:cNvPr id="2627" name="object 262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972509" y="1169273"/>
              <a:ext cx="66919" cy="74301"/>
            </a:xfrm>
            <a:prstGeom prst="rect">
              <a:avLst/>
            </a:prstGeom>
          </p:spPr>
        </p:pic>
        <p:sp>
          <p:nvSpPr>
            <p:cNvPr id="2628" name="object 2628"/>
            <p:cNvSpPr/>
            <p:nvPr/>
          </p:nvSpPr>
          <p:spPr>
            <a:xfrm>
              <a:off x="1797250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1803942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7972504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7972504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32" name="object 2632"/>
          <p:cNvGrpSpPr/>
          <p:nvPr/>
        </p:nvGrpSpPr>
        <p:grpSpPr>
          <a:xfrm>
            <a:off x="17213960" y="1163389"/>
            <a:ext cx="78740" cy="86360"/>
            <a:chOff x="17213960" y="1163389"/>
            <a:chExt cx="78740" cy="86360"/>
          </a:xfrm>
        </p:grpSpPr>
        <p:pic>
          <p:nvPicPr>
            <p:cNvPr id="2633" name="object 263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219862" y="1169273"/>
              <a:ext cx="66908" cy="74301"/>
            </a:xfrm>
            <a:prstGeom prst="rect">
              <a:avLst/>
            </a:prstGeom>
          </p:spPr>
        </p:pic>
        <p:sp>
          <p:nvSpPr>
            <p:cNvPr id="2634" name="object 2634"/>
            <p:cNvSpPr/>
            <p:nvPr/>
          </p:nvSpPr>
          <p:spPr>
            <a:xfrm>
              <a:off x="1721985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728676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7219860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7219860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38" name="object 2638"/>
          <p:cNvGrpSpPr/>
          <p:nvPr/>
        </p:nvGrpSpPr>
        <p:grpSpPr>
          <a:xfrm>
            <a:off x="16461299" y="1163389"/>
            <a:ext cx="78740" cy="86360"/>
            <a:chOff x="16461299" y="1163389"/>
            <a:chExt cx="78740" cy="86360"/>
          </a:xfrm>
        </p:grpSpPr>
        <p:pic>
          <p:nvPicPr>
            <p:cNvPr id="2639" name="object 263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467195" y="1169273"/>
              <a:ext cx="66908" cy="74301"/>
            </a:xfrm>
            <a:prstGeom prst="rect">
              <a:avLst/>
            </a:prstGeom>
          </p:spPr>
        </p:pic>
        <p:sp>
          <p:nvSpPr>
            <p:cNvPr id="2640" name="object 2640"/>
            <p:cNvSpPr/>
            <p:nvPr/>
          </p:nvSpPr>
          <p:spPr>
            <a:xfrm>
              <a:off x="16467194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6534103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6467199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6467199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44" name="object 2644"/>
          <p:cNvGrpSpPr/>
          <p:nvPr/>
        </p:nvGrpSpPr>
        <p:grpSpPr>
          <a:xfrm>
            <a:off x="18308235" y="1169285"/>
            <a:ext cx="53975" cy="79375"/>
            <a:chOff x="18308235" y="1169285"/>
            <a:chExt cx="53975" cy="79375"/>
          </a:xfrm>
        </p:grpSpPr>
        <p:pic>
          <p:nvPicPr>
            <p:cNvPr id="2645" name="object 264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311191" y="1169285"/>
              <a:ext cx="50542" cy="74311"/>
            </a:xfrm>
            <a:prstGeom prst="rect">
              <a:avLst/>
            </a:prstGeom>
          </p:spPr>
        </p:pic>
        <p:sp>
          <p:nvSpPr>
            <p:cNvPr id="2646" name="object 2646"/>
            <p:cNvSpPr/>
            <p:nvPr/>
          </p:nvSpPr>
          <p:spPr>
            <a:xfrm>
              <a:off x="18360143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8311188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8360143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8311188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8311195" y="124358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8341872" y="124296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19863" y="0"/>
                  </a:lnTo>
                </a:path>
                <a:path w="20319" h="3175">
                  <a:moveTo>
                    <a:pt x="0" y="2952"/>
                  </a:moveTo>
                  <a:lnTo>
                    <a:pt x="19863" y="2952"/>
                  </a:lnTo>
                </a:path>
              </a:pathLst>
            </a:custGeom>
            <a:ln w="465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18360143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18311188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54" name="object 2654"/>
          <p:cNvGrpSpPr/>
          <p:nvPr/>
        </p:nvGrpSpPr>
        <p:grpSpPr>
          <a:xfrm>
            <a:off x="17328419" y="8109289"/>
            <a:ext cx="44450" cy="64135"/>
            <a:chOff x="17328419" y="8109289"/>
            <a:chExt cx="44450" cy="64135"/>
          </a:xfrm>
        </p:grpSpPr>
        <p:sp>
          <p:nvSpPr>
            <p:cNvPr id="2655" name="object 2655"/>
            <p:cNvSpPr/>
            <p:nvPr/>
          </p:nvSpPr>
          <p:spPr>
            <a:xfrm>
              <a:off x="1733137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1736944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17331377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1733137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59" name="object 2659"/>
          <p:cNvGrpSpPr/>
          <p:nvPr/>
        </p:nvGrpSpPr>
        <p:grpSpPr>
          <a:xfrm>
            <a:off x="17977938" y="8109289"/>
            <a:ext cx="31115" cy="64135"/>
            <a:chOff x="17977938" y="8109289"/>
            <a:chExt cx="31115" cy="64135"/>
          </a:xfrm>
        </p:grpSpPr>
        <p:sp>
          <p:nvSpPr>
            <p:cNvPr id="2660" name="object 2660"/>
            <p:cNvSpPr/>
            <p:nvPr/>
          </p:nvSpPr>
          <p:spPr>
            <a:xfrm>
              <a:off x="179808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1800593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17980893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1798089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64" name="object 2664"/>
          <p:cNvGrpSpPr/>
          <p:nvPr/>
        </p:nvGrpSpPr>
        <p:grpSpPr>
          <a:xfrm>
            <a:off x="17651755" y="8109289"/>
            <a:ext cx="34290" cy="64135"/>
            <a:chOff x="17651755" y="8109289"/>
            <a:chExt cx="34290" cy="64135"/>
          </a:xfrm>
        </p:grpSpPr>
        <p:sp>
          <p:nvSpPr>
            <p:cNvPr id="2665" name="object 2665"/>
            <p:cNvSpPr/>
            <p:nvPr/>
          </p:nvSpPr>
          <p:spPr>
            <a:xfrm>
              <a:off x="176547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1768260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17654713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1765470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69" name="object 2669"/>
          <p:cNvGrpSpPr/>
          <p:nvPr/>
        </p:nvGrpSpPr>
        <p:grpSpPr>
          <a:xfrm>
            <a:off x="17290310" y="8109289"/>
            <a:ext cx="44450" cy="64135"/>
            <a:chOff x="17290310" y="8109289"/>
            <a:chExt cx="44450" cy="64135"/>
          </a:xfrm>
        </p:grpSpPr>
        <p:sp>
          <p:nvSpPr>
            <p:cNvPr id="2670" name="object 2670"/>
            <p:cNvSpPr/>
            <p:nvPr/>
          </p:nvSpPr>
          <p:spPr>
            <a:xfrm>
              <a:off x="1729326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173313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17293269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17293263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74" name="object 2674"/>
          <p:cNvGrpSpPr/>
          <p:nvPr/>
        </p:nvGrpSpPr>
        <p:grpSpPr>
          <a:xfrm>
            <a:off x="16653803" y="8109289"/>
            <a:ext cx="31115" cy="64135"/>
            <a:chOff x="16653803" y="8109289"/>
            <a:chExt cx="31115" cy="64135"/>
          </a:xfrm>
        </p:grpSpPr>
        <p:sp>
          <p:nvSpPr>
            <p:cNvPr id="2675" name="object 2675"/>
            <p:cNvSpPr/>
            <p:nvPr/>
          </p:nvSpPr>
          <p:spPr>
            <a:xfrm>
              <a:off x="1665675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166818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6656765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16656756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79" name="object 2679"/>
          <p:cNvGrpSpPr/>
          <p:nvPr/>
        </p:nvGrpSpPr>
        <p:grpSpPr>
          <a:xfrm>
            <a:off x="16977186" y="8109289"/>
            <a:ext cx="34290" cy="64135"/>
            <a:chOff x="16977186" y="8109289"/>
            <a:chExt cx="34290" cy="64135"/>
          </a:xfrm>
        </p:grpSpPr>
        <p:sp>
          <p:nvSpPr>
            <p:cNvPr id="2680" name="object 2680"/>
            <p:cNvSpPr/>
            <p:nvPr/>
          </p:nvSpPr>
          <p:spPr>
            <a:xfrm>
              <a:off x="169801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170079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169801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169801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84" name="object 2684"/>
          <p:cNvGrpSpPr/>
          <p:nvPr/>
        </p:nvGrpSpPr>
        <p:grpSpPr>
          <a:xfrm>
            <a:off x="15979187" y="8109289"/>
            <a:ext cx="44450" cy="64135"/>
            <a:chOff x="15979187" y="8109289"/>
            <a:chExt cx="44450" cy="64135"/>
          </a:xfrm>
        </p:grpSpPr>
        <p:sp>
          <p:nvSpPr>
            <p:cNvPr id="2685" name="object 2685"/>
            <p:cNvSpPr/>
            <p:nvPr/>
          </p:nvSpPr>
          <p:spPr>
            <a:xfrm>
              <a:off x="15982140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60202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5982143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598214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89" name="object 2689"/>
          <p:cNvGrpSpPr/>
          <p:nvPr/>
        </p:nvGrpSpPr>
        <p:grpSpPr>
          <a:xfrm>
            <a:off x="16628705" y="8109289"/>
            <a:ext cx="31115" cy="64135"/>
            <a:chOff x="16628705" y="8109289"/>
            <a:chExt cx="31115" cy="64135"/>
          </a:xfrm>
        </p:grpSpPr>
        <p:sp>
          <p:nvSpPr>
            <p:cNvPr id="2690" name="object 2690"/>
            <p:cNvSpPr/>
            <p:nvPr/>
          </p:nvSpPr>
          <p:spPr>
            <a:xfrm>
              <a:off x="16631658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16656756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16631668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1663165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94" name="object 2694"/>
          <p:cNvGrpSpPr/>
          <p:nvPr/>
        </p:nvGrpSpPr>
        <p:grpSpPr>
          <a:xfrm>
            <a:off x="16302572" y="8109289"/>
            <a:ext cx="34290" cy="64135"/>
            <a:chOff x="16302572" y="8109289"/>
            <a:chExt cx="34290" cy="64135"/>
          </a:xfrm>
        </p:grpSpPr>
        <p:sp>
          <p:nvSpPr>
            <p:cNvPr id="2695" name="object 2695"/>
            <p:cNvSpPr/>
            <p:nvPr/>
          </p:nvSpPr>
          <p:spPr>
            <a:xfrm>
              <a:off x="163055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163334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16305527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1630552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99" name="object 2699"/>
          <p:cNvGrpSpPr/>
          <p:nvPr/>
        </p:nvGrpSpPr>
        <p:grpSpPr>
          <a:xfrm>
            <a:off x="15941109" y="8109289"/>
            <a:ext cx="44450" cy="64135"/>
            <a:chOff x="15941109" y="8109289"/>
            <a:chExt cx="44450" cy="64135"/>
          </a:xfrm>
        </p:grpSpPr>
        <p:sp>
          <p:nvSpPr>
            <p:cNvPr id="2700" name="object 2700"/>
            <p:cNvSpPr/>
            <p:nvPr/>
          </p:nvSpPr>
          <p:spPr>
            <a:xfrm>
              <a:off x="1594406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598214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594406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594406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04" name="object 2704"/>
          <p:cNvGrpSpPr/>
          <p:nvPr/>
        </p:nvGrpSpPr>
        <p:grpSpPr>
          <a:xfrm>
            <a:off x="15304619" y="8109289"/>
            <a:ext cx="31115" cy="64135"/>
            <a:chOff x="15304619" y="8109289"/>
            <a:chExt cx="31115" cy="64135"/>
          </a:xfrm>
        </p:grpSpPr>
        <p:sp>
          <p:nvSpPr>
            <p:cNvPr id="2705" name="object 2705"/>
            <p:cNvSpPr/>
            <p:nvPr/>
          </p:nvSpPr>
          <p:spPr>
            <a:xfrm>
              <a:off x="1530757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533266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530758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530757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09" name="object 2709"/>
          <p:cNvGrpSpPr/>
          <p:nvPr/>
        </p:nvGrpSpPr>
        <p:grpSpPr>
          <a:xfrm>
            <a:off x="15627954" y="8109289"/>
            <a:ext cx="34290" cy="64135"/>
            <a:chOff x="15627954" y="8109289"/>
            <a:chExt cx="34290" cy="64135"/>
          </a:xfrm>
        </p:grpSpPr>
        <p:sp>
          <p:nvSpPr>
            <p:cNvPr id="2710" name="object 2710"/>
            <p:cNvSpPr/>
            <p:nvPr/>
          </p:nvSpPr>
          <p:spPr>
            <a:xfrm>
              <a:off x="156309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565880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5630910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563090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14" name="object 2714"/>
          <p:cNvGrpSpPr/>
          <p:nvPr/>
        </p:nvGrpSpPr>
        <p:grpSpPr>
          <a:xfrm>
            <a:off x="14630004" y="8109289"/>
            <a:ext cx="44450" cy="64135"/>
            <a:chOff x="14630004" y="8109289"/>
            <a:chExt cx="44450" cy="64135"/>
          </a:xfrm>
        </p:grpSpPr>
        <p:sp>
          <p:nvSpPr>
            <p:cNvPr id="2715" name="object 2715"/>
            <p:cNvSpPr/>
            <p:nvPr/>
          </p:nvSpPr>
          <p:spPr>
            <a:xfrm>
              <a:off x="1463295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46710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463296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463295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19" name="object 2719"/>
          <p:cNvGrpSpPr/>
          <p:nvPr/>
        </p:nvGrpSpPr>
        <p:grpSpPr>
          <a:xfrm>
            <a:off x="15279523" y="8109289"/>
            <a:ext cx="31115" cy="64135"/>
            <a:chOff x="15279523" y="8109289"/>
            <a:chExt cx="31115" cy="64135"/>
          </a:xfrm>
        </p:grpSpPr>
        <p:sp>
          <p:nvSpPr>
            <p:cNvPr id="2720" name="object 2720"/>
            <p:cNvSpPr/>
            <p:nvPr/>
          </p:nvSpPr>
          <p:spPr>
            <a:xfrm>
              <a:off x="152824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53075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5282484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528247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24" name="object 2724"/>
          <p:cNvGrpSpPr/>
          <p:nvPr/>
        </p:nvGrpSpPr>
        <p:grpSpPr>
          <a:xfrm>
            <a:off x="14953388" y="8109289"/>
            <a:ext cx="34290" cy="64135"/>
            <a:chOff x="14953388" y="8109289"/>
            <a:chExt cx="34290" cy="64135"/>
          </a:xfrm>
        </p:grpSpPr>
        <p:sp>
          <p:nvSpPr>
            <p:cNvPr id="2725" name="object 2725"/>
            <p:cNvSpPr/>
            <p:nvPr/>
          </p:nvSpPr>
          <p:spPr>
            <a:xfrm>
              <a:off x="149563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49841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49563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1495634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29" name="object 2729"/>
          <p:cNvGrpSpPr/>
          <p:nvPr/>
        </p:nvGrpSpPr>
        <p:grpSpPr>
          <a:xfrm>
            <a:off x="13242742" y="8109289"/>
            <a:ext cx="44450" cy="64135"/>
            <a:chOff x="13242742" y="8109289"/>
            <a:chExt cx="44450" cy="64135"/>
          </a:xfrm>
        </p:grpSpPr>
        <p:sp>
          <p:nvSpPr>
            <p:cNvPr id="2730" name="object 2730"/>
            <p:cNvSpPr/>
            <p:nvPr/>
          </p:nvSpPr>
          <p:spPr>
            <a:xfrm>
              <a:off x="13245694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132837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13245700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1324569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34" name="object 2734"/>
          <p:cNvGrpSpPr/>
          <p:nvPr/>
        </p:nvGrpSpPr>
        <p:grpSpPr>
          <a:xfrm>
            <a:off x="12606204" y="8109289"/>
            <a:ext cx="31115" cy="64135"/>
            <a:chOff x="12606204" y="8109289"/>
            <a:chExt cx="31115" cy="64135"/>
          </a:xfrm>
        </p:grpSpPr>
        <p:sp>
          <p:nvSpPr>
            <p:cNvPr id="2735" name="object 2735"/>
            <p:cNvSpPr/>
            <p:nvPr/>
          </p:nvSpPr>
          <p:spPr>
            <a:xfrm>
              <a:off x="12609157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126342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12609166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1260915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39" name="object 2739"/>
          <p:cNvGrpSpPr/>
          <p:nvPr/>
        </p:nvGrpSpPr>
        <p:grpSpPr>
          <a:xfrm>
            <a:off x="12929586" y="8109289"/>
            <a:ext cx="34290" cy="64135"/>
            <a:chOff x="12929586" y="8109289"/>
            <a:chExt cx="34290" cy="64135"/>
          </a:xfrm>
        </p:grpSpPr>
        <p:sp>
          <p:nvSpPr>
            <p:cNvPr id="2740" name="object 2740"/>
            <p:cNvSpPr/>
            <p:nvPr/>
          </p:nvSpPr>
          <p:spPr>
            <a:xfrm>
              <a:off x="129325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129604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12932539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129325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44" name="object 2744"/>
          <p:cNvGrpSpPr/>
          <p:nvPr/>
        </p:nvGrpSpPr>
        <p:grpSpPr>
          <a:xfrm>
            <a:off x="11931627" y="8109289"/>
            <a:ext cx="44450" cy="64135"/>
            <a:chOff x="11931627" y="8109289"/>
            <a:chExt cx="44450" cy="64135"/>
          </a:xfrm>
        </p:grpSpPr>
        <p:sp>
          <p:nvSpPr>
            <p:cNvPr id="2745" name="object 2745"/>
            <p:cNvSpPr/>
            <p:nvPr/>
          </p:nvSpPr>
          <p:spPr>
            <a:xfrm>
              <a:off x="11934580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1197265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11934587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193458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49" name="object 2749"/>
          <p:cNvGrpSpPr/>
          <p:nvPr/>
        </p:nvGrpSpPr>
        <p:grpSpPr>
          <a:xfrm>
            <a:off x="12581147" y="8109289"/>
            <a:ext cx="31115" cy="64135"/>
            <a:chOff x="12581147" y="8109289"/>
            <a:chExt cx="31115" cy="64135"/>
          </a:xfrm>
        </p:grpSpPr>
        <p:sp>
          <p:nvSpPr>
            <p:cNvPr id="2750" name="object 2750"/>
            <p:cNvSpPr/>
            <p:nvPr/>
          </p:nvSpPr>
          <p:spPr>
            <a:xfrm>
              <a:off x="1258410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126091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12584100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258410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54" name="object 2754"/>
          <p:cNvGrpSpPr/>
          <p:nvPr/>
        </p:nvGrpSpPr>
        <p:grpSpPr>
          <a:xfrm>
            <a:off x="12254972" y="8109289"/>
            <a:ext cx="34290" cy="64135"/>
            <a:chOff x="12254972" y="8109289"/>
            <a:chExt cx="34290" cy="64135"/>
          </a:xfrm>
        </p:grpSpPr>
        <p:sp>
          <p:nvSpPr>
            <p:cNvPr id="2755" name="object 2755"/>
            <p:cNvSpPr/>
            <p:nvPr/>
          </p:nvSpPr>
          <p:spPr>
            <a:xfrm>
              <a:off x="122579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228581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225791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122579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59" name="object 2759"/>
          <p:cNvGrpSpPr/>
          <p:nvPr/>
        </p:nvGrpSpPr>
        <p:grpSpPr>
          <a:xfrm>
            <a:off x="11893511" y="8109289"/>
            <a:ext cx="44450" cy="64135"/>
            <a:chOff x="11893511" y="8109289"/>
            <a:chExt cx="44450" cy="64135"/>
          </a:xfrm>
        </p:grpSpPr>
        <p:sp>
          <p:nvSpPr>
            <p:cNvPr id="2760" name="object 2760"/>
            <p:cNvSpPr/>
            <p:nvPr/>
          </p:nvSpPr>
          <p:spPr>
            <a:xfrm>
              <a:off x="11896464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119345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11896455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189646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64" name="object 2764"/>
          <p:cNvGrpSpPr/>
          <p:nvPr/>
        </p:nvGrpSpPr>
        <p:grpSpPr>
          <a:xfrm>
            <a:off x="11257012" y="8109289"/>
            <a:ext cx="31115" cy="64135"/>
            <a:chOff x="11257012" y="8109289"/>
            <a:chExt cx="31115" cy="64135"/>
          </a:xfrm>
        </p:grpSpPr>
        <p:sp>
          <p:nvSpPr>
            <p:cNvPr id="2765" name="object 2765"/>
            <p:cNvSpPr/>
            <p:nvPr/>
          </p:nvSpPr>
          <p:spPr>
            <a:xfrm>
              <a:off x="1125996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1128506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11259973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1125996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69" name="object 2769"/>
          <p:cNvGrpSpPr/>
          <p:nvPr/>
        </p:nvGrpSpPr>
        <p:grpSpPr>
          <a:xfrm>
            <a:off x="11580395" y="8109289"/>
            <a:ext cx="34290" cy="64135"/>
            <a:chOff x="11580395" y="8109289"/>
            <a:chExt cx="34290" cy="64135"/>
          </a:xfrm>
        </p:grpSpPr>
        <p:sp>
          <p:nvSpPr>
            <p:cNvPr id="2770" name="object 2770"/>
            <p:cNvSpPr/>
            <p:nvPr/>
          </p:nvSpPr>
          <p:spPr>
            <a:xfrm>
              <a:off x="11583348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161119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1583357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158334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74" name="object 2774"/>
          <p:cNvGrpSpPr/>
          <p:nvPr/>
        </p:nvGrpSpPr>
        <p:grpSpPr>
          <a:xfrm>
            <a:off x="10582445" y="8109289"/>
            <a:ext cx="44450" cy="64135"/>
            <a:chOff x="10582445" y="8109289"/>
            <a:chExt cx="44450" cy="64135"/>
          </a:xfrm>
        </p:grpSpPr>
        <p:sp>
          <p:nvSpPr>
            <p:cNvPr id="2775" name="object 2775"/>
            <p:cNvSpPr/>
            <p:nvPr/>
          </p:nvSpPr>
          <p:spPr>
            <a:xfrm>
              <a:off x="1058539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106234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10585395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1058539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79" name="object 2779"/>
          <p:cNvGrpSpPr/>
          <p:nvPr/>
        </p:nvGrpSpPr>
        <p:grpSpPr>
          <a:xfrm>
            <a:off x="11231922" y="8109289"/>
            <a:ext cx="31115" cy="64135"/>
            <a:chOff x="11231922" y="8109289"/>
            <a:chExt cx="31115" cy="64135"/>
          </a:xfrm>
        </p:grpSpPr>
        <p:sp>
          <p:nvSpPr>
            <p:cNvPr id="2780" name="object 2780"/>
            <p:cNvSpPr/>
            <p:nvPr/>
          </p:nvSpPr>
          <p:spPr>
            <a:xfrm>
              <a:off x="112348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1125996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11234876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1123487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84" name="object 2784"/>
          <p:cNvGrpSpPr/>
          <p:nvPr/>
        </p:nvGrpSpPr>
        <p:grpSpPr>
          <a:xfrm>
            <a:off x="10905787" y="8109289"/>
            <a:ext cx="34290" cy="64135"/>
            <a:chOff x="10905787" y="8109289"/>
            <a:chExt cx="34290" cy="64135"/>
          </a:xfrm>
        </p:grpSpPr>
        <p:sp>
          <p:nvSpPr>
            <p:cNvPr id="2785" name="object 2785"/>
            <p:cNvSpPr/>
            <p:nvPr/>
          </p:nvSpPr>
          <p:spPr>
            <a:xfrm>
              <a:off x="109087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09366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109087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109087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89" name="object 2789"/>
          <p:cNvGrpSpPr/>
          <p:nvPr/>
        </p:nvGrpSpPr>
        <p:grpSpPr>
          <a:xfrm>
            <a:off x="10544326" y="8109289"/>
            <a:ext cx="44450" cy="64135"/>
            <a:chOff x="10544326" y="8109289"/>
            <a:chExt cx="44450" cy="64135"/>
          </a:xfrm>
        </p:grpSpPr>
        <p:sp>
          <p:nvSpPr>
            <p:cNvPr id="2790" name="object 2790"/>
            <p:cNvSpPr/>
            <p:nvPr/>
          </p:nvSpPr>
          <p:spPr>
            <a:xfrm>
              <a:off x="10547278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058539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10547273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1054727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94" name="object 2794"/>
          <p:cNvGrpSpPr/>
          <p:nvPr/>
        </p:nvGrpSpPr>
        <p:grpSpPr>
          <a:xfrm>
            <a:off x="9907828" y="8109289"/>
            <a:ext cx="31115" cy="64135"/>
            <a:chOff x="9907828" y="8109289"/>
            <a:chExt cx="31115" cy="64135"/>
          </a:xfrm>
        </p:grpSpPr>
        <p:sp>
          <p:nvSpPr>
            <p:cNvPr id="2795" name="object 2795"/>
            <p:cNvSpPr/>
            <p:nvPr/>
          </p:nvSpPr>
          <p:spPr>
            <a:xfrm>
              <a:off x="991078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993587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9910790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991078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99" name="object 2799"/>
          <p:cNvGrpSpPr/>
          <p:nvPr/>
        </p:nvGrpSpPr>
        <p:grpSpPr>
          <a:xfrm>
            <a:off x="10231170" y="8109289"/>
            <a:ext cx="34290" cy="64135"/>
            <a:chOff x="10231170" y="8109289"/>
            <a:chExt cx="34290" cy="64135"/>
          </a:xfrm>
        </p:grpSpPr>
        <p:sp>
          <p:nvSpPr>
            <p:cNvPr id="2800" name="object 2800"/>
            <p:cNvSpPr/>
            <p:nvPr/>
          </p:nvSpPr>
          <p:spPr>
            <a:xfrm>
              <a:off x="10234122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1026201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10234119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1023412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04" name="object 2804"/>
          <p:cNvGrpSpPr/>
          <p:nvPr/>
        </p:nvGrpSpPr>
        <p:grpSpPr>
          <a:xfrm>
            <a:off x="9233228" y="8109289"/>
            <a:ext cx="44450" cy="64135"/>
            <a:chOff x="9233228" y="8109289"/>
            <a:chExt cx="44450" cy="64135"/>
          </a:xfrm>
        </p:grpSpPr>
        <p:sp>
          <p:nvSpPr>
            <p:cNvPr id="2805" name="object 2805"/>
            <p:cNvSpPr/>
            <p:nvPr/>
          </p:nvSpPr>
          <p:spPr>
            <a:xfrm>
              <a:off x="923618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92742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923617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923618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09" name="object 2809"/>
          <p:cNvGrpSpPr/>
          <p:nvPr/>
        </p:nvGrpSpPr>
        <p:grpSpPr>
          <a:xfrm>
            <a:off x="9882731" y="8109289"/>
            <a:ext cx="31115" cy="64135"/>
            <a:chOff x="9882731" y="8109289"/>
            <a:chExt cx="31115" cy="64135"/>
          </a:xfrm>
        </p:grpSpPr>
        <p:sp>
          <p:nvSpPr>
            <p:cNvPr id="2810" name="object 2810"/>
            <p:cNvSpPr/>
            <p:nvPr/>
          </p:nvSpPr>
          <p:spPr>
            <a:xfrm>
              <a:off x="988568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99107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9885692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988568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14" name="object 2814"/>
          <p:cNvGrpSpPr/>
          <p:nvPr/>
        </p:nvGrpSpPr>
        <p:grpSpPr>
          <a:xfrm>
            <a:off x="9556594" y="8109289"/>
            <a:ext cx="34290" cy="64135"/>
            <a:chOff x="9556594" y="8109289"/>
            <a:chExt cx="34290" cy="64135"/>
          </a:xfrm>
        </p:grpSpPr>
        <p:sp>
          <p:nvSpPr>
            <p:cNvPr id="2815" name="object 2815"/>
            <p:cNvSpPr/>
            <p:nvPr/>
          </p:nvSpPr>
          <p:spPr>
            <a:xfrm>
              <a:off x="95595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9587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955953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955954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19" name="object 2819"/>
          <p:cNvGrpSpPr/>
          <p:nvPr/>
        </p:nvGrpSpPr>
        <p:grpSpPr>
          <a:xfrm>
            <a:off x="18639494" y="8109289"/>
            <a:ext cx="44450" cy="64135"/>
            <a:chOff x="18639494" y="8109289"/>
            <a:chExt cx="44450" cy="64135"/>
          </a:xfrm>
        </p:grpSpPr>
        <p:sp>
          <p:nvSpPr>
            <p:cNvPr id="2820" name="object 2820"/>
            <p:cNvSpPr/>
            <p:nvPr/>
          </p:nvSpPr>
          <p:spPr>
            <a:xfrm>
              <a:off x="1864244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186805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1864245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1864244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24" name="object 2824"/>
          <p:cNvGrpSpPr/>
          <p:nvPr/>
        </p:nvGrpSpPr>
        <p:grpSpPr>
          <a:xfrm>
            <a:off x="18002986" y="8109289"/>
            <a:ext cx="31115" cy="64135"/>
            <a:chOff x="18002986" y="8109289"/>
            <a:chExt cx="31115" cy="64135"/>
          </a:xfrm>
        </p:grpSpPr>
        <p:sp>
          <p:nvSpPr>
            <p:cNvPr id="2825" name="object 2825"/>
            <p:cNvSpPr/>
            <p:nvPr/>
          </p:nvSpPr>
          <p:spPr>
            <a:xfrm>
              <a:off x="1800593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180310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18005949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180059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29" name="object 2829"/>
          <p:cNvGrpSpPr/>
          <p:nvPr/>
        </p:nvGrpSpPr>
        <p:grpSpPr>
          <a:xfrm>
            <a:off x="18326371" y="8109289"/>
            <a:ext cx="34290" cy="64135"/>
            <a:chOff x="18326371" y="8109289"/>
            <a:chExt cx="34290" cy="64135"/>
          </a:xfrm>
        </p:grpSpPr>
        <p:sp>
          <p:nvSpPr>
            <p:cNvPr id="2830" name="object 2830"/>
            <p:cNvSpPr/>
            <p:nvPr/>
          </p:nvSpPr>
          <p:spPr>
            <a:xfrm>
              <a:off x="183293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183571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18329331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183293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34" name="object 2834"/>
          <p:cNvGrpSpPr/>
          <p:nvPr/>
        </p:nvGrpSpPr>
        <p:grpSpPr>
          <a:xfrm>
            <a:off x="18799312" y="7996848"/>
            <a:ext cx="64135" cy="31115"/>
            <a:chOff x="18799312" y="7996848"/>
            <a:chExt cx="64135" cy="31115"/>
          </a:xfrm>
        </p:grpSpPr>
        <p:sp>
          <p:nvSpPr>
            <p:cNvPr id="2835" name="object 2835"/>
            <p:cNvSpPr/>
            <p:nvPr/>
          </p:nvSpPr>
          <p:spPr>
            <a:xfrm>
              <a:off x="18802265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18859887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1880225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18802265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39" name="object 2839"/>
          <p:cNvGrpSpPr/>
          <p:nvPr/>
        </p:nvGrpSpPr>
        <p:grpSpPr>
          <a:xfrm>
            <a:off x="18677605" y="8109289"/>
            <a:ext cx="44450" cy="64135"/>
            <a:chOff x="18677605" y="8109289"/>
            <a:chExt cx="44450" cy="64135"/>
          </a:xfrm>
        </p:grpSpPr>
        <p:sp>
          <p:nvSpPr>
            <p:cNvPr id="2840" name="object 2840"/>
            <p:cNvSpPr/>
            <p:nvPr/>
          </p:nvSpPr>
          <p:spPr>
            <a:xfrm>
              <a:off x="1868055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871863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1868056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1868055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44" name="object 2844"/>
          <p:cNvGrpSpPr/>
          <p:nvPr/>
        </p:nvGrpSpPr>
        <p:grpSpPr>
          <a:xfrm>
            <a:off x="18799312" y="8109289"/>
            <a:ext cx="17145" cy="17145"/>
            <a:chOff x="18799312" y="8109289"/>
            <a:chExt cx="17145" cy="17145"/>
          </a:xfrm>
        </p:grpSpPr>
        <p:sp>
          <p:nvSpPr>
            <p:cNvPr id="2845" name="object 2845"/>
            <p:cNvSpPr/>
            <p:nvPr/>
          </p:nvSpPr>
          <p:spPr>
            <a:xfrm>
              <a:off x="18802265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8813437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8802254" y="81122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8802265" y="8112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49" name="object 2849"/>
          <p:cNvGrpSpPr/>
          <p:nvPr/>
        </p:nvGrpSpPr>
        <p:grpSpPr>
          <a:xfrm>
            <a:off x="9053898" y="7996848"/>
            <a:ext cx="64135" cy="31115"/>
            <a:chOff x="9053898" y="7996848"/>
            <a:chExt cx="64135" cy="31115"/>
          </a:xfrm>
        </p:grpSpPr>
        <p:sp>
          <p:nvSpPr>
            <p:cNvPr id="2850" name="object 2850"/>
            <p:cNvSpPr/>
            <p:nvPr/>
          </p:nvSpPr>
          <p:spPr>
            <a:xfrm>
              <a:off x="9056851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9056846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905685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54" name="object 2854"/>
          <p:cNvGrpSpPr/>
          <p:nvPr/>
        </p:nvGrpSpPr>
        <p:grpSpPr>
          <a:xfrm>
            <a:off x="9195133" y="8109289"/>
            <a:ext cx="44450" cy="64135"/>
            <a:chOff x="9195133" y="8109289"/>
            <a:chExt cx="44450" cy="64135"/>
          </a:xfrm>
        </p:grpSpPr>
        <p:sp>
          <p:nvSpPr>
            <p:cNvPr id="2855" name="object 2855"/>
            <p:cNvSpPr/>
            <p:nvPr/>
          </p:nvSpPr>
          <p:spPr>
            <a:xfrm>
              <a:off x="9198086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92361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919808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9198086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59" name="object 2859"/>
          <p:cNvGrpSpPr/>
          <p:nvPr/>
        </p:nvGrpSpPr>
        <p:grpSpPr>
          <a:xfrm>
            <a:off x="9100355" y="8109289"/>
            <a:ext cx="17145" cy="17145"/>
            <a:chOff x="9100355" y="8109289"/>
            <a:chExt cx="17145" cy="17145"/>
          </a:xfrm>
        </p:grpSpPr>
        <p:sp>
          <p:nvSpPr>
            <p:cNvPr id="2860" name="object 2860"/>
            <p:cNvSpPr/>
            <p:nvPr/>
          </p:nvSpPr>
          <p:spPr>
            <a:xfrm>
              <a:off x="9103308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9114456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9103315" y="81122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9103308" y="8112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64" name="object 2864"/>
          <p:cNvGrpSpPr/>
          <p:nvPr/>
        </p:nvGrpSpPr>
        <p:grpSpPr>
          <a:xfrm>
            <a:off x="13930338" y="8109289"/>
            <a:ext cx="31115" cy="64135"/>
            <a:chOff x="13930338" y="8109289"/>
            <a:chExt cx="31115" cy="64135"/>
          </a:xfrm>
        </p:grpSpPr>
        <p:sp>
          <p:nvSpPr>
            <p:cNvPr id="2865" name="object 2865"/>
            <p:cNvSpPr/>
            <p:nvPr/>
          </p:nvSpPr>
          <p:spPr>
            <a:xfrm>
              <a:off x="139332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139583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1393330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1393329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69" name="object 2869"/>
          <p:cNvGrpSpPr/>
          <p:nvPr/>
        </p:nvGrpSpPr>
        <p:grpSpPr>
          <a:xfrm>
            <a:off x="13280820" y="8109289"/>
            <a:ext cx="44450" cy="64135"/>
            <a:chOff x="13280820" y="8109289"/>
            <a:chExt cx="44450" cy="64135"/>
          </a:xfrm>
        </p:grpSpPr>
        <p:sp>
          <p:nvSpPr>
            <p:cNvPr id="2870" name="object 2870"/>
            <p:cNvSpPr/>
            <p:nvPr/>
          </p:nvSpPr>
          <p:spPr>
            <a:xfrm>
              <a:off x="1328377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1332188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13283780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3283773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74" name="object 2874"/>
          <p:cNvGrpSpPr/>
          <p:nvPr/>
        </p:nvGrpSpPr>
        <p:grpSpPr>
          <a:xfrm>
            <a:off x="13604202" y="8109289"/>
            <a:ext cx="34290" cy="64135"/>
            <a:chOff x="13604202" y="8109289"/>
            <a:chExt cx="34290" cy="64135"/>
          </a:xfrm>
        </p:grpSpPr>
        <p:sp>
          <p:nvSpPr>
            <p:cNvPr id="2875" name="object 2875"/>
            <p:cNvSpPr/>
            <p:nvPr/>
          </p:nvSpPr>
          <p:spPr>
            <a:xfrm>
              <a:off x="1360715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1363500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13607163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1360715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79" name="object 2879"/>
          <p:cNvGrpSpPr/>
          <p:nvPr/>
        </p:nvGrpSpPr>
        <p:grpSpPr>
          <a:xfrm>
            <a:off x="13955436" y="8109289"/>
            <a:ext cx="31115" cy="64135"/>
            <a:chOff x="13955436" y="8109289"/>
            <a:chExt cx="31115" cy="64135"/>
          </a:xfrm>
        </p:grpSpPr>
        <p:sp>
          <p:nvSpPr>
            <p:cNvPr id="2880" name="object 2880"/>
            <p:cNvSpPr/>
            <p:nvPr/>
          </p:nvSpPr>
          <p:spPr>
            <a:xfrm>
              <a:off x="1395838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139834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1395839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1395838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84" name="object 2884"/>
          <p:cNvGrpSpPr/>
          <p:nvPr/>
        </p:nvGrpSpPr>
        <p:grpSpPr>
          <a:xfrm>
            <a:off x="14591926" y="8109289"/>
            <a:ext cx="44450" cy="64135"/>
            <a:chOff x="14591926" y="8109289"/>
            <a:chExt cx="44450" cy="64135"/>
          </a:xfrm>
        </p:grpSpPr>
        <p:sp>
          <p:nvSpPr>
            <p:cNvPr id="2885" name="object 2885"/>
            <p:cNvSpPr/>
            <p:nvPr/>
          </p:nvSpPr>
          <p:spPr>
            <a:xfrm>
              <a:off x="14594879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146329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14594885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1459487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89" name="object 2889"/>
          <p:cNvGrpSpPr/>
          <p:nvPr/>
        </p:nvGrpSpPr>
        <p:grpSpPr>
          <a:xfrm>
            <a:off x="14278771" y="8109289"/>
            <a:ext cx="34290" cy="64135"/>
            <a:chOff x="14278771" y="8109289"/>
            <a:chExt cx="34290" cy="64135"/>
          </a:xfrm>
        </p:grpSpPr>
        <p:sp>
          <p:nvSpPr>
            <p:cNvPr id="2890" name="object 2890"/>
            <p:cNvSpPr/>
            <p:nvPr/>
          </p:nvSpPr>
          <p:spPr>
            <a:xfrm>
              <a:off x="142817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143096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1428172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142817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94" name="object 2894"/>
          <p:cNvGrpSpPr/>
          <p:nvPr/>
        </p:nvGrpSpPr>
        <p:grpSpPr>
          <a:xfrm>
            <a:off x="9053898" y="4698203"/>
            <a:ext cx="64135" cy="44450"/>
            <a:chOff x="9053898" y="4698203"/>
            <a:chExt cx="64135" cy="44450"/>
          </a:xfrm>
        </p:grpSpPr>
        <p:sp>
          <p:nvSpPr>
            <p:cNvPr id="2895" name="object 2895"/>
            <p:cNvSpPr/>
            <p:nvPr/>
          </p:nvSpPr>
          <p:spPr>
            <a:xfrm>
              <a:off x="9056846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9056851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9056851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9114456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99" name="object 2899"/>
          <p:cNvGrpSpPr/>
          <p:nvPr/>
        </p:nvGrpSpPr>
        <p:grpSpPr>
          <a:xfrm>
            <a:off x="9053898" y="5332845"/>
            <a:ext cx="64135" cy="31115"/>
            <a:chOff x="9053898" y="5332845"/>
            <a:chExt cx="64135" cy="31115"/>
          </a:xfrm>
        </p:grpSpPr>
        <p:sp>
          <p:nvSpPr>
            <p:cNvPr id="2900" name="object 2900"/>
            <p:cNvSpPr/>
            <p:nvPr/>
          </p:nvSpPr>
          <p:spPr>
            <a:xfrm>
              <a:off x="9056846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9056851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9056851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9114456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04" name="object 2904"/>
          <p:cNvGrpSpPr/>
          <p:nvPr/>
        </p:nvGrpSpPr>
        <p:grpSpPr>
          <a:xfrm>
            <a:off x="9053898" y="5014111"/>
            <a:ext cx="64135" cy="34290"/>
            <a:chOff x="9053898" y="5014111"/>
            <a:chExt cx="64135" cy="34290"/>
          </a:xfrm>
        </p:grpSpPr>
        <p:sp>
          <p:nvSpPr>
            <p:cNvPr id="2905" name="object 2905"/>
            <p:cNvSpPr/>
            <p:nvPr/>
          </p:nvSpPr>
          <p:spPr>
            <a:xfrm>
              <a:off x="9056851" y="50170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9056851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9114456" y="50170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9056846" y="50170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09" name="object 2909"/>
          <p:cNvGrpSpPr/>
          <p:nvPr/>
        </p:nvGrpSpPr>
        <p:grpSpPr>
          <a:xfrm>
            <a:off x="18799312" y="4698203"/>
            <a:ext cx="64135" cy="44450"/>
            <a:chOff x="18799312" y="4698203"/>
            <a:chExt cx="64135" cy="44450"/>
          </a:xfrm>
        </p:grpSpPr>
        <p:sp>
          <p:nvSpPr>
            <p:cNvPr id="2910" name="object 2910"/>
            <p:cNvSpPr/>
            <p:nvPr/>
          </p:nvSpPr>
          <p:spPr>
            <a:xfrm>
              <a:off x="18802265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18859887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1880225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18802265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14" name="object 2914"/>
          <p:cNvGrpSpPr/>
          <p:nvPr/>
        </p:nvGrpSpPr>
        <p:grpSpPr>
          <a:xfrm>
            <a:off x="18799312" y="5332845"/>
            <a:ext cx="64135" cy="31115"/>
            <a:chOff x="18799312" y="5332845"/>
            <a:chExt cx="64135" cy="31115"/>
          </a:xfrm>
        </p:grpSpPr>
        <p:sp>
          <p:nvSpPr>
            <p:cNvPr id="2915" name="object 2915"/>
            <p:cNvSpPr/>
            <p:nvPr/>
          </p:nvSpPr>
          <p:spPr>
            <a:xfrm>
              <a:off x="1880226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18859887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1880225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18802265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19" name="object 2919"/>
          <p:cNvGrpSpPr/>
          <p:nvPr/>
        </p:nvGrpSpPr>
        <p:grpSpPr>
          <a:xfrm>
            <a:off x="18799312" y="5014111"/>
            <a:ext cx="64135" cy="34290"/>
            <a:chOff x="18799312" y="5014111"/>
            <a:chExt cx="64135" cy="34290"/>
          </a:xfrm>
        </p:grpSpPr>
        <p:sp>
          <p:nvSpPr>
            <p:cNvPr id="2920" name="object 2920"/>
            <p:cNvSpPr/>
            <p:nvPr/>
          </p:nvSpPr>
          <p:spPr>
            <a:xfrm>
              <a:off x="18859887" y="50170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18802255" y="50170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18802265" y="50170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8802265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24" name="object 2924"/>
          <p:cNvGrpSpPr/>
          <p:nvPr/>
        </p:nvGrpSpPr>
        <p:grpSpPr>
          <a:xfrm>
            <a:off x="13930338" y="2539673"/>
            <a:ext cx="31115" cy="63500"/>
            <a:chOff x="13930338" y="2539673"/>
            <a:chExt cx="31115" cy="63500"/>
          </a:xfrm>
        </p:grpSpPr>
        <p:sp>
          <p:nvSpPr>
            <p:cNvPr id="2925" name="object 2925"/>
            <p:cNvSpPr/>
            <p:nvPr/>
          </p:nvSpPr>
          <p:spPr>
            <a:xfrm>
              <a:off x="1393330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39332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39332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29" name="object 2929"/>
          <p:cNvGrpSpPr/>
          <p:nvPr/>
        </p:nvGrpSpPr>
        <p:grpSpPr>
          <a:xfrm>
            <a:off x="13280820" y="2539673"/>
            <a:ext cx="44450" cy="63500"/>
            <a:chOff x="13280820" y="2539673"/>
            <a:chExt cx="44450" cy="63500"/>
          </a:xfrm>
        </p:grpSpPr>
        <p:sp>
          <p:nvSpPr>
            <p:cNvPr id="2930" name="object 2930"/>
            <p:cNvSpPr/>
            <p:nvPr/>
          </p:nvSpPr>
          <p:spPr>
            <a:xfrm>
              <a:off x="1328378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32837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328377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33218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34" name="object 2934"/>
          <p:cNvGrpSpPr/>
          <p:nvPr/>
        </p:nvGrpSpPr>
        <p:grpSpPr>
          <a:xfrm>
            <a:off x="13604202" y="2539673"/>
            <a:ext cx="34290" cy="63500"/>
            <a:chOff x="13604202" y="2539673"/>
            <a:chExt cx="34290" cy="63500"/>
          </a:xfrm>
        </p:grpSpPr>
        <p:sp>
          <p:nvSpPr>
            <p:cNvPr id="2935" name="object 2935"/>
            <p:cNvSpPr/>
            <p:nvPr/>
          </p:nvSpPr>
          <p:spPr>
            <a:xfrm>
              <a:off x="1360716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36071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360715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363500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39" name="object 2939"/>
          <p:cNvGrpSpPr/>
          <p:nvPr/>
        </p:nvGrpSpPr>
        <p:grpSpPr>
          <a:xfrm>
            <a:off x="13955436" y="2539673"/>
            <a:ext cx="31115" cy="63500"/>
            <a:chOff x="13955436" y="2539673"/>
            <a:chExt cx="31115" cy="63500"/>
          </a:xfrm>
        </p:grpSpPr>
        <p:sp>
          <p:nvSpPr>
            <p:cNvPr id="2940" name="object 2940"/>
            <p:cNvSpPr/>
            <p:nvPr/>
          </p:nvSpPr>
          <p:spPr>
            <a:xfrm>
              <a:off x="1395839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395838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39834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44" name="object 2944"/>
          <p:cNvGrpSpPr/>
          <p:nvPr/>
        </p:nvGrpSpPr>
        <p:grpSpPr>
          <a:xfrm>
            <a:off x="14591926" y="2539673"/>
            <a:ext cx="44450" cy="63500"/>
            <a:chOff x="14591926" y="2539673"/>
            <a:chExt cx="44450" cy="63500"/>
          </a:xfrm>
        </p:grpSpPr>
        <p:sp>
          <p:nvSpPr>
            <p:cNvPr id="2945" name="object 2945"/>
            <p:cNvSpPr/>
            <p:nvPr/>
          </p:nvSpPr>
          <p:spPr>
            <a:xfrm>
              <a:off x="1459488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4594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4594879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49" name="object 2949"/>
          <p:cNvGrpSpPr/>
          <p:nvPr/>
        </p:nvGrpSpPr>
        <p:grpSpPr>
          <a:xfrm>
            <a:off x="14278771" y="2539673"/>
            <a:ext cx="34290" cy="63500"/>
            <a:chOff x="14278771" y="2539673"/>
            <a:chExt cx="34290" cy="63500"/>
          </a:xfrm>
        </p:grpSpPr>
        <p:sp>
          <p:nvSpPr>
            <p:cNvPr id="2950" name="object 2950"/>
            <p:cNvSpPr/>
            <p:nvPr/>
          </p:nvSpPr>
          <p:spPr>
            <a:xfrm>
              <a:off x="1428172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42817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42817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43096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54" name="object 2954"/>
          <p:cNvGrpSpPr/>
          <p:nvPr/>
        </p:nvGrpSpPr>
        <p:grpSpPr>
          <a:xfrm>
            <a:off x="15279523" y="2539673"/>
            <a:ext cx="31115" cy="63500"/>
            <a:chOff x="15279523" y="2539673"/>
            <a:chExt cx="31115" cy="63500"/>
          </a:xfrm>
        </p:grpSpPr>
        <p:sp>
          <p:nvSpPr>
            <p:cNvPr id="2955" name="object 2955"/>
            <p:cNvSpPr/>
            <p:nvPr/>
          </p:nvSpPr>
          <p:spPr>
            <a:xfrm>
              <a:off x="15282484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152824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152824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59" name="object 2959"/>
          <p:cNvGrpSpPr/>
          <p:nvPr/>
        </p:nvGrpSpPr>
        <p:grpSpPr>
          <a:xfrm>
            <a:off x="14630004" y="2539673"/>
            <a:ext cx="44450" cy="63500"/>
            <a:chOff x="14630004" y="2539673"/>
            <a:chExt cx="44450" cy="63500"/>
          </a:xfrm>
        </p:grpSpPr>
        <p:sp>
          <p:nvSpPr>
            <p:cNvPr id="2960" name="object 2960"/>
            <p:cNvSpPr/>
            <p:nvPr/>
          </p:nvSpPr>
          <p:spPr>
            <a:xfrm>
              <a:off x="146329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14632957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46710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64" name="object 2964"/>
          <p:cNvGrpSpPr/>
          <p:nvPr/>
        </p:nvGrpSpPr>
        <p:grpSpPr>
          <a:xfrm>
            <a:off x="14953388" y="2539673"/>
            <a:ext cx="34290" cy="63500"/>
            <a:chOff x="14953388" y="2539673"/>
            <a:chExt cx="34290" cy="63500"/>
          </a:xfrm>
        </p:grpSpPr>
        <p:sp>
          <p:nvSpPr>
            <p:cNvPr id="2965" name="object 2965"/>
            <p:cNvSpPr/>
            <p:nvPr/>
          </p:nvSpPr>
          <p:spPr>
            <a:xfrm>
              <a:off x="149563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49563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49563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149841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69" name="object 2969"/>
          <p:cNvGrpSpPr/>
          <p:nvPr/>
        </p:nvGrpSpPr>
        <p:grpSpPr>
          <a:xfrm>
            <a:off x="18802255" y="7337125"/>
            <a:ext cx="60960" cy="44450"/>
            <a:chOff x="18802255" y="7337125"/>
            <a:chExt cx="60960" cy="44450"/>
          </a:xfrm>
        </p:grpSpPr>
        <p:sp>
          <p:nvSpPr>
            <p:cNvPr id="2970" name="object 2970"/>
            <p:cNvSpPr/>
            <p:nvPr/>
          </p:nvSpPr>
          <p:spPr>
            <a:xfrm>
              <a:off x="18802255" y="73400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18802265" y="73781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18859887" y="734007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73" name="object 2973"/>
          <p:cNvGrpSpPr/>
          <p:nvPr/>
        </p:nvGrpSpPr>
        <p:grpSpPr>
          <a:xfrm>
            <a:off x="18802255" y="7971766"/>
            <a:ext cx="60960" cy="31115"/>
            <a:chOff x="18802255" y="7971766"/>
            <a:chExt cx="60960" cy="31115"/>
          </a:xfrm>
        </p:grpSpPr>
        <p:sp>
          <p:nvSpPr>
            <p:cNvPr id="2974" name="object 2974"/>
            <p:cNvSpPr/>
            <p:nvPr/>
          </p:nvSpPr>
          <p:spPr>
            <a:xfrm>
              <a:off x="1880226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18859887" y="797472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1880225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77" name="object 2977"/>
          <p:cNvGrpSpPr/>
          <p:nvPr/>
        </p:nvGrpSpPr>
        <p:grpSpPr>
          <a:xfrm>
            <a:off x="18799312" y="7653049"/>
            <a:ext cx="64135" cy="34290"/>
            <a:chOff x="18799312" y="7653049"/>
            <a:chExt cx="64135" cy="34290"/>
          </a:xfrm>
        </p:grpSpPr>
        <p:sp>
          <p:nvSpPr>
            <p:cNvPr id="2978" name="object 2978"/>
            <p:cNvSpPr/>
            <p:nvPr/>
          </p:nvSpPr>
          <p:spPr>
            <a:xfrm>
              <a:off x="18859887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880225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8802265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8802265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82" name="object 2982"/>
          <p:cNvGrpSpPr/>
          <p:nvPr/>
        </p:nvGrpSpPr>
        <p:grpSpPr>
          <a:xfrm>
            <a:off x="18802255" y="7299024"/>
            <a:ext cx="60960" cy="44450"/>
            <a:chOff x="18802255" y="7299024"/>
            <a:chExt cx="60960" cy="44450"/>
          </a:xfrm>
        </p:grpSpPr>
        <p:sp>
          <p:nvSpPr>
            <p:cNvPr id="2983" name="object 2983"/>
            <p:cNvSpPr/>
            <p:nvPr/>
          </p:nvSpPr>
          <p:spPr>
            <a:xfrm>
              <a:off x="18802255" y="73019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1880226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18859887" y="730197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86" name="object 2986"/>
          <p:cNvGrpSpPr/>
          <p:nvPr/>
        </p:nvGrpSpPr>
        <p:grpSpPr>
          <a:xfrm>
            <a:off x="18802255" y="6677386"/>
            <a:ext cx="60960" cy="31115"/>
            <a:chOff x="18802255" y="6677386"/>
            <a:chExt cx="60960" cy="31115"/>
          </a:xfrm>
        </p:grpSpPr>
        <p:sp>
          <p:nvSpPr>
            <p:cNvPr id="2987" name="object 2987"/>
            <p:cNvSpPr/>
            <p:nvPr/>
          </p:nvSpPr>
          <p:spPr>
            <a:xfrm>
              <a:off x="18802265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8859887" y="668034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1880225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90" name="object 2990"/>
          <p:cNvGrpSpPr/>
          <p:nvPr/>
        </p:nvGrpSpPr>
        <p:grpSpPr>
          <a:xfrm>
            <a:off x="18799312" y="6993318"/>
            <a:ext cx="64135" cy="34290"/>
            <a:chOff x="18799312" y="6993318"/>
            <a:chExt cx="64135" cy="34290"/>
          </a:xfrm>
        </p:grpSpPr>
        <p:sp>
          <p:nvSpPr>
            <p:cNvPr id="2991" name="object 2991"/>
            <p:cNvSpPr/>
            <p:nvPr/>
          </p:nvSpPr>
          <p:spPr>
            <a:xfrm>
              <a:off x="18859887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880225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8802265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8802265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95" name="object 2995"/>
          <p:cNvGrpSpPr/>
          <p:nvPr/>
        </p:nvGrpSpPr>
        <p:grpSpPr>
          <a:xfrm>
            <a:off x="18802255" y="6017656"/>
            <a:ext cx="60960" cy="44450"/>
            <a:chOff x="18802255" y="6017656"/>
            <a:chExt cx="60960" cy="44450"/>
          </a:xfrm>
        </p:grpSpPr>
        <p:sp>
          <p:nvSpPr>
            <p:cNvPr id="2996" name="object 2996"/>
            <p:cNvSpPr/>
            <p:nvPr/>
          </p:nvSpPr>
          <p:spPr>
            <a:xfrm>
              <a:off x="18802265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8859887" y="602060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880225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99" name="object 2999"/>
          <p:cNvGrpSpPr/>
          <p:nvPr/>
        </p:nvGrpSpPr>
        <p:grpSpPr>
          <a:xfrm>
            <a:off x="18802255" y="6652306"/>
            <a:ext cx="60960" cy="31115"/>
            <a:chOff x="18802255" y="6652306"/>
            <a:chExt cx="60960" cy="31115"/>
          </a:xfrm>
        </p:grpSpPr>
        <p:sp>
          <p:nvSpPr>
            <p:cNvPr id="3000" name="object 3000"/>
            <p:cNvSpPr/>
            <p:nvPr/>
          </p:nvSpPr>
          <p:spPr>
            <a:xfrm>
              <a:off x="1880226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8859887" y="66552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880225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03" name="object 3003"/>
          <p:cNvGrpSpPr/>
          <p:nvPr/>
        </p:nvGrpSpPr>
        <p:grpSpPr>
          <a:xfrm>
            <a:off x="18799312" y="6333589"/>
            <a:ext cx="64135" cy="34290"/>
            <a:chOff x="18799312" y="6333589"/>
            <a:chExt cx="64135" cy="34290"/>
          </a:xfrm>
        </p:grpSpPr>
        <p:sp>
          <p:nvSpPr>
            <p:cNvPr id="3004" name="object 3004"/>
            <p:cNvSpPr/>
            <p:nvPr/>
          </p:nvSpPr>
          <p:spPr>
            <a:xfrm>
              <a:off x="18859887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880225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8802265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8802265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08" name="object 3008"/>
          <p:cNvGrpSpPr/>
          <p:nvPr/>
        </p:nvGrpSpPr>
        <p:grpSpPr>
          <a:xfrm>
            <a:off x="18802255" y="4660085"/>
            <a:ext cx="60960" cy="44450"/>
            <a:chOff x="18802255" y="4660085"/>
            <a:chExt cx="60960" cy="44450"/>
          </a:xfrm>
        </p:grpSpPr>
        <p:sp>
          <p:nvSpPr>
            <p:cNvPr id="3009" name="object 3009"/>
            <p:cNvSpPr/>
            <p:nvPr/>
          </p:nvSpPr>
          <p:spPr>
            <a:xfrm>
              <a:off x="1880226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8859887" y="46630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880225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12" name="object 3012"/>
          <p:cNvGrpSpPr/>
          <p:nvPr/>
        </p:nvGrpSpPr>
        <p:grpSpPr>
          <a:xfrm>
            <a:off x="18802255" y="4038456"/>
            <a:ext cx="60960" cy="31115"/>
            <a:chOff x="18802255" y="4038456"/>
            <a:chExt cx="60960" cy="31115"/>
          </a:xfrm>
        </p:grpSpPr>
        <p:sp>
          <p:nvSpPr>
            <p:cNvPr id="3013" name="object 3013"/>
            <p:cNvSpPr/>
            <p:nvPr/>
          </p:nvSpPr>
          <p:spPr>
            <a:xfrm>
              <a:off x="18802265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8859887" y="404141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880225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16" name="object 3016"/>
          <p:cNvGrpSpPr/>
          <p:nvPr/>
        </p:nvGrpSpPr>
        <p:grpSpPr>
          <a:xfrm>
            <a:off x="18799312" y="4354405"/>
            <a:ext cx="64135" cy="34290"/>
            <a:chOff x="18799312" y="4354405"/>
            <a:chExt cx="64135" cy="34290"/>
          </a:xfrm>
        </p:grpSpPr>
        <p:sp>
          <p:nvSpPr>
            <p:cNvPr id="3017" name="object 3017"/>
            <p:cNvSpPr/>
            <p:nvPr/>
          </p:nvSpPr>
          <p:spPr>
            <a:xfrm>
              <a:off x="18859887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880225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8802265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8802265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21" name="object 3021"/>
          <p:cNvGrpSpPr/>
          <p:nvPr/>
        </p:nvGrpSpPr>
        <p:grpSpPr>
          <a:xfrm>
            <a:off x="18802255" y="3378750"/>
            <a:ext cx="60960" cy="44450"/>
            <a:chOff x="18802255" y="3378750"/>
            <a:chExt cx="60960" cy="44450"/>
          </a:xfrm>
        </p:grpSpPr>
        <p:sp>
          <p:nvSpPr>
            <p:cNvPr id="3022" name="object 3022"/>
            <p:cNvSpPr/>
            <p:nvPr/>
          </p:nvSpPr>
          <p:spPr>
            <a:xfrm>
              <a:off x="18802265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8859887" y="33817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880225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25" name="object 3025"/>
          <p:cNvGrpSpPr/>
          <p:nvPr/>
        </p:nvGrpSpPr>
        <p:grpSpPr>
          <a:xfrm>
            <a:off x="18802255" y="4013359"/>
            <a:ext cx="60960" cy="31115"/>
            <a:chOff x="18802255" y="4013359"/>
            <a:chExt cx="60960" cy="31115"/>
          </a:xfrm>
        </p:grpSpPr>
        <p:sp>
          <p:nvSpPr>
            <p:cNvPr id="3026" name="object 3026"/>
            <p:cNvSpPr/>
            <p:nvPr/>
          </p:nvSpPr>
          <p:spPr>
            <a:xfrm>
              <a:off x="1880226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8859887" y="4016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880225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29" name="object 3029"/>
          <p:cNvGrpSpPr/>
          <p:nvPr/>
        </p:nvGrpSpPr>
        <p:grpSpPr>
          <a:xfrm>
            <a:off x="18799312" y="3694659"/>
            <a:ext cx="64135" cy="34290"/>
            <a:chOff x="18799312" y="3694659"/>
            <a:chExt cx="64135" cy="34290"/>
          </a:xfrm>
        </p:grpSpPr>
        <p:sp>
          <p:nvSpPr>
            <p:cNvPr id="3030" name="object 3030"/>
            <p:cNvSpPr/>
            <p:nvPr/>
          </p:nvSpPr>
          <p:spPr>
            <a:xfrm>
              <a:off x="18859887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8802255" y="36976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18802265" y="369761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18802265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34" name="object 3034"/>
          <p:cNvGrpSpPr/>
          <p:nvPr/>
        </p:nvGrpSpPr>
        <p:grpSpPr>
          <a:xfrm>
            <a:off x="18802255" y="3340632"/>
            <a:ext cx="60960" cy="44450"/>
            <a:chOff x="18802255" y="3340632"/>
            <a:chExt cx="60960" cy="44450"/>
          </a:xfrm>
        </p:grpSpPr>
        <p:sp>
          <p:nvSpPr>
            <p:cNvPr id="3035" name="object 3035"/>
            <p:cNvSpPr/>
            <p:nvPr/>
          </p:nvSpPr>
          <p:spPr>
            <a:xfrm>
              <a:off x="1880226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18859887" y="334357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18802255" y="33435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38" name="object 3038"/>
          <p:cNvGrpSpPr/>
          <p:nvPr/>
        </p:nvGrpSpPr>
        <p:grpSpPr>
          <a:xfrm>
            <a:off x="18802255" y="2719003"/>
            <a:ext cx="60960" cy="31115"/>
            <a:chOff x="18802255" y="2719003"/>
            <a:chExt cx="60960" cy="31115"/>
          </a:xfrm>
        </p:grpSpPr>
        <p:sp>
          <p:nvSpPr>
            <p:cNvPr id="3039" name="object 3039"/>
            <p:cNvSpPr/>
            <p:nvPr/>
          </p:nvSpPr>
          <p:spPr>
            <a:xfrm>
              <a:off x="18802265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18859887" y="272196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1880225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42" name="object 3042"/>
          <p:cNvGrpSpPr/>
          <p:nvPr/>
        </p:nvGrpSpPr>
        <p:grpSpPr>
          <a:xfrm>
            <a:off x="18799312" y="3034911"/>
            <a:ext cx="64135" cy="34290"/>
            <a:chOff x="18799312" y="3034911"/>
            <a:chExt cx="64135" cy="34290"/>
          </a:xfrm>
        </p:grpSpPr>
        <p:sp>
          <p:nvSpPr>
            <p:cNvPr id="3043" name="object 3043"/>
            <p:cNvSpPr/>
            <p:nvPr/>
          </p:nvSpPr>
          <p:spPr>
            <a:xfrm>
              <a:off x="18859887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880225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8802265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8802265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47" name="object 3047"/>
          <p:cNvGrpSpPr/>
          <p:nvPr/>
        </p:nvGrpSpPr>
        <p:grpSpPr>
          <a:xfrm>
            <a:off x="9053898" y="7337125"/>
            <a:ext cx="60960" cy="44450"/>
            <a:chOff x="9053898" y="7337125"/>
            <a:chExt cx="60960" cy="44450"/>
          </a:xfrm>
        </p:grpSpPr>
        <p:sp>
          <p:nvSpPr>
            <p:cNvPr id="3048" name="object 3048"/>
            <p:cNvSpPr/>
            <p:nvPr/>
          </p:nvSpPr>
          <p:spPr>
            <a:xfrm>
              <a:off x="9056846" y="73400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9056851" y="734007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9056851" y="73781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51" name="object 3051"/>
          <p:cNvGrpSpPr/>
          <p:nvPr/>
        </p:nvGrpSpPr>
        <p:grpSpPr>
          <a:xfrm>
            <a:off x="9053898" y="7971766"/>
            <a:ext cx="60960" cy="31115"/>
            <a:chOff x="9053898" y="7971766"/>
            <a:chExt cx="60960" cy="31115"/>
          </a:xfrm>
        </p:grpSpPr>
        <p:sp>
          <p:nvSpPr>
            <p:cNvPr id="3052" name="object 3052"/>
            <p:cNvSpPr/>
            <p:nvPr/>
          </p:nvSpPr>
          <p:spPr>
            <a:xfrm>
              <a:off x="9056846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9056851" y="797471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9056851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55" name="object 3055"/>
          <p:cNvGrpSpPr/>
          <p:nvPr/>
        </p:nvGrpSpPr>
        <p:grpSpPr>
          <a:xfrm>
            <a:off x="9053898" y="7653049"/>
            <a:ext cx="64135" cy="34290"/>
            <a:chOff x="9053898" y="7653049"/>
            <a:chExt cx="64135" cy="34290"/>
          </a:xfrm>
        </p:grpSpPr>
        <p:sp>
          <p:nvSpPr>
            <p:cNvPr id="3056" name="object 3056"/>
            <p:cNvSpPr/>
            <p:nvPr/>
          </p:nvSpPr>
          <p:spPr>
            <a:xfrm>
              <a:off x="9056851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9056851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9114456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9056846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60" name="object 3060"/>
          <p:cNvGrpSpPr/>
          <p:nvPr/>
        </p:nvGrpSpPr>
        <p:grpSpPr>
          <a:xfrm>
            <a:off x="9053898" y="7299024"/>
            <a:ext cx="60960" cy="44450"/>
            <a:chOff x="9053898" y="7299024"/>
            <a:chExt cx="60960" cy="44450"/>
          </a:xfrm>
        </p:grpSpPr>
        <p:sp>
          <p:nvSpPr>
            <p:cNvPr id="3061" name="object 3061"/>
            <p:cNvSpPr/>
            <p:nvPr/>
          </p:nvSpPr>
          <p:spPr>
            <a:xfrm>
              <a:off x="9056846" y="73019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9056851" y="730197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9056851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64" name="object 3064"/>
          <p:cNvGrpSpPr/>
          <p:nvPr/>
        </p:nvGrpSpPr>
        <p:grpSpPr>
          <a:xfrm>
            <a:off x="9053898" y="6677386"/>
            <a:ext cx="60960" cy="31115"/>
            <a:chOff x="9053898" y="6677386"/>
            <a:chExt cx="60960" cy="31115"/>
          </a:xfrm>
        </p:grpSpPr>
        <p:sp>
          <p:nvSpPr>
            <p:cNvPr id="3065" name="object 3065"/>
            <p:cNvSpPr/>
            <p:nvPr/>
          </p:nvSpPr>
          <p:spPr>
            <a:xfrm>
              <a:off x="9056846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9056851" y="668033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9056851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68" name="object 3068"/>
          <p:cNvGrpSpPr/>
          <p:nvPr/>
        </p:nvGrpSpPr>
        <p:grpSpPr>
          <a:xfrm>
            <a:off x="9053898" y="6993318"/>
            <a:ext cx="64135" cy="34290"/>
            <a:chOff x="9053898" y="6993318"/>
            <a:chExt cx="64135" cy="34290"/>
          </a:xfrm>
        </p:grpSpPr>
        <p:sp>
          <p:nvSpPr>
            <p:cNvPr id="3069" name="object 3069"/>
            <p:cNvSpPr/>
            <p:nvPr/>
          </p:nvSpPr>
          <p:spPr>
            <a:xfrm>
              <a:off x="9056851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9056851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9114456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9056846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73" name="object 3073"/>
          <p:cNvGrpSpPr/>
          <p:nvPr/>
        </p:nvGrpSpPr>
        <p:grpSpPr>
          <a:xfrm>
            <a:off x="9053898" y="6017656"/>
            <a:ext cx="60960" cy="44450"/>
            <a:chOff x="9053898" y="6017656"/>
            <a:chExt cx="60960" cy="44450"/>
          </a:xfrm>
        </p:grpSpPr>
        <p:sp>
          <p:nvSpPr>
            <p:cNvPr id="3074" name="object 3074"/>
            <p:cNvSpPr/>
            <p:nvPr/>
          </p:nvSpPr>
          <p:spPr>
            <a:xfrm>
              <a:off x="9056846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9056851" y="60206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9056851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77" name="object 3077"/>
          <p:cNvGrpSpPr/>
          <p:nvPr/>
        </p:nvGrpSpPr>
        <p:grpSpPr>
          <a:xfrm>
            <a:off x="9053898" y="6652306"/>
            <a:ext cx="60960" cy="31115"/>
            <a:chOff x="9053898" y="6652306"/>
            <a:chExt cx="60960" cy="31115"/>
          </a:xfrm>
        </p:grpSpPr>
        <p:sp>
          <p:nvSpPr>
            <p:cNvPr id="3078" name="object 3078"/>
            <p:cNvSpPr/>
            <p:nvPr/>
          </p:nvSpPr>
          <p:spPr>
            <a:xfrm>
              <a:off x="9056846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9056851" y="665525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9056851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81" name="object 3081"/>
          <p:cNvGrpSpPr/>
          <p:nvPr/>
        </p:nvGrpSpPr>
        <p:grpSpPr>
          <a:xfrm>
            <a:off x="9053898" y="6333589"/>
            <a:ext cx="64135" cy="34290"/>
            <a:chOff x="9053898" y="6333589"/>
            <a:chExt cx="64135" cy="34290"/>
          </a:xfrm>
        </p:grpSpPr>
        <p:sp>
          <p:nvSpPr>
            <p:cNvPr id="3082" name="object 3082"/>
            <p:cNvSpPr/>
            <p:nvPr/>
          </p:nvSpPr>
          <p:spPr>
            <a:xfrm>
              <a:off x="9056851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9056851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9114456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9056846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86" name="object 3086"/>
          <p:cNvGrpSpPr/>
          <p:nvPr/>
        </p:nvGrpSpPr>
        <p:grpSpPr>
          <a:xfrm>
            <a:off x="9053898" y="5979563"/>
            <a:ext cx="60960" cy="44450"/>
            <a:chOff x="9053898" y="5979563"/>
            <a:chExt cx="60960" cy="44450"/>
          </a:xfrm>
        </p:grpSpPr>
        <p:sp>
          <p:nvSpPr>
            <p:cNvPr id="3087" name="object 3087"/>
            <p:cNvSpPr/>
            <p:nvPr/>
          </p:nvSpPr>
          <p:spPr>
            <a:xfrm>
              <a:off x="9056851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9056846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9056851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90" name="object 3090"/>
          <p:cNvGrpSpPr/>
          <p:nvPr/>
        </p:nvGrpSpPr>
        <p:grpSpPr>
          <a:xfrm>
            <a:off x="9053898" y="5357924"/>
            <a:ext cx="60960" cy="31115"/>
            <a:chOff x="9053898" y="5357924"/>
            <a:chExt cx="60960" cy="31115"/>
          </a:xfrm>
        </p:grpSpPr>
        <p:sp>
          <p:nvSpPr>
            <p:cNvPr id="3091" name="object 3091"/>
            <p:cNvSpPr/>
            <p:nvPr/>
          </p:nvSpPr>
          <p:spPr>
            <a:xfrm>
              <a:off x="9056846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9056851" y="536087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9056851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94" name="object 3094"/>
          <p:cNvGrpSpPr/>
          <p:nvPr/>
        </p:nvGrpSpPr>
        <p:grpSpPr>
          <a:xfrm>
            <a:off x="9053898" y="5673857"/>
            <a:ext cx="64135" cy="34290"/>
            <a:chOff x="9053898" y="5673857"/>
            <a:chExt cx="64135" cy="34290"/>
          </a:xfrm>
        </p:grpSpPr>
        <p:sp>
          <p:nvSpPr>
            <p:cNvPr id="3095" name="object 3095"/>
            <p:cNvSpPr/>
            <p:nvPr/>
          </p:nvSpPr>
          <p:spPr>
            <a:xfrm>
              <a:off x="9056851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9056851" y="57046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9114456" y="56768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9056846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99" name="object 3099"/>
          <p:cNvGrpSpPr/>
          <p:nvPr/>
        </p:nvGrpSpPr>
        <p:grpSpPr>
          <a:xfrm>
            <a:off x="9053898" y="4660085"/>
            <a:ext cx="60960" cy="44450"/>
            <a:chOff x="9053898" y="4660085"/>
            <a:chExt cx="60960" cy="44450"/>
          </a:xfrm>
        </p:grpSpPr>
        <p:sp>
          <p:nvSpPr>
            <p:cNvPr id="3100" name="object 3100"/>
            <p:cNvSpPr/>
            <p:nvPr/>
          </p:nvSpPr>
          <p:spPr>
            <a:xfrm>
              <a:off x="9056846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9056851" y="466303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9056851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03" name="object 3103"/>
          <p:cNvGrpSpPr/>
          <p:nvPr/>
        </p:nvGrpSpPr>
        <p:grpSpPr>
          <a:xfrm>
            <a:off x="9053898" y="4038456"/>
            <a:ext cx="60960" cy="31115"/>
            <a:chOff x="9053898" y="4038456"/>
            <a:chExt cx="60960" cy="31115"/>
          </a:xfrm>
        </p:grpSpPr>
        <p:sp>
          <p:nvSpPr>
            <p:cNvPr id="3104" name="object 3104"/>
            <p:cNvSpPr/>
            <p:nvPr/>
          </p:nvSpPr>
          <p:spPr>
            <a:xfrm>
              <a:off x="9056846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9056851" y="40414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9056851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07" name="object 3107"/>
          <p:cNvGrpSpPr/>
          <p:nvPr/>
        </p:nvGrpSpPr>
        <p:grpSpPr>
          <a:xfrm>
            <a:off x="9053898" y="4354405"/>
            <a:ext cx="64135" cy="34290"/>
            <a:chOff x="9053898" y="4354405"/>
            <a:chExt cx="64135" cy="34290"/>
          </a:xfrm>
        </p:grpSpPr>
        <p:sp>
          <p:nvSpPr>
            <p:cNvPr id="3108" name="object 3108"/>
            <p:cNvSpPr/>
            <p:nvPr/>
          </p:nvSpPr>
          <p:spPr>
            <a:xfrm>
              <a:off x="9056851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9056851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9114456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9056846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12" name="object 3112"/>
          <p:cNvGrpSpPr/>
          <p:nvPr/>
        </p:nvGrpSpPr>
        <p:grpSpPr>
          <a:xfrm>
            <a:off x="9053898" y="3378750"/>
            <a:ext cx="60960" cy="44450"/>
            <a:chOff x="9053898" y="3378750"/>
            <a:chExt cx="60960" cy="44450"/>
          </a:xfrm>
        </p:grpSpPr>
        <p:sp>
          <p:nvSpPr>
            <p:cNvPr id="3113" name="object 3113"/>
            <p:cNvSpPr/>
            <p:nvPr/>
          </p:nvSpPr>
          <p:spPr>
            <a:xfrm>
              <a:off x="9056846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9056851" y="338170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9056851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16" name="object 3116"/>
          <p:cNvGrpSpPr/>
          <p:nvPr/>
        </p:nvGrpSpPr>
        <p:grpSpPr>
          <a:xfrm>
            <a:off x="9053898" y="4013359"/>
            <a:ext cx="60960" cy="31115"/>
            <a:chOff x="9053898" y="4013359"/>
            <a:chExt cx="60960" cy="31115"/>
          </a:xfrm>
        </p:grpSpPr>
        <p:sp>
          <p:nvSpPr>
            <p:cNvPr id="3117" name="object 3117"/>
            <p:cNvSpPr/>
            <p:nvPr/>
          </p:nvSpPr>
          <p:spPr>
            <a:xfrm>
              <a:off x="9056851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9056846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9056851" y="401631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20" name="object 3120"/>
          <p:cNvGrpSpPr/>
          <p:nvPr/>
        </p:nvGrpSpPr>
        <p:grpSpPr>
          <a:xfrm>
            <a:off x="9053898" y="3694659"/>
            <a:ext cx="64135" cy="34290"/>
            <a:chOff x="9053898" y="3694659"/>
            <a:chExt cx="64135" cy="34290"/>
          </a:xfrm>
        </p:grpSpPr>
        <p:sp>
          <p:nvSpPr>
            <p:cNvPr id="3121" name="object 3121"/>
            <p:cNvSpPr/>
            <p:nvPr/>
          </p:nvSpPr>
          <p:spPr>
            <a:xfrm>
              <a:off x="9056851" y="369761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9056851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9114456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9056846" y="36976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25" name="object 3125"/>
          <p:cNvGrpSpPr/>
          <p:nvPr/>
        </p:nvGrpSpPr>
        <p:grpSpPr>
          <a:xfrm>
            <a:off x="9053898" y="3340632"/>
            <a:ext cx="60960" cy="44450"/>
            <a:chOff x="9053898" y="3340632"/>
            <a:chExt cx="60960" cy="44450"/>
          </a:xfrm>
        </p:grpSpPr>
        <p:sp>
          <p:nvSpPr>
            <p:cNvPr id="3126" name="object 3126"/>
            <p:cNvSpPr/>
            <p:nvPr/>
          </p:nvSpPr>
          <p:spPr>
            <a:xfrm>
              <a:off x="9056851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9056846" y="33435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9056851" y="33435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29" name="object 3129"/>
          <p:cNvGrpSpPr/>
          <p:nvPr/>
        </p:nvGrpSpPr>
        <p:grpSpPr>
          <a:xfrm>
            <a:off x="9053898" y="2719003"/>
            <a:ext cx="60960" cy="31115"/>
            <a:chOff x="9053898" y="2719003"/>
            <a:chExt cx="60960" cy="31115"/>
          </a:xfrm>
        </p:grpSpPr>
        <p:sp>
          <p:nvSpPr>
            <p:cNvPr id="3130" name="object 3130"/>
            <p:cNvSpPr/>
            <p:nvPr/>
          </p:nvSpPr>
          <p:spPr>
            <a:xfrm>
              <a:off x="9056846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9056851" y="27219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9056851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33" name="object 3133"/>
          <p:cNvGrpSpPr/>
          <p:nvPr/>
        </p:nvGrpSpPr>
        <p:grpSpPr>
          <a:xfrm>
            <a:off x="9053898" y="3034911"/>
            <a:ext cx="64135" cy="34290"/>
            <a:chOff x="9053898" y="3034911"/>
            <a:chExt cx="64135" cy="34290"/>
          </a:xfrm>
        </p:grpSpPr>
        <p:sp>
          <p:nvSpPr>
            <p:cNvPr id="3134" name="object 3134"/>
            <p:cNvSpPr/>
            <p:nvPr/>
          </p:nvSpPr>
          <p:spPr>
            <a:xfrm>
              <a:off x="9056851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9056851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9114456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9056846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38" name="object 3138"/>
          <p:cNvGrpSpPr/>
          <p:nvPr/>
        </p:nvGrpSpPr>
        <p:grpSpPr>
          <a:xfrm>
            <a:off x="18802255" y="5979563"/>
            <a:ext cx="60960" cy="44450"/>
            <a:chOff x="18802255" y="5979563"/>
            <a:chExt cx="60960" cy="44450"/>
          </a:xfrm>
        </p:grpSpPr>
        <p:sp>
          <p:nvSpPr>
            <p:cNvPr id="3139" name="object 3139"/>
            <p:cNvSpPr/>
            <p:nvPr/>
          </p:nvSpPr>
          <p:spPr>
            <a:xfrm>
              <a:off x="1880226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18859887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1880225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42" name="object 3142"/>
          <p:cNvGrpSpPr/>
          <p:nvPr/>
        </p:nvGrpSpPr>
        <p:grpSpPr>
          <a:xfrm>
            <a:off x="18802255" y="5357924"/>
            <a:ext cx="60960" cy="31115"/>
            <a:chOff x="18802255" y="5357924"/>
            <a:chExt cx="60960" cy="31115"/>
          </a:xfrm>
        </p:grpSpPr>
        <p:sp>
          <p:nvSpPr>
            <p:cNvPr id="3143" name="object 3143"/>
            <p:cNvSpPr/>
            <p:nvPr/>
          </p:nvSpPr>
          <p:spPr>
            <a:xfrm>
              <a:off x="18802265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18859887" y="536087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880225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46" name="object 3146"/>
          <p:cNvGrpSpPr/>
          <p:nvPr/>
        </p:nvGrpSpPr>
        <p:grpSpPr>
          <a:xfrm>
            <a:off x="18799312" y="5673857"/>
            <a:ext cx="64135" cy="34290"/>
            <a:chOff x="18799312" y="5673857"/>
            <a:chExt cx="64135" cy="34290"/>
          </a:xfrm>
        </p:grpSpPr>
        <p:sp>
          <p:nvSpPr>
            <p:cNvPr id="3147" name="object 3147"/>
            <p:cNvSpPr/>
            <p:nvPr/>
          </p:nvSpPr>
          <p:spPr>
            <a:xfrm>
              <a:off x="18859887" y="56768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1880225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8802265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8802265" y="57046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51" name="object 3151"/>
          <p:cNvGrpSpPr/>
          <p:nvPr/>
        </p:nvGrpSpPr>
        <p:grpSpPr>
          <a:xfrm>
            <a:off x="17977938" y="2539673"/>
            <a:ext cx="31115" cy="63500"/>
            <a:chOff x="17977938" y="2539673"/>
            <a:chExt cx="31115" cy="63500"/>
          </a:xfrm>
        </p:grpSpPr>
        <p:sp>
          <p:nvSpPr>
            <p:cNvPr id="3152" name="object 3152"/>
            <p:cNvSpPr/>
            <p:nvPr/>
          </p:nvSpPr>
          <p:spPr>
            <a:xfrm>
              <a:off x="1798089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79808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79808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56" name="object 3156"/>
          <p:cNvGrpSpPr/>
          <p:nvPr/>
        </p:nvGrpSpPr>
        <p:grpSpPr>
          <a:xfrm>
            <a:off x="17328419" y="2539673"/>
            <a:ext cx="44450" cy="63500"/>
            <a:chOff x="17328419" y="2539673"/>
            <a:chExt cx="44450" cy="63500"/>
          </a:xfrm>
        </p:grpSpPr>
        <p:sp>
          <p:nvSpPr>
            <p:cNvPr id="3157" name="object 3157"/>
            <p:cNvSpPr/>
            <p:nvPr/>
          </p:nvSpPr>
          <p:spPr>
            <a:xfrm>
              <a:off x="1733137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173313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1733137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736944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61" name="object 3161"/>
          <p:cNvGrpSpPr/>
          <p:nvPr/>
        </p:nvGrpSpPr>
        <p:grpSpPr>
          <a:xfrm>
            <a:off x="17651755" y="2539673"/>
            <a:ext cx="34290" cy="63500"/>
            <a:chOff x="17651755" y="2539673"/>
            <a:chExt cx="34290" cy="63500"/>
          </a:xfrm>
        </p:grpSpPr>
        <p:sp>
          <p:nvSpPr>
            <p:cNvPr id="3162" name="object 3162"/>
            <p:cNvSpPr/>
            <p:nvPr/>
          </p:nvSpPr>
          <p:spPr>
            <a:xfrm>
              <a:off x="1765471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176547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176547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176826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66" name="object 3166"/>
          <p:cNvGrpSpPr/>
          <p:nvPr/>
        </p:nvGrpSpPr>
        <p:grpSpPr>
          <a:xfrm>
            <a:off x="16653803" y="2539673"/>
            <a:ext cx="31115" cy="63500"/>
            <a:chOff x="16653803" y="2539673"/>
            <a:chExt cx="31115" cy="63500"/>
          </a:xfrm>
        </p:grpSpPr>
        <p:sp>
          <p:nvSpPr>
            <p:cNvPr id="3167" name="object 3167"/>
            <p:cNvSpPr/>
            <p:nvPr/>
          </p:nvSpPr>
          <p:spPr>
            <a:xfrm>
              <a:off x="16656765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1665675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166818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71" name="object 3171"/>
          <p:cNvGrpSpPr/>
          <p:nvPr/>
        </p:nvGrpSpPr>
        <p:grpSpPr>
          <a:xfrm>
            <a:off x="17290310" y="2539673"/>
            <a:ext cx="44450" cy="63500"/>
            <a:chOff x="17290310" y="2539673"/>
            <a:chExt cx="44450" cy="63500"/>
          </a:xfrm>
        </p:grpSpPr>
        <p:sp>
          <p:nvSpPr>
            <p:cNvPr id="3172" name="object 3172"/>
            <p:cNvSpPr/>
            <p:nvPr/>
          </p:nvSpPr>
          <p:spPr>
            <a:xfrm>
              <a:off x="1729326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172932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1729326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76" name="object 3176"/>
          <p:cNvGrpSpPr/>
          <p:nvPr/>
        </p:nvGrpSpPr>
        <p:grpSpPr>
          <a:xfrm>
            <a:off x="16977186" y="2539673"/>
            <a:ext cx="34290" cy="63500"/>
            <a:chOff x="16977186" y="2539673"/>
            <a:chExt cx="34290" cy="63500"/>
          </a:xfrm>
        </p:grpSpPr>
        <p:sp>
          <p:nvSpPr>
            <p:cNvPr id="3177" name="object 3177"/>
            <p:cNvSpPr/>
            <p:nvPr/>
          </p:nvSpPr>
          <p:spPr>
            <a:xfrm>
              <a:off x="169801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169801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169801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170079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81" name="object 3181"/>
          <p:cNvGrpSpPr/>
          <p:nvPr/>
        </p:nvGrpSpPr>
        <p:grpSpPr>
          <a:xfrm>
            <a:off x="16628705" y="2539673"/>
            <a:ext cx="31115" cy="63500"/>
            <a:chOff x="16628705" y="2539673"/>
            <a:chExt cx="31115" cy="63500"/>
          </a:xfrm>
        </p:grpSpPr>
        <p:sp>
          <p:nvSpPr>
            <p:cNvPr id="3182" name="object 3182"/>
            <p:cNvSpPr/>
            <p:nvPr/>
          </p:nvSpPr>
          <p:spPr>
            <a:xfrm>
              <a:off x="16631668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66316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16631658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86" name="object 3186"/>
          <p:cNvGrpSpPr/>
          <p:nvPr/>
        </p:nvGrpSpPr>
        <p:grpSpPr>
          <a:xfrm>
            <a:off x="15979187" y="2539673"/>
            <a:ext cx="44450" cy="63500"/>
            <a:chOff x="15979187" y="2539673"/>
            <a:chExt cx="44450" cy="63500"/>
          </a:xfrm>
        </p:grpSpPr>
        <p:sp>
          <p:nvSpPr>
            <p:cNvPr id="3187" name="object 3187"/>
            <p:cNvSpPr/>
            <p:nvPr/>
          </p:nvSpPr>
          <p:spPr>
            <a:xfrm>
              <a:off x="1598214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15982140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160202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91" name="object 3191"/>
          <p:cNvGrpSpPr/>
          <p:nvPr/>
        </p:nvGrpSpPr>
        <p:grpSpPr>
          <a:xfrm>
            <a:off x="16302572" y="2539673"/>
            <a:ext cx="34290" cy="63500"/>
            <a:chOff x="16302572" y="2539673"/>
            <a:chExt cx="34290" cy="63500"/>
          </a:xfrm>
        </p:grpSpPr>
        <p:sp>
          <p:nvSpPr>
            <p:cNvPr id="3192" name="object 3192"/>
            <p:cNvSpPr/>
            <p:nvPr/>
          </p:nvSpPr>
          <p:spPr>
            <a:xfrm>
              <a:off x="1630552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163055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163055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163334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96" name="object 3196"/>
          <p:cNvGrpSpPr/>
          <p:nvPr/>
        </p:nvGrpSpPr>
        <p:grpSpPr>
          <a:xfrm>
            <a:off x="15304619" y="2539673"/>
            <a:ext cx="31115" cy="63500"/>
            <a:chOff x="15304619" y="2539673"/>
            <a:chExt cx="31115" cy="63500"/>
          </a:xfrm>
        </p:grpSpPr>
        <p:sp>
          <p:nvSpPr>
            <p:cNvPr id="3197" name="object 3197"/>
            <p:cNvSpPr/>
            <p:nvPr/>
          </p:nvSpPr>
          <p:spPr>
            <a:xfrm>
              <a:off x="1530758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1530757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1533266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01" name="object 3201"/>
          <p:cNvGrpSpPr/>
          <p:nvPr/>
        </p:nvGrpSpPr>
        <p:grpSpPr>
          <a:xfrm>
            <a:off x="15941109" y="2539673"/>
            <a:ext cx="44450" cy="63500"/>
            <a:chOff x="15941109" y="2539673"/>
            <a:chExt cx="44450" cy="63500"/>
          </a:xfrm>
        </p:grpSpPr>
        <p:sp>
          <p:nvSpPr>
            <p:cNvPr id="3202" name="object 3202"/>
            <p:cNvSpPr/>
            <p:nvPr/>
          </p:nvSpPr>
          <p:spPr>
            <a:xfrm>
              <a:off x="1594406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15944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1594406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06" name="object 3206"/>
          <p:cNvGrpSpPr/>
          <p:nvPr/>
        </p:nvGrpSpPr>
        <p:grpSpPr>
          <a:xfrm>
            <a:off x="15627954" y="2539673"/>
            <a:ext cx="34290" cy="63500"/>
            <a:chOff x="15627954" y="2539673"/>
            <a:chExt cx="34290" cy="63500"/>
          </a:xfrm>
        </p:grpSpPr>
        <p:sp>
          <p:nvSpPr>
            <p:cNvPr id="3207" name="object 3207"/>
            <p:cNvSpPr/>
            <p:nvPr/>
          </p:nvSpPr>
          <p:spPr>
            <a:xfrm>
              <a:off x="15630910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156309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156309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1565880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11" name="object 3211"/>
          <p:cNvGrpSpPr/>
          <p:nvPr/>
        </p:nvGrpSpPr>
        <p:grpSpPr>
          <a:xfrm>
            <a:off x="12606204" y="2539673"/>
            <a:ext cx="31115" cy="63500"/>
            <a:chOff x="12606204" y="2539673"/>
            <a:chExt cx="31115" cy="63500"/>
          </a:xfrm>
        </p:grpSpPr>
        <p:sp>
          <p:nvSpPr>
            <p:cNvPr id="3212" name="object 3212"/>
            <p:cNvSpPr/>
            <p:nvPr/>
          </p:nvSpPr>
          <p:spPr>
            <a:xfrm>
              <a:off x="1260916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12609157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126342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16" name="object 3216"/>
          <p:cNvGrpSpPr/>
          <p:nvPr/>
        </p:nvGrpSpPr>
        <p:grpSpPr>
          <a:xfrm>
            <a:off x="13242742" y="2539673"/>
            <a:ext cx="44450" cy="63500"/>
            <a:chOff x="13242742" y="2539673"/>
            <a:chExt cx="44450" cy="63500"/>
          </a:xfrm>
        </p:grpSpPr>
        <p:sp>
          <p:nvSpPr>
            <p:cNvPr id="3217" name="object 3217"/>
            <p:cNvSpPr/>
            <p:nvPr/>
          </p:nvSpPr>
          <p:spPr>
            <a:xfrm>
              <a:off x="1324570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1324569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13245694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21" name="object 3221"/>
          <p:cNvGrpSpPr/>
          <p:nvPr/>
        </p:nvGrpSpPr>
        <p:grpSpPr>
          <a:xfrm>
            <a:off x="12929586" y="2539673"/>
            <a:ext cx="34290" cy="63500"/>
            <a:chOff x="12929586" y="2539673"/>
            <a:chExt cx="34290" cy="63500"/>
          </a:xfrm>
        </p:grpSpPr>
        <p:sp>
          <p:nvSpPr>
            <p:cNvPr id="3222" name="object 3222"/>
            <p:cNvSpPr/>
            <p:nvPr/>
          </p:nvSpPr>
          <p:spPr>
            <a:xfrm>
              <a:off x="1293253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129325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129325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129604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26" name="object 3226"/>
          <p:cNvGrpSpPr/>
          <p:nvPr/>
        </p:nvGrpSpPr>
        <p:grpSpPr>
          <a:xfrm>
            <a:off x="12581147" y="2539673"/>
            <a:ext cx="31115" cy="63500"/>
            <a:chOff x="12581147" y="2539673"/>
            <a:chExt cx="31115" cy="63500"/>
          </a:xfrm>
        </p:grpSpPr>
        <p:sp>
          <p:nvSpPr>
            <p:cNvPr id="3227" name="object 3227"/>
            <p:cNvSpPr/>
            <p:nvPr/>
          </p:nvSpPr>
          <p:spPr>
            <a:xfrm>
              <a:off x="1258410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1258410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1258410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31" name="object 3231"/>
          <p:cNvGrpSpPr/>
          <p:nvPr/>
        </p:nvGrpSpPr>
        <p:grpSpPr>
          <a:xfrm>
            <a:off x="11931627" y="2539673"/>
            <a:ext cx="44450" cy="63500"/>
            <a:chOff x="11931627" y="2539673"/>
            <a:chExt cx="44450" cy="63500"/>
          </a:xfrm>
        </p:grpSpPr>
        <p:sp>
          <p:nvSpPr>
            <p:cNvPr id="3232" name="object 3232"/>
            <p:cNvSpPr/>
            <p:nvPr/>
          </p:nvSpPr>
          <p:spPr>
            <a:xfrm>
              <a:off x="1193458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11934580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11972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36" name="object 3236"/>
          <p:cNvGrpSpPr/>
          <p:nvPr/>
        </p:nvGrpSpPr>
        <p:grpSpPr>
          <a:xfrm>
            <a:off x="12254972" y="2539673"/>
            <a:ext cx="34290" cy="63500"/>
            <a:chOff x="12254972" y="2539673"/>
            <a:chExt cx="34290" cy="63500"/>
          </a:xfrm>
        </p:grpSpPr>
        <p:sp>
          <p:nvSpPr>
            <p:cNvPr id="3237" name="object 3237"/>
            <p:cNvSpPr/>
            <p:nvPr/>
          </p:nvSpPr>
          <p:spPr>
            <a:xfrm>
              <a:off x="1225791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122579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122579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1228581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41" name="object 3241"/>
          <p:cNvGrpSpPr/>
          <p:nvPr/>
        </p:nvGrpSpPr>
        <p:grpSpPr>
          <a:xfrm>
            <a:off x="11257012" y="2539673"/>
            <a:ext cx="31115" cy="63500"/>
            <a:chOff x="11257012" y="2539673"/>
            <a:chExt cx="31115" cy="63500"/>
          </a:xfrm>
        </p:grpSpPr>
        <p:sp>
          <p:nvSpPr>
            <p:cNvPr id="3242" name="object 3242"/>
            <p:cNvSpPr/>
            <p:nvPr/>
          </p:nvSpPr>
          <p:spPr>
            <a:xfrm>
              <a:off x="1125997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1125996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1125996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11285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46" name="object 3246"/>
          <p:cNvGrpSpPr/>
          <p:nvPr/>
        </p:nvGrpSpPr>
        <p:grpSpPr>
          <a:xfrm>
            <a:off x="11893511" y="2539673"/>
            <a:ext cx="44450" cy="63500"/>
            <a:chOff x="11893511" y="2539673"/>
            <a:chExt cx="44450" cy="63500"/>
          </a:xfrm>
        </p:grpSpPr>
        <p:sp>
          <p:nvSpPr>
            <p:cNvPr id="3247" name="object 3247"/>
            <p:cNvSpPr/>
            <p:nvPr/>
          </p:nvSpPr>
          <p:spPr>
            <a:xfrm>
              <a:off x="11896455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1189646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1896464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51" name="object 3251"/>
          <p:cNvGrpSpPr/>
          <p:nvPr/>
        </p:nvGrpSpPr>
        <p:grpSpPr>
          <a:xfrm>
            <a:off x="11580395" y="2539673"/>
            <a:ext cx="34290" cy="63500"/>
            <a:chOff x="11580395" y="2539673"/>
            <a:chExt cx="34290" cy="63500"/>
          </a:xfrm>
        </p:grpSpPr>
        <p:sp>
          <p:nvSpPr>
            <p:cNvPr id="3252" name="object 3252"/>
            <p:cNvSpPr/>
            <p:nvPr/>
          </p:nvSpPr>
          <p:spPr>
            <a:xfrm>
              <a:off x="1158335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1158334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1583348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161119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56" name="object 3256"/>
          <p:cNvGrpSpPr/>
          <p:nvPr/>
        </p:nvGrpSpPr>
        <p:grpSpPr>
          <a:xfrm>
            <a:off x="11231922" y="2539673"/>
            <a:ext cx="31115" cy="63500"/>
            <a:chOff x="11231922" y="2539673"/>
            <a:chExt cx="31115" cy="63500"/>
          </a:xfrm>
        </p:grpSpPr>
        <p:sp>
          <p:nvSpPr>
            <p:cNvPr id="3257" name="object 3257"/>
            <p:cNvSpPr/>
            <p:nvPr/>
          </p:nvSpPr>
          <p:spPr>
            <a:xfrm>
              <a:off x="1123487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112348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112348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61" name="object 3261"/>
          <p:cNvGrpSpPr/>
          <p:nvPr/>
        </p:nvGrpSpPr>
        <p:grpSpPr>
          <a:xfrm>
            <a:off x="10582445" y="2539673"/>
            <a:ext cx="44450" cy="63500"/>
            <a:chOff x="10582445" y="2539673"/>
            <a:chExt cx="44450" cy="63500"/>
          </a:xfrm>
        </p:grpSpPr>
        <p:sp>
          <p:nvSpPr>
            <p:cNvPr id="3262" name="object 3262"/>
            <p:cNvSpPr/>
            <p:nvPr/>
          </p:nvSpPr>
          <p:spPr>
            <a:xfrm>
              <a:off x="1058539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1058539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106234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66" name="object 3266"/>
          <p:cNvGrpSpPr/>
          <p:nvPr/>
        </p:nvGrpSpPr>
        <p:grpSpPr>
          <a:xfrm>
            <a:off x="10905787" y="2539673"/>
            <a:ext cx="34290" cy="63500"/>
            <a:chOff x="10905787" y="2539673"/>
            <a:chExt cx="34290" cy="63500"/>
          </a:xfrm>
        </p:grpSpPr>
        <p:sp>
          <p:nvSpPr>
            <p:cNvPr id="3267" name="object 3267"/>
            <p:cNvSpPr/>
            <p:nvPr/>
          </p:nvSpPr>
          <p:spPr>
            <a:xfrm>
              <a:off x="109087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109087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109087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109366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71" name="object 3271"/>
          <p:cNvGrpSpPr/>
          <p:nvPr/>
        </p:nvGrpSpPr>
        <p:grpSpPr>
          <a:xfrm>
            <a:off x="9907828" y="2539673"/>
            <a:ext cx="31115" cy="63500"/>
            <a:chOff x="9907828" y="2539673"/>
            <a:chExt cx="31115" cy="63500"/>
          </a:xfrm>
        </p:grpSpPr>
        <p:sp>
          <p:nvSpPr>
            <p:cNvPr id="3272" name="object 3272"/>
            <p:cNvSpPr/>
            <p:nvPr/>
          </p:nvSpPr>
          <p:spPr>
            <a:xfrm>
              <a:off x="991079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99107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991078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9935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76" name="object 3276"/>
          <p:cNvGrpSpPr/>
          <p:nvPr/>
        </p:nvGrpSpPr>
        <p:grpSpPr>
          <a:xfrm>
            <a:off x="10544326" y="2539673"/>
            <a:ext cx="44450" cy="63500"/>
            <a:chOff x="10544326" y="2539673"/>
            <a:chExt cx="44450" cy="63500"/>
          </a:xfrm>
        </p:grpSpPr>
        <p:sp>
          <p:nvSpPr>
            <p:cNvPr id="3277" name="object 3277"/>
            <p:cNvSpPr/>
            <p:nvPr/>
          </p:nvSpPr>
          <p:spPr>
            <a:xfrm>
              <a:off x="1054727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105472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10547278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81" name="object 3281"/>
          <p:cNvGrpSpPr/>
          <p:nvPr/>
        </p:nvGrpSpPr>
        <p:grpSpPr>
          <a:xfrm>
            <a:off x="10231170" y="2539673"/>
            <a:ext cx="34290" cy="63500"/>
            <a:chOff x="10231170" y="2539673"/>
            <a:chExt cx="34290" cy="63500"/>
          </a:xfrm>
        </p:grpSpPr>
        <p:sp>
          <p:nvSpPr>
            <p:cNvPr id="3282" name="object 3282"/>
            <p:cNvSpPr/>
            <p:nvPr/>
          </p:nvSpPr>
          <p:spPr>
            <a:xfrm>
              <a:off x="1023411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102341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10234122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1026201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86" name="object 3286"/>
          <p:cNvGrpSpPr/>
          <p:nvPr/>
        </p:nvGrpSpPr>
        <p:grpSpPr>
          <a:xfrm>
            <a:off x="9882731" y="2539673"/>
            <a:ext cx="31115" cy="63500"/>
            <a:chOff x="9882731" y="2539673"/>
            <a:chExt cx="31115" cy="63500"/>
          </a:xfrm>
        </p:grpSpPr>
        <p:sp>
          <p:nvSpPr>
            <p:cNvPr id="3287" name="object 3287"/>
            <p:cNvSpPr/>
            <p:nvPr/>
          </p:nvSpPr>
          <p:spPr>
            <a:xfrm>
              <a:off x="9885692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98856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988568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99107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91" name="object 3291"/>
          <p:cNvGrpSpPr/>
          <p:nvPr/>
        </p:nvGrpSpPr>
        <p:grpSpPr>
          <a:xfrm>
            <a:off x="9233228" y="2539673"/>
            <a:ext cx="44450" cy="63500"/>
            <a:chOff x="9233228" y="2539673"/>
            <a:chExt cx="44450" cy="63500"/>
          </a:xfrm>
        </p:grpSpPr>
        <p:sp>
          <p:nvSpPr>
            <p:cNvPr id="3292" name="object 3292"/>
            <p:cNvSpPr/>
            <p:nvPr/>
          </p:nvSpPr>
          <p:spPr>
            <a:xfrm>
              <a:off x="923617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923618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92742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96" name="object 3296"/>
          <p:cNvGrpSpPr/>
          <p:nvPr/>
        </p:nvGrpSpPr>
        <p:grpSpPr>
          <a:xfrm>
            <a:off x="9556594" y="2539673"/>
            <a:ext cx="34290" cy="63500"/>
            <a:chOff x="9556594" y="2539673"/>
            <a:chExt cx="34290" cy="63500"/>
          </a:xfrm>
        </p:grpSpPr>
        <p:sp>
          <p:nvSpPr>
            <p:cNvPr id="3297" name="object 3297"/>
            <p:cNvSpPr/>
            <p:nvPr/>
          </p:nvSpPr>
          <p:spPr>
            <a:xfrm>
              <a:off x="955953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95595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95595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9587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01" name="object 3301"/>
          <p:cNvGrpSpPr/>
          <p:nvPr/>
        </p:nvGrpSpPr>
        <p:grpSpPr>
          <a:xfrm>
            <a:off x="18002986" y="2539673"/>
            <a:ext cx="31115" cy="63500"/>
            <a:chOff x="18002986" y="2539673"/>
            <a:chExt cx="31115" cy="63500"/>
          </a:xfrm>
        </p:grpSpPr>
        <p:sp>
          <p:nvSpPr>
            <p:cNvPr id="3302" name="object 3302"/>
            <p:cNvSpPr/>
            <p:nvPr/>
          </p:nvSpPr>
          <p:spPr>
            <a:xfrm>
              <a:off x="18005949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1800593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180310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06" name="object 3306"/>
          <p:cNvGrpSpPr/>
          <p:nvPr/>
        </p:nvGrpSpPr>
        <p:grpSpPr>
          <a:xfrm>
            <a:off x="18638933" y="2539673"/>
            <a:ext cx="45085" cy="63500"/>
            <a:chOff x="18638933" y="2539673"/>
            <a:chExt cx="45085" cy="63500"/>
          </a:xfrm>
        </p:grpSpPr>
        <p:sp>
          <p:nvSpPr>
            <p:cNvPr id="3307" name="object 3307"/>
            <p:cNvSpPr/>
            <p:nvPr/>
          </p:nvSpPr>
          <p:spPr>
            <a:xfrm>
              <a:off x="18641888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186418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18641886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186805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11" name="object 3311"/>
          <p:cNvGrpSpPr/>
          <p:nvPr/>
        </p:nvGrpSpPr>
        <p:grpSpPr>
          <a:xfrm>
            <a:off x="18326371" y="2539673"/>
            <a:ext cx="34290" cy="63500"/>
            <a:chOff x="18326371" y="2539673"/>
            <a:chExt cx="34290" cy="63500"/>
          </a:xfrm>
        </p:grpSpPr>
        <p:sp>
          <p:nvSpPr>
            <p:cNvPr id="3312" name="object 3312"/>
            <p:cNvSpPr/>
            <p:nvPr/>
          </p:nvSpPr>
          <p:spPr>
            <a:xfrm>
              <a:off x="18329331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183293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183293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183571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16" name="object 3316"/>
          <p:cNvGrpSpPr/>
          <p:nvPr/>
        </p:nvGrpSpPr>
        <p:grpSpPr>
          <a:xfrm>
            <a:off x="15986239" y="1122241"/>
            <a:ext cx="73660" cy="8890"/>
            <a:chOff x="15986239" y="1122241"/>
            <a:chExt cx="73660" cy="8890"/>
          </a:xfrm>
        </p:grpSpPr>
        <p:sp>
          <p:nvSpPr>
            <p:cNvPr id="3317" name="object 3317"/>
            <p:cNvSpPr/>
            <p:nvPr/>
          </p:nvSpPr>
          <p:spPr>
            <a:xfrm>
              <a:off x="15986831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15986831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16031393" y="1122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15986829" y="11228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16031393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16031394" y="112283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16031393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24" name="object 3324"/>
          <p:cNvGrpSpPr/>
          <p:nvPr/>
        </p:nvGrpSpPr>
        <p:grpSpPr>
          <a:xfrm>
            <a:off x="19008901" y="1263453"/>
            <a:ext cx="15875" cy="90805"/>
            <a:chOff x="19008901" y="1263453"/>
            <a:chExt cx="15875" cy="90805"/>
          </a:xfrm>
        </p:grpSpPr>
        <p:sp>
          <p:nvSpPr>
            <p:cNvPr id="3325" name="object 3325"/>
            <p:cNvSpPr/>
            <p:nvPr/>
          </p:nvSpPr>
          <p:spPr>
            <a:xfrm>
              <a:off x="19009493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19016919" y="130864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1900949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19009493" y="130865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1900949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1900949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1901691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19009493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19023611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1900949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19009493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36" name="object 3336"/>
          <p:cNvGrpSpPr/>
          <p:nvPr/>
        </p:nvGrpSpPr>
        <p:grpSpPr>
          <a:xfrm>
            <a:off x="18005347" y="1280757"/>
            <a:ext cx="8890" cy="28575"/>
            <a:chOff x="18005347" y="1280757"/>
            <a:chExt cx="8890" cy="28575"/>
          </a:xfrm>
        </p:grpSpPr>
        <p:sp>
          <p:nvSpPr>
            <p:cNvPr id="3337" name="object 3337"/>
            <p:cNvSpPr/>
            <p:nvPr/>
          </p:nvSpPr>
          <p:spPr>
            <a:xfrm>
              <a:off x="1800593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1800593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1801338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40" name="object 3340"/>
          <p:cNvGrpSpPr/>
          <p:nvPr/>
        </p:nvGrpSpPr>
        <p:grpSpPr>
          <a:xfrm>
            <a:off x="19001458" y="1280763"/>
            <a:ext cx="8890" cy="73660"/>
            <a:chOff x="19001458" y="1280763"/>
            <a:chExt cx="8890" cy="73660"/>
          </a:xfrm>
        </p:grpSpPr>
        <p:sp>
          <p:nvSpPr>
            <p:cNvPr id="3341" name="object 3341"/>
            <p:cNvSpPr/>
            <p:nvPr/>
          </p:nvSpPr>
          <p:spPr>
            <a:xfrm>
              <a:off x="19002050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19009493" y="128077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72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19002050" y="12807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0"/>
                  </a:moveTo>
                  <a:lnTo>
                    <a:pt x="0" y="7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44" name="object 3344"/>
          <p:cNvGrpSpPr/>
          <p:nvPr/>
        </p:nvGrpSpPr>
        <p:grpSpPr>
          <a:xfrm>
            <a:off x="16500076" y="1280757"/>
            <a:ext cx="8890" cy="28575"/>
            <a:chOff x="16500076" y="1280757"/>
            <a:chExt cx="8890" cy="28575"/>
          </a:xfrm>
        </p:grpSpPr>
        <p:sp>
          <p:nvSpPr>
            <p:cNvPr id="3345" name="object 3345"/>
            <p:cNvSpPr/>
            <p:nvPr/>
          </p:nvSpPr>
          <p:spPr>
            <a:xfrm>
              <a:off x="1650066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1650066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1650810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48" name="object 3348"/>
          <p:cNvGrpSpPr/>
          <p:nvPr/>
        </p:nvGrpSpPr>
        <p:grpSpPr>
          <a:xfrm>
            <a:off x="16994416" y="1280757"/>
            <a:ext cx="8890" cy="28575"/>
            <a:chOff x="16994416" y="1280757"/>
            <a:chExt cx="8890" cy="28575"/>
          </a:xfrm>
        </p:grpSpPr>
        <p:sp>
          <p:nvSpPr>
            <p:cNvPr id="3349" name="object 3349"/>
            <p:cNvSpPr/>
            <p:nvPr/>
          </p:nvSpPr>
          <p:spPr>
            <a:xfrm>
              <a:off x="17002436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1699500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1699500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52" name="object 3352"/>
          <p:cNvGrpSpPr/>
          <p:nvPr/>
        </p:nvGrpSpPr>
        <p:grpSpPr>
          <a:xfrm>
            <a:off x="16500076" y="1263453"/>
            <a:ext cx="15875" cy="18415"/>
            <a:chOff x="16500076" y="1263453"/>
            <a:chExt cx="15875" cy="18415"/>
          </a:xfrm>
        </p:grpSpPr>
        <p:sp>
          <p:nvSpPr>
            <p:cNvPr id="3353" name="object 3353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57" name="object 3357"/>
          <p:cNvGrpSpPr/>
          <p:nvPr/>
        </p:nvGrpSpPr>
        <p:grpSpPr>
          <a:xfrm>
            <a:off x="16987694" y="1263453"/>
            <a:ext cx="15875" cy="18415"/>
            <a:chOff x="16987694" y="1263453"/>
            <a:chExt cx="15875" cy="18415"/>
          </a:xfrm>
        </p:grpSpPr>
        <p:sp>
          <p:nvSpPr>
            <p:cNvPr id="3358" name="object 3358"/>
            <p:cNvSpPr/>
            <p:nvPr/>
          </p:nvSpPr>
          <p:spPr>
            <a:xfrm>
              <a:off x="1698828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17002436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1698828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62" name="object 3362"/>
          <p:cNvGrpSpPr/>
          <p:nvPr/>
        </p:nvGrpSpPr>
        <p:grpSpPr>
          <a:xfrm>
            <a:off x="17997921" y="1280757"/>
            <a:ext cx="8890" cy="28575"/>
            <a:chOff x="17997921" y="1280757"/>
            <a:chExt cx="8890" cy="28575"/>
          </a:xfrm>
        </p:grpSpPr>
        <p:sp>
          <p:nvSpPr>
            <p:cNvPr id="3363" name="object 3363"/>
            <p:cNvSpPr/>
            <p:nvPr/>
          </p:nvSpPr>
          <p:spPr>
            <a:xfrm>
              <a:off x="1799851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1800593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1799851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66" name="object 3366"/>
          <p:cNvGrpSpPr/>
          <p:nvPr/>
        </p:nvGrpSpPr>
        <p:grpSpPr>
          <a:xfrm>
            <a:off x="17496153" y="1280757"/>
            <a:ext cx="16510" cy="28575"/>
            <a:chOff x="17496153" y="1280757"/>
            <a:chExt cx="16510" cy="28575"/>
          </a:xfrm>
        </p:grpSpPr>
        <p:sp>
          <p:nvSpPr>
            <p:cNvPr id="3367" name="object 3367"/>
            <p:cNvSpPr/>
            <p:nvPr/>
          </p:nvSpPr>
          <p:spPr>
            <a:xfrm>
              <a:off x="1750417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1750417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17511617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1749674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1750417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17496745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73" name="object 3373"/>
          <p:cNvGrpSpPr/>
          <p:nvPr/>
        </p:nvGrpSpPr>
        <p:grpSpPr>
          <a:xfrm>
            <a:off x="17001845" y="1280757"/>
            <a:ext cx="8890" cy="28575"/>
            <a:chOff x="17001845" y="1280757"/>
            <a:chExt cx="8890" cy="28575"/>
          </a:xfrm>
        </p:grpSpPr>
        <p:sp>
          <p:nvSpPr>
            <p:cNvPr id="3374" name="object 3374"/>
            <p:cNvSpPr/>
            <p:nvPr/>
          </p:nvSpPr>
          <p:spPr>
            <a:xfrm>
              <a:off x="17002437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17002437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17009831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77" name="object 3377"/>
          <p:cNvGrpSpPr/>
          <p:nvPr/>
        </p:nvGrpSpPr>
        <p:grpSpPr>
          <a:xfrm>
            <a:off x="15986239" y="1129674"/>
            <a:ext cx="73660" cy="8890"/>
            <a:chOff x="15986239" y="1129674"/>
            <a:chExt cx="73660" cy="8890"/>
          </a:xfrm>
        </p:grpSpPr>
        <p:sp>
          <p:nvSpPr>
            <p:cNvPr id="3378" name="object 3378"/>
            <p:cNvSpPr/>
            <p:nvPr/>
          </p:nvSpPr>
          <p:spPr>
            <a:xfrm>
              <a:off x="15986831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15986831" y="113770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16031393" y="11302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15986829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16031393" y="11377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16031394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16031393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85" name="object 3385"/>
          <p:cNvGrpSpPr/>
          <p:nvPr/>
        </p:nvGrpSpPr>
        <p:grpSpPr>
          <a:xfrm>
            <a:off x="16492650" y="1280757"/>
            <a:ext cx="8890" cy="28575"/>
            <a:chOff x="16492650" y="1280757"/>
            <a:chExt cx="8890" cy="28575"/>
          </a:xfrm>
        </p:grpSpPr>
        <p:sp>
          <p:nvSpPr>
            <p:cNvPr id="3386" name="object 3386"/>
            <p:cNvSpPr/>
            <p:nvPr/>
          </p:nvSpPr>
          <p:spPr>
            <a:xfrm>
              <a:off x="16500668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16493242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16493242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89" name="object 3389"/>
          <p:cNvGrpSpPr/>
          <p:nvPr/>
        </p:nvGrpSpPr>
        <p:grpSpPr>
          <a:xfrm>
            <a:off x="18499692" y="1280171"/>
            <a:ext cx="16510" cy="29209"/>
            <a:chOff x="18499692" y="1280171"/>
            <a:chExt cx="16510" cy="29209"/>
          </a:xfrm>
        </p:grpSpPr>
        <p:sp>
          <p:nvSpPr>
            <p:cNvPr id="3390" name="object 3390"/>
            <p:cNvSpPr/>
            <p:nvPr/>
          </p:nvSpPr>
          <p:spPr>
            <a:xfrm>
              <a:off x="18500284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18500285" y="12807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1850028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1850028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18500284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97" name="object 3397"/>
          <p:cNvGrpSpPr/>
          <p:nvPr/>
        </p:nvGrpSpPr>
        <p:grpSpPr>
          <a:xfrm>
            <a:off x="18799312" y="8021936"/>
            <a:ext cx="31115" cy="90805"/>
            <a:chOff x="18799312" y="8021936"/>
            <a:chExt cx="31115" cy="90805"/>
          </a:xfrm>
        </p:grpSpPr>
        <p:sp>
          <p:nvSpPr>
            <p:cNvPr id="3398" name="object 3398"/>
            <p:cNvSpPr/>
            <p:nvPr/>
          </p:nvSpPr>
          <p:spPr>
            <a:xfrm>
              <a:off x="18802265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18802265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00" name="object 3400"/>
          <p:cNvSpPr/>
          <p:nvPr/>
        </p:nvSpPr>
        <p:spPr>
          <a:xfrm>
            <a:off x="18718635" y="8112245"/>
            <a:ext cx="0" cy="27940"/>
          </a:xfrm>
          <a:custGeom>
            <a:avLst/>
            <a:gdLst/>
            <a:ahLst/>
            <a:cxnLst/>
            <a:rect l="l" t="t" r="r" b="b"/>
            <a:pathLst>
              <a:path w="0" h="27940">
                <a:moveTo>
                  <a:pt x="0" y="27863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401" name="object 3401"/>
          <p:cNvGrpSpPr/>
          <p:nvPr/>
        </p:nvGrpSpPr>
        <p:grpSpPr>
          <a:xfrm>
            <a:off x="18718632" y="8024890"/>
            <a:ext cx="114935" cy="118745"/>
            <a:chOff x="18718632" y="8024890"/>
            <a:chExt cx="114935" cy="118745"/>
          </a:xfrm>
        </p:grpSpPr>
        <p:sp>
          <p:nvSpPr>
            <p:cNvPr id="3402" name="object 3402"/>
            <p:cNvSpPr/>
            <p:nvPr/>
          </p:nvSpPr>
          <p:spPr>
            <a:xfrm>
              <a:off x="18830147" y="802489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w="0"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18718634" y="811224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18718632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5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05" name="object 3405"/>
          <p:cNvGrpSpPr/>
          <p:nvPr/>
        </p:nvGrpSpPr>
        <p:grpSpPr>
          <a:xfrm>
            <a:off x="9086572" y="8021936"/>
            <a:ext cx="31115" cy="90805"/>
            <a:chOff x="9086572" y="8021936"/>
            <a:chExt cx="31115" cy="90805"/>
          </a:xfrm>
        </p:grpSpPr>
        <p:sp>
          <p:nvSpPr>
            <p:cNvPr id="3406" name="object 3406"/>
            <p:cNvSpPr/>
            <p:nvPr/>
          </p:nvSpPr>
          <p:spPr>
            <a:xfrm>
              <a:off x="9086572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08" name="object 3408"/>
          <p:cNvSpPr/>
          <p:nvPr/>
        </p:nvSpPr>
        <p:spPr>
          <a:xfrm>
            <a:off x="9198086" y="8112245"/>
            <a:ext cx="0" cy="27940"/>
          </a:xfrm>
          <a:custGeom>
            <a:avLst/>
            <a:gdLst/>
            <a:ahLst/>
            <a:cxnLst/>
            <a:rect l="l" t="t" r="r" b="b"/>
            <a:pathLst>
              <a:path w="0" h="27940">
                <a:moveTo>
                  <a:pt x="0" y="27863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409" name="object 3409"/>
          <p:cNvGrpSpPr/>
          <p:nvPr/>
        </p:nvGrpSpPr>
        <p:grpSpPr>
          <a:xfrm>
            <a:off x="9083629" y="8024890"/>
            <a:ext cx="114935" cy="118745"/>
            <a:chOff x="9083629" y="8024890"/>
            <a:chExt cx="114935" cy="118745"/>
          </a:xfrm>
        </p:grpSpPr>
        <p:sp>
          <p:nvSpPr>
            <p:cNvPr id="3410" name="object 3410"/>
            <p:cNvSpPr/>
            <p:nvPr/>
          </p:nvSpPr>
          <p:spPr>
            <a:xfrm>
              <a:off x="9086582" y="802489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w="0"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9114445" y="811224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9086582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0" y="0"/>
                  </a:moveTo>
                  <a:lnTo>
                    <a:pt x="11150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13" name="object 3413"/>
          <p:cNvGrpSpPr/>
          <p:nvPr/>
        </p:nvGrpSpPr>
        <p:grpSpPr>
          <a:xfrm>
            <a:off x="13321850" y="8111650"/>
            <a:ext cx="612140" cy="29209"/>
            <a:chOff x="13321850" y="8111650"/>
            <a:chExt cx="612140" cy="29209"/>
          </a:xfrm>
        </p:grpSpPr>
        <p:sp>
          <p:nvSpPr>
            <p:cNvPr id="3414" name="object 3414"/>
            <p:cNvSpPr/>
            <p:nvPr/>
          </p:nvSpPr>
          <p:spPr>
            <a:xfrm>
              <a:off x="13322440" y="8112242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21158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1360715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1332244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13322442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13635007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1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1393329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13635005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1363500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22" name="object 3422"/>
          <p:cNvGrpSpPr/>
          <p:nvPr/>
        </p:nvGrpSpPr>
        <p:grpSpPr>
          <a:xfrm>
            <a:off x="13982847" y="8111650"/>
            <a:ext cx="612140" cy="29209"/>
            <a:chOff x="13982847" y="8111650"/>
            <a:chExt cx="612140" cy="29209"/>
          </a:xfrm>
        </p:grpSpPr>
        <p:sp>
          <p:nvSpPr>
            <p:cNvPr id="3423" name="object 3423"/>
            <p:cNvSpPr/>
            <p:nvPr/>
          </p:nvSpPr>
          <p:spPr>
            <a:xfrm>
              <a:off x="14309623" y="8112242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143096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1430962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14594336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13983438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86709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1398343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1398344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142817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31" name="object 3431"/>
          <p:cNvGrpSpPr/>
          <p:nvPr/>
        </p:nvGrpSpPr>
        <p:grpSpPr>
          <a:xfrm>
            <a:off x="9085990" y="4738642"/>
            <a:ext cx="29209" cy="598170"/>
            <a:chOff x="9085990" y="4738642"/>
            <a:chExt cx="29209" cy="598170"/>
          </a:xfrm>
        </p:grpSpPr>
        <p:sp>
          <p:nvSpPr>
            <p:cNvPr id="3432" name="object 3432"/>
            <p:cNvSpPr/>
            <p:nvPr/>
          </p:nvSpPr>
          <p:spPr>
            <a:xfrm>
              <a:off x="9086581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9086581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9086572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9086581" y="50170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9086572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911445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9086581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9086581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41" name="object 3441"/>
          <p:cNvGrpSpPr/>
          <p:nvPr/>
        </p:nvGrpSpPr>
        <p:grpSpPr>
          <a:xfrm>
            <a:off x="18801674" y="4738642"/>
            <a:ext cx="29209" cy="598170"/>
            <a:chOff x="18801674" y="4738642"/>
            <a:chExt cx="29209" cy="598170"/>
          </a:xfrm>
        </p:grpSpPr>
        <p:sp>
          <p:nvSpPr>
            <p:cNvPr id="3442" name="object 3442"/>
            <p:cNvSpPr/>
            <p:nvPr/>
          </p:nvSpPr>
          <p:spPr>
            <a:xfrm>
              <a:off x="18802263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18802265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18830147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18802265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18802263" y="50170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18802265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18802265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18830147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18802263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51" name="object 3451"/>
          <p:cNvGrpSpPr/>
          <p:nvPr/>
        </p:nvGrpSpPr>
        <p:grpSpPr>
          <a:xfrm>
            <a:off x="13321292" y="2571775"/>
            <a:ext cx="612775" cy="29209"/>
            <a:chOff x="13321292" y="2571775"/>
            <a:chExt cx="612775" cy="29209"/>
          </a:xfrm>
        </p:grpSpPr>
        <p:sp>
          <p:nvSpPr>
            <p:cNvPr id="3452" name="object 3452"/>
            <p:cNvSpPr/>
            <p:nvPr/>
          </p:nvSpPr>
          <p:spPr>
            <a:xfrm>
              <a:off x="1332188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1360715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1332188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133224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1332188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1363500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1393329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13635006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1363500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61" name="object 3461"/>
          <p:cNvGrpSpPr/>
          <p:nvPr/>
        </p:nvGrpSpPr>
        <p:grpSpPr>
          <a:xfrm>
            <a:off x="13982847" y="2571775"/>
            <a:ext cx="612775" cy="29209"/>
            <a:chOff x="13982847" y="2571775"/>
            <a:chExt cx="612775" cy="29209"/>
          </a:xfrm>
        </p:grpSpPr>
        <p:sp>
          <p:nvSpPr>
            <p:cNvPr id="3462" name="object 3462"/>
            <p:cNvSpPr/>
            <p:nvPr/>
          </p:nvSpPr>
          <p:spPr>
            <a:xfrm>
              <a:off x="143096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143096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14309632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1459433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145948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139834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139834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139834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1428172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71" name="object 3471"/>
          <p:cNvGrpSpPr/>
          <p:nvPr/>
        </p:nvGrpSpPr>
        <p:grpSpPr>
          <a:xfrm>
            <a:off x="14670476" y="2571775"/>
            <a:ext cx="612775" cy="29209"/>
            <a:chOff x="14670476" y="2571775"/>
            <a:chExt cx="612775" cy="29209"/>
          </a:xfrm>
        </p:grpSpPr>
        <p:sp>
          <p:nvSpPr>
            <p:cNvPr id="3472" name="object 3472"/>
            <p:cNvSpPr/>
            <p:nvPr/>
          </p:nvSpPr>
          <p:spPr>
            <a:xfrm>
              <a:off x="14671072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1495634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14671068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1467162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1467106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1498419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15282476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1498419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1498419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81" name="object 3481"/>
          <p:cNvGrpSpPr/>
          <p:nvPr/>
        </p:nvGrpSpPr>
        <p:grpSpPr>
          <a:xfrm>
            <a:off x="18799312" y="7375219"/>
            <a:ext cx="34290" cy="602615"/>
            <a:chOff x="18799312" y="7375219"/>
            <a:chExt cx="34290" cy="602615"/>
          </a:xfrm>
        </p:grpSpPr>
        <p:sp>
          <p:nvSpPr>
            <p:cNvPr id="3482" name="object 3482"/>
            <p:cNvSpPr/>
            <p:nvPr/>
          </p:nvSpPr>
          <p:spPr>
            <a:xfrm>
              <a:off x="18830147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18802263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18802265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18802265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18830147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18802263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18802265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18802265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90" name="object 3490"/>
          <p:cNvGrpSpPr/>
          <p:nvPr/>
        </p:nvGrpSpPr>
        <p:grpSpPr>
          <a:xfrm>
            <a:off x="18799312" y="6702475"/>
            <a:ext cx="34290" cy="602615"/>
            <a:chOff x="18799312" y="6702475"/>
            <a:chExt cx="34290" cy="602615"/>
          </a:xfrm>
        </p:grpSpPr>
        <p:sp>
          <p:nvSpPr>
            <p:cNvPr id="3491" name="object 3491"/>
            <p:cNvSpPr/>
            <p:nvPr/>
          </p:nvSpPr>
          <p:spPr>
            <a:xfrm>
              <a:off x="18830147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18802263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18802265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18802265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18830147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18802263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18802265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18802265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99" name="object 3499"/>
          <p:cNvGrpSpPr/>
          <p:nvPr/>
        </p:nvGrpSpPr>
        <p:grpSpPr>
          <a:xfrm>
            <a:off x="18799312" y="6055757"/>
            <a:ext cx="34290" cy="602615"/>
            <a:chOff x="18799312" y="6055757"/>
            <a:chExt cx="34290" cy="602615"/>
          </a:xfrm>
        </p:grpSpPr>
        <p:sp>
          <p:nvSpPr>
            <p:cNvPr id="3500" name="object 3500"/>
            <p:cNvSpPr/>
            <p:nvPr/>
          </p:nvSpPr>
          <p:spPr>
            <a:xfrm>
              <a:off x="18830147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18802263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18802265" y="66552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18802265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18830147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18802263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18802265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18802265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08" name="object 3508"/>
          <p:cNvGrpSpPr/>
          <p:nvPr/>
        </p:nvGrpSpPr>
        <p:grpSpPr>
          <a:xfrm>
            <a:off x="18799312" y="4063553"/>
            <a:ext cx="34290" cy="602615"/>
            <a:chOff x="18799312" y="4063553"/>
            <a:chExt cx="34290" cy="602615"/>
          </a:xfrm>
        </p:grpSpPr>
        <p:sp>
          <p:nvSpPr>
            <p:cNvPr id="3509" name="object 3509"/>
            <p:cNvSpPr/>
            <p:nvPr/>
          </p:nvSpPr>
          <p:spPr>
            <a:xfrm>
              <a:off x="18830147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18802263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18802265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18802265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18830147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18802263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18802265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18802265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17" name="object 3517"/>
          <p:cNvGrpSpPr/>
          <p:nvPr/>
        </p:nvGrpSpPr>
        <p:grpSpPr>
          <a:xfrm>
            <a:off x="18799312" y="3416829"/>
            <a:ext cx="34290" cy="602615"/>
            <a:chOff x="18799312" y="3416829"/>
            <a:chExt cx="34290" cy="602615"/>
          </a:xfrm>
        </p:grpSpPr>
        <p:sp>
          <p:nvSpPr>
            <p:cNvPr id="3518" name="object 3518"/>
            <p:cNvSpPr/>
            <p:nvPr/>
          </p:nvSpPr>
          <p:spPr>
            <a:xfrm>
              <a:off x="18830147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18802263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18802265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18802265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18830147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18802263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18802265" y="36976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18802265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26" name="object 3526"/>
          <p:cNvGrpSpPr/>
          <p:nvPr/>
        </p:nvGrpSpPr>
        <p:grpSpPr>
          <a:xfrm>
            <a:off x="18799312" y="2744101"/>
            <a:ext cx="34290" cy="602615"/>
            <a:chOff x="18799312" y="2744101"/>
            <a:chExt cx="34290" cy="602615"/>
          </a:xfrm>
        </p:grpSpPr>
        <p:sp>
          <p:nvSpPr>
            <p:cNvPr id="3527" name="object 3527"/>
            <p:cNvSpPr/>
            <p:nvPr/>
          </p:nvSpPr>
          <p:spPr>
            <a:xfrm>
              <a:off x="18830147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18802263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18802265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18802265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18830147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18802263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18802265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18802265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35" name="object 3535"/>
          <p:cNvGrpSpPr/>
          <p:nvPr/>
        </p:nvGrpSpPr>
        <p:grpSpPr>
          <a:xfrm>
            <a:off x="9083629" y="7375219"/>
            <a:ext cx="34290" cy="602615"/>
            <a:chOff x="9083629" y="7375219"/>
            <a:chExt cx="34290" cy="602615"/>
          </a:xfrm>
        </p:grpSpPr>
        <p:sp>
          <p:nvSpPr>
            <p:cNvPr id="3536" name="object 3536"/>
            <p:cNvSpPr/>
            <p:nvPr/>
          </p:nvSpPr>
          <p:spPr>
            <a:xfrm>
              <a:off x="9086582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9086582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9086572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911445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9086582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9086582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9086572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911445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44" name="object 3544"/>
          <p:cNvGrpSpPr/>
          <p:nvPr/>
        </p:nvGrpSpPr>
        <p:grpSpPr>
          <a:xfrm>
            <a:off x="9083629" y="6702475"/>
            <a:ext cx="34290" cy="602615"/>
            <a:chOff x="9083629" y="6702475"/>
            <a:chExt cx="34290" cy="602615"/>
          </a:xfrm>
        </p:grpSpPr>
        <p:sp>
          <p:nvSpPr>
            <p:cNvPr id="3545" name="object 3545"/>
            <p:cNvSpPr/>
            <p:nvPr/>
          </p:nvSpPr>
          <p:spPr>
            <a:xfrm>
              <a:off x="9086582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9086582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9086572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911445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9086582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9086582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9086572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911445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53" name="object 3553"/>
          <p:cNvGrpSpPr/>
          <p:nvPr/>
        </p:nvGrpSpPr>
        <p:grpSpPr>
          <a:xfrm>
            <a:off x="9083629" y="6055757"/>
            <a:ext cx="34290" cy="602615"/>
            <a:chOff x="9083629" y="6055757"/>
            <a:chExt cx="34290" cy="602615"/>
          </a:xfrm>
        </p:grpSpPr>
        <p:sp>
          <p:nvSpPr>
            <p:cNvPr id="3554" name="object 3554"/>
            <p:cNvSpPr/>
            <p:nvPr/>
          </p:nvSpPr>
          <p:spPr>
            <a:xfrm>
              <a:off x="9086582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9086582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9086572" y="66552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911445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9086582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/>
            <p:cNvSpPr/>
            <p:nvPr/>
          </p:nvSpPr>
          <p:spPr>
            <a:xfrm>
              <a:off x="9086582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9086572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911445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62" name="object 3562"/>
          <p:cNvGrpSpPr/>
          <p:nvPr/>
        </p:nvGrpSpPr>
        <p:grpSpPr>
          <a:xfrm>
            <a:off x="9083629" y="5383015"/>
            <a:ext cx="34290" cy="602615"/>
            <a:chOff x="9083629" y="5383015"/>
            <a:chExt cx="34290" cy="602615"/>
          </a:xfrm>
        </p:grpSpPr>
        <p:sp>
          <p:nvSpPr>
            <p:cNvPr id="3563" name="object 3563"/>
            <p:cNvSpPr/>
            <p:nvPr/>
          </p:nvSpPr>
          <p:spPr>
            <a:xfrm>
              <a:off x="9086582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9086582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9086572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911445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9086582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9086582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9086572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911445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71" name="object 3571"/>
          <p:cNvGrpSpPr/>
          <p:nvPr/>
        </p:nvGrpSpPr>
        <p:grpSpPr>
          <a:xfrm>
            <a:off x="9083629" y="4063553"/>
            <a:ext cx="34290" cy="602615"/>
            <a:chOff x="9083629" y="4063553"/>
            <a:chExt cx="34290" cy="602615"/>
          </a:xfrm>
        </p:grpSpPr>
        <p:sp>
          <p:nvSpPr>
            <p:cNvPr id="3572" name="object 3572"/>
            <p:cNvSpPr/>
            <p:nvPr/>
          </p:nvSpPr>
          <p:spPr>
            <a:xfrm>
              <a:off x="9086582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9086582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9086572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911445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9086582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9086582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9086572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911445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80" name="object 3580"/>
          <p:cNvGrpSpPr/>
          <p:nvPr/>
        </p:nvGrpSpPr>
        <p:grpSpPr>
          <a:xfrm>
            <a:off x="9083629" y="3416829"/>
            <a:ext cx="34290" cy="602615"/>
            <a:chOff x="9083629" y="3416829"/>
            <a:chExt cx="34290" cy="602615"/>
          </a:xfrm>
        </p:grpSpPr>
        <p:sp>
          <p:nvSpPr>
            <p:cNvPr id="3581" name="object 3581"/>
            <p:cNvSpPr/>
            <p:nvPr/>
          </p:nvSpPr>
          <p:spPr>
            <a:xfrm>
              <a:off x="9086582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9086582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9086572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911445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9086582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9086582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9086572" y="36976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911445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89" name="object 3589"/>
          <p:cNvGrpSpPr/>
          <p:nvPr/>
        </p:nvGrpSpPr>
        <p:grpSpPr>
          <a:xfrm>
            <a:off x="9083629" y="2744101"/>
            <a:ext cx="34290" cy="602615"/>
            <a:chOff x="9083629" y="2744101"/>
            <a:chExt cx="34290" cy="602615"/>
          </a:xfrm>
        </p:grpSpPr>
        <p:sp>
          <p:nvSpPr>
            <p:cNvPr id="3590" name="object 3590"/>
            <p:cNvSpPr/>
            <p:nvPr/>
          </p:nvSpPr>
          <p:spPr>
            <a:xfrm>
              <a:off x="9086582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9086582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9086572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911445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9086582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9086582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9086572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911445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98" name="object 3598"/>
          <p:cNvGrpSpPr/>
          <p:nvPr/>
        </p:nvGrpSpPr>
        <p:grpSpPr>
          <a:xfrm>
            <a:off x="18799312" y="5383015"/>
            <a:ext cx="34290" cy="602615"/>
            <a:chOff x="18799312" y="5383015"/>
            <a:chExt cx="34290" cy="602615"/>
          </a:xfrm>
        </p:grpSpPr>
        <p:sp>
          <p:nvSpPr>
            <p:cNvPr id="3599" name="object 3599"/>
            <p:cNvSpPr/>
            <p:nvPr/>
          </p:nvSpPr>
          <p:spPr>
            <a:xfrm>
              <a:off x="18830147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18802263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18802265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18802265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18830147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18802263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18802265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18802265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07" name="object 3607"/>
          <p:cNvGrpSpPr/>
          <p:nvPr/>
        </p:nvGrpSpPr>
        <p:grpSpPr>
          <a:xfrm>
            <a:off x="17368859" y="2571775"/>
            <a:ext cx="612775" cy="29209"/>
            <a:chOff x="17368859" y="2571775"/>
            <a:chExt cx="612775" cy="29209"/>
          </a:xfrm>
        </p:grpSpPr>
        <p:sp>
          <p:nvSpPr>
            <p:cNvPr id="3608" name="object 3608"/>
            <p:cNvSpPr/>
            <p:nvPr/>
          </p:nvSpPr>
          <p:spPr>
            <a:xfrm>
              <a:off x="1736946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1212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1765470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1736945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1736999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1736945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1798089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17682607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176826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17" name="object 3617"/>
          <p:cNvGrpSpPr/>
          <p:nvPr/>
        </p:nvGrpSpPr>
        <p:grpSpPr>
          <a:xfrm>
            <a:off x="16681262" y="2571775"/>
            <a:ext cx="612775" cy="29209"/>
            <a:chOff x="16681262" y="2571775"/>
            <a:chExt cx="612775" cy="29209"/>
          </a:xfrm>
        </p:grpSpPr>
        <p:sp>
          <p:nvSpPr>
            <p:cNvPr id="3618" name="object 3618"/>
            <p:cNvSpPr/>
            <p:nvPr/>
          </p:nvSpPr>
          <p:spPr>
            <a:xfrm>
              <a:off x="1700798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1700798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1700799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72927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1729326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166818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166818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166818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169801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27" name="object 3627"/>
          <p:cNvGrpSpPr/>
          <p:nvPr/>
        </p:nvGrpSpPr>
        <p:grpSpPr>
          <a:xfrm>
            <a:off x="16019676" y="2571775"/>
            <a:ext cx="612775" cy="29209"/>
            <a:chOff x="16019676" y="2571775"/>
            <a:chExt cx="612775" cy="29209"/>
          </a:xfrm>
        </p:grpSpPr>
        <p:sp>
          <p:nvSpPr>
            <p:cNvPr id="3628" name="object 3628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1211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63055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16020268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1602081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1602026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225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1663165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16333421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1633342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37" name="object 3637"/>
          <p:cNvGrpSpPr/>
          <p:nvPr/>
        </p:nvGrpSpPr>
        <p:grpSpPr>
          <a:xfrm>
            <a:off x="15332078" y="2571775"/>
            <a:ext cx="612775" cy="29209"/>
            <a:chOff x="15332078" y="2571775"/>
            <a:chExt cx="612775" cy="29209"/>
          </a:xfrm>
        </p:grpSpPr>
        <p:sp>
          <p:nvSpPr>
            <p:cNvPr id="3638" name="object 3638"/>
            <p:cNvSpPr/>
            <p:nvPr/>
          </p:nvSpPr>
          <p:spPr>
            <a:xfrm>
              <a:off x="1565880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1565880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1565881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1594351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1594406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15332669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086" y="0"/>
                  </a:ln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1533266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15332674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1563090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47" name="object 3647"/>
          <p:cNvGrpSpPr/>
          <p:nvPr/>
        </p:nvGrpSpPr>
        <p:grpSpPr>
          <a:xfrm>
            <a:off x="12633662" y="2571775"/>
            <a:ext cx="612775" cy="29209"/>
            <a:chOff x="12633662" y="2571775"/>
            <a:chExt cx="612775" cy="29209"/>
          </a:xfrm>
        </p:grpSpPr>
        <p:sp>
          <p:nvSpPr>
            <p:cNvPr id="3648" name="object 3648"/>
            <p:cNvSpPr/>
            <p:nvPr/>
          </p:nvSpPr>
          <p:spPr>
            <a:xfrm>
              <a:off x="12960422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097" y="0"/>
                  </a:lnTo>
                  <a:lnTo>
                    <a:pt x="284671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1296042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12960426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6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132451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32456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263425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263425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12634254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1293253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57" name="object 3657"/>
          <p:cNvGrpSpPr/>
          <p:nvPr/>
        </p:nvGrpSpPr>
        <p:grpSpPr>
          <a:xfrm>
            <a:off x="11972067" y="2571775"/>
            <a:ext cx="612775" cy="29209"/>
            <a:chOff x="11972067" y="2571775"/>
            <a:chExt cx="612775" cy="29209"/>
          </a:xfrm>
        </p:grpSpPr>
        <p:sp>
          <p:nvSpPr>
            <p:cNvPr id="3658" name="object 3658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82" y="0"/>
                  </a:lnTo>
                  <a:lnTo>
                    <a:pt x="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1225792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1197265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86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1197324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1197265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1258410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228581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228581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67" name="object 3667"/>
          <p:cNvGrpSpPr/>
          <p:nvPr/>
        </p:nvGrpSpPr>
        <p:grpSpPr>
          <a:xfrm>
            <a:off x="11284470" y="2571775"/>
            <a:ext cx="612775" cy="29209"/>
            <a:chOff x="11284470" y="2571775"/>
            <a:chExt cx="612775" cy="29209"/>
          </a:xfrm>
        </p:grpSpPr>
        <p:sp>
          <p:nvSpPr>
            <p:cNvPr id="3668" name="object 3668"/>
            <p:cNvSpPr/>
            <p:nvPr/>
          </p:nvSpPr>
          <p:spPr>
            <a:xfrm>
              <a:off x="1161119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161119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1611195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1189591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189646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128506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128506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128506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158334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77" name="object 3677"/>
          <p:cNvGrpSpPr/>
          <p:nvPr/>
        </p:nvGrpSpPr>
        <p:grpSpPr>
          <a:xfrm>
            <a:off x="10622875" y="2571775"/>
            <a:ext cx="612775" cy="29209"/>
            <a:chOff x="10622875" y="2571775"/>
            <a:chExt cx="612775" cy="29209"/>
          </a:xfrm>
        </p:grpSpPr>
        <p:sp>
          <p:nvSpPr>
            <p:cNvPr id="3678" name="object 3678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09087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06234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062402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06234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093662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1123487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109366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109366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87" name="object 3687"/>
          <p:cNvGrpSpPr/>
          <p:nvPr/>
        </p:nvGrpSpPr>
        <p:grpSpPr>
          <a:xfrm>
            <a:off x="9935287" y="2571775"/>
            <a:ext cx="612775" cy="29209"/>
            <a:chOff x="9935287" y="2571775"/>
            <a:chExt cx="612775" cy="29209"/>
          </a:xfrm>
        </p:grpSpPr>
        <p:sp>
          <p:nvSpPr>
            <p:cNvPr id="3688" name="object 3688"/>
            <p:cNvSpPr/>
            <p:nvPr/>
          </p:nvSpPr>
          <p:spPr>
            <a:xfrm>
              <a:off x="102620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1026201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1026201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1054672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105472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993587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18" y="0"/>
                  </a:ln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993587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993587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1023412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97" name="object 3697"/>
          <p:cNvGrpSpPr/>
          <p:nvPr/>
        </p:nvGrpSpPr>
        <p:grpSpPr>
          <a:xfrm>
            <a:off x="9273690" y="2571775"/>
            <a:ext cx="612775" cy="29209"/>
            <a:chOff x="9273690" y="2571775"/>
            <a:chExt cx="612775" cy="29209"/>
          </a:xfrm>
        </p:grpSpPr>
        <p:sp>
          <p:nvSpPr>
            <p:cNvPr id="3698" name="object 3698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5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955954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9274282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92748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927428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988568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9587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9587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07" name="object 3707"/>
          <p:cNvGrpSpPr/>
          <p:nvPr/>
        </p:nvGrpSpPr>
        <p:grpSpPr>
          <a:xfrm>
            <a:off x="18030446" y="2571775"/>
            <a:ext cx="612140" cy="29209"/>
            <a:chOff x="18030446" y="2571775"/>
            <a:chExt cx="612140" cy="29209"/>
          </a:xfrm>
        </p:grpSpPr>
        <p:sp>
          <p:nvSpPr>
            <p:cNvPr id="3708" name="object 3708"/>
            <p:cNvSpPr/>
            <p:nvPr/>
          </p:nvSpPr>
          <p:spPr>
            <a:xfrm>
              <a:off x="18357173" y="260021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1835717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18357172" y="257236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186418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180310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180310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180310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183293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16" name="object 3716"/>
          <p:cNvGrpSpPr/>
          <p:nvPr/>
        </p:nvGrpSpPr>
        <p:grpSpPr>
          <a:xfrm>
            <a:off x="18715682" y="2572373"/>
            <a:ext cx="86995" cy="31115"/>
            <a:chOff x="18715682" y="2572373"/>
            <a:chExt cx="86995" cy="31115"/>
          </a:xfrm>
        </p:grpSpPr>
        <p:sp>
          <p:nvSpPr>
            <p:cNvPr id="3717" name="object 3717"/>
            <p:cNvSpPr/>
            <p:nvPr/>
          </p:nvSpPr>
          <p:spPr>
            <a:xfrm>
              <a:off x="18718635" y="257237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19" name="object 3719"/>
          <p:cNvSpPr/>
          <p:nvPr/>
        </p:nvSpPr>
        <p:spPr>
          <a:xfrm>
            <a:off x="18802264" y="2696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27883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20" name="object 3720"/>
          <p:cNvGrpSpPr/>
          <p:nvPr/>
        </p:nvGrpSpPr>
        <p:grpSpPr>
          <a:xfrm>
            <a:off x="18718635" y="2569413"/>
            <a:ext cx="114935" cy="127635"/>
            <a:chOff x="18718635" y="2569413"/>
            <a:chExt cx="114935" cy="127635"/>
          </a:xfrm>
        </p:grpSpPr>
        <p:sp>
          <p:nvSpPr>
            <p:cNvPr id="3721" name="object 3721"/>
            <p:cNvSpPr/>
            <p:nvPr/>
          </p:nvSpPr>
          <p:spPr>
            <a:xfrm>
              <a:off x="18718635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0" y="0"/>
                  </a:moveTo>
                  <a:lnTo>
                    <a:pt x="11151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18830148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24" name="object 3724"/>
          <p:cNvGrpSpPr/>
          <p:nvPr/>
        </p:nvGrpSpPr>
        <p:grpSpPr>
          <a:xfrm>
            <a:off x="9114456" y="2572373"/>
            <a:ext cx="86995" cy="31115"/>
            <a:chOff x="9114456" y="2572373"/>
            <a:chExt cx="86995" cy="31115"/>
          </a:xfrm>
        </p:grpSpPr>
        <p:sp>
          <p:nvSpPr>
            <p:cNvPr id="3725" name="object 3725"/>
            <p:cNvSpPr/>
            <p:nvPr/>
          </p:nvSpPr>
          <p:spPr>
            <a:xfrm>
              <a:off x="9198086" y="257237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9114456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27" name="object 3727"/>
          <p:cNvSpPr/>
          <p:nvPr/>
        </p:nvSpPr>
        <p:spPr>
          <a:xfrm>
            <a:off x="9086581" y="2696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883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28" name="object 3728"/>
          <p:cNvGrpSpPr/>
          <p:nvPr/>
        </p:nvGrpSpPr>
        <p:grpSpPr>
          <a:xfrm>
            <a:off x="9083629" y="2569413"/>
            <a:ext cx="114935" cy="127635"/>
            <a:chOff x="9083629" y="2569413"/>
            <a:chExt cx="114935" cy="127635"/>
          </a:xfrm>
        </p:grpSpPr>
        <p:sp>
          <p:nvSpPr>
            <p:cNvPr id="3729" name="object 3729"/>
            <p:cNvSpPr/>
            <p:nvPr/>
          </p:nvSpPr>
          <p:spPr>
            <a:xfrm>
              <a:off x="9086582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50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911445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9086582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32" name="object 3732"/>
          <p:cNvGrpSpPr/>
          <p:nvPr/>
        </p:nvGrpSpPr>
        <p:grpSpPr>
          <a:xfrm>
            <a:off x="18038467" y="4303347"/>
            <a:ext cx="17145" cy="18415"/>
            <a:chOff x="18038467" y="4303347"/>
            <a:chExt cx="17145" cy="18415"/>
          </a:xfrm>
        </p:grpSpPr>
        <p:pic>
          <p:nvPicPr>
            <p:cNvPr id="3733" name="object 373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8047794" y="4315589"/>
              <a:ext cx="7392" cy="5574"/>
            </a:xfrm>
            <a:prstGeom prst="rect">
              <a:avLst/>
            </a:prstGeom>
          </p:spPr>
        </p:pic>
        <p:sp>
          <p:nvSpPr>
            <p:cNvPr id="3734" name="object 3734"/>
            <p:cNvSpPr/>
            <p:nvPr/>
          </p:nvSpPr>
          <p:spPr>
            <a:xfrm>
              <a:off x="18050596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18047794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18038467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18053350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38" name="object 3738"/>
          <p:cNvGrpSpPr/>
          <p:nvPr/>
        </p:nvGrpSpPr>
        <p:grpSpPr>
          <a:xfrm>
            <a:off x="18038481" y="4576421"/>
            <a:ext cx="17145" cy="18415"/>
            <a:chOff x="18038481" y="4576421"/>
            <a:chExt cx="17145" cy="18415"/>
          </a:xfrm>
        </p:grpSpPr>
        <p:pic>
          <p:nvPicPr>
            <p:cNvPr id="3739" name="object 373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047797" y="4576421"/>
              <a:ext cx="7400" cy="5553"/>
            </a:xfrm>
            <a:prstGeom prst="rect">
              <a:avLst/>
            </a:prstGeom>
          </p:spPr>
        </p:pic>
        <p:sp>
          <p:nvSpPr>
            <p:cNvPr id="3740" name="object 3740"/>
            <p:cNvSpPr/>
            <p:nvPr/>
          </p:nvSpPr>
          <p:spPr>
            <a:xfrm>
              <a:off x="18050605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18047798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3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1803848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43" name="object 3743"/>
          <p:cNvGrpSpPr/>
          <p:nvPr/>
        </p:nvGrpSpPr>
        <p:grpSpPr>
          <a:xfrm>
            <a:off x="18677605" y="2539673"/>
            <a:ext cx="44450" cy="63500"/>
            <a:chOff x="18677605" y="2539673"/>
            <a:chExt cx="44450" cy="63500"/>
          </a:xfrm>
        </p:grpSpPr>
        <p:sp>
          <p:nvSpPr>
            <p:cNvPr id="3744" name="object 3744"/>
            <p:cNvSpPr/>
            <p:nvPr/>
          </p:nvSpPr>
          <p:spPr>
            <a:xfrm>
              <a:off x="186805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1868055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1871863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48" name="object 3748"/>
          <p:cNvGrpSpPr/>
          <p:nvPr/>
        </p:nvGrpSpPr>
        <p:grpSpPr>
          <a:xfrm>
            <a:off x="18799312" y="2693907"/>
            <a:ext cx="64135" cy="31115"/>
            <a:chOff x="18799312" y="2693907"/>
            <a:chExt cx="64135" cy="31115"/>
          </a:xfrm>
        </p:grpSpPr>
        <p:sp>
          <p:nvSpPr>
            <p:cNvPr id="3749" name="object 3749"/>
            <p:cNvSpPr/>
            <p:nvPr/>
          </p:nvSpPr>
          <p:spPr>
            <a:xfrm>
              <a:off x="1880226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18859887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1880225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18802265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53" name="object 3753"/>
          <p:cNvGrpSpPr/>
          <p:nvPr/>
        </p:nvGrpSpPr>
        <p:grpSpPr>
          <a:xfrm>
            <a:off x="18799312" y="2586130"/>
            <a:ext cx="17145" cy="17145"/>
            <a:chOff x="18799312" y="2586130"/>
            <a:chExt cx="17145" cy="17145"/>
          </a:xfrm>
        </p:grpSpPr>
        <p:sp>
          <p:nvSpPr>
            <p:cNvPr id="3754" name="object 3754"/>
            <p:cNvSpPr/>
            <p:nvPr/>
          </p:nvSpPr>
          <p:spPr>
            <a:xfrm>
              <a:off x="18813437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18802254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18802265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18802265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58" name="object 3758"/>
          <p:cNvGrpSpPr/>
          <p:nvPr/>
        </p:nvGrpSpPr>
        <p:grpSpPr>
          <a:xfrm>
            <a:off x="9195133" y="2539673"/>
            <a:ext cx="44450" cy="63500"/>
            <a:chOff x="9195133" y="2539673"/>
            <a:chExt cx="44450" cy="63500"/>
          </a:xfrm>
        </p:grpSpPr>
        <p:sp>
          <p:nvSpPr>
            <p:cNvPr id="3759" name="object 3759"/>
            <p:cNvSpPr/>
            <p:nvPr/>
          </p:nvSpPr>
          <p:spPr>
            <a:xfrm>
              <a:off x="919808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91980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9198086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63" name="object 3763"/>
          <p:cNvGrpSpPr/>
          <p:nvPr/>
        </p:nvGrpSpPr>
        <p:grpSpPr>
          <a:xfrm>
            <a:off x="9053898" y="2693907"/>
            <a:ext cx="64135" cy="31115"/>
            <a:chOff x="9053898" y="2693907"/>
            <a:chExt cx="64135" cy="31115"/>
          </a:xfrm>
        </p:grpSpPr>
        <p:sp>
          <p:nvSpPr>
            <p:cNvPr id="3764" name="object 3764"/>
            <p:cNvSpPr/>
            <p:nvPr/>
          </p:nvSpPr>
          <p:spPr>
            <a:xfrm>
              <a:off x="9056846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9056851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9056851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9114456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68" name="object 3768"/>
          <p:cNvGrpSpPr/>
          <p:nvPr/>
        </p:nvGrpSpPr>
        <p:grpSpPr>
          <a:xfrm>
            <a:off x="9100355" y="2586130"/>
            <a:ext cx="17145" cy="17145"/>
            <a:chOff x="9100355" y="2586130"/>
            <a:chExt cx="17145" cy="17145"/>
          </a:xfrm>
        </p:grpSpPr>
        <p:sp>
          <p:nvSpPr>
            <p:cNvPr id="3769" name="object 3769"/>
            <p:cNvSpPr/>
            <p:nvPr/>
          </p:nvSpPr>
          <p:spPr>
            <a:xfrm>
              <a:off x="9103308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9103308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9114456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9103315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73" name="object 3773"/>
          <p:cNvGrpSpPr/>
          <p:nvPr/>
        </p:nvGrpSpPr>
        <p:grpSpPr>
          <a:xfrm>
            <a:off x="17679654" y="8109289"/>
            <a:ext cx="304800" cy="34290"/>
            <a:chOff x="17679654" y="8109289"/>
            <a:chExt cx="304800" cy="34290"/>
          </a:xfrm>
        </p:grpSpPr>
        <p:sp>
          <p:nvSpPr>
            <p:cNvPr id="3774" name="object 3774"/>
            <p:cNvSpPr/>
            <p:nvPr/>
          </p:nvSpPr>
          <p:spPr>
            <a:xfrm>
              <a:off x="1768260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/>
            <p:cNvSpPr/>
            <p:nvPr/>
          </p:nvSpPr>
          <p:spPr>
            <a:xfrm>
              <a:off x="17682606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/>
            <p:cNvSpPr/>
            <p:nvPr/>
          </p:nvSpPr>
          <p:spPr>
            <a:xfrm>
              <a:off x="1768260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17980891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78" name="object 3778"/>
          <p:cNvGrpSpPr/>
          <p:nvPr/>
        </p:nvGrpSpPr>
        <p:grpSpPr>
          <a:xfrm>
            <a:off x="17366498" y="8109289"/>
            <a:ext cx="291465" cy="34290"/>
            <a:chOff x="17366498" y="8109289"/>
            <a:chExt cx="291465" cy="34290"/>
          </a:xfrm>
        </p:grpSpPr>
        <p:sp>
          <p:nvSpPr>
            <p:cNvPr id="3779" name="object 3779"/>
            <p:cNvSpPr/>
            <p:nvPr/>
          </p:nvSpPr>
          <p:spPr>
            <a:xfrm>
              <a:off x="1736945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1736946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17654708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17369450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83" name="object 3783"/>
          <p:cNvGrpSpPr/>
          <p:nvPr/>
        </p:nvGrpSpPr>
        <p:grpSpPr>
          <a:xfrm>
            <a:off x="16678901" y="8109289"/>
            <a:ext cx="304800" cy="34290"/>
            <a:chOff x="16678901" y="8109289"/>
            <a:chExt cx="304800" cy="34290"/>
          </a:xfrm>
        </p:grpSpPr>
        <p:sp>
          <p:nvSpPr>
            <p:cNvPr id="3784" name="object 3784"/>
            <p:cNvSpPr/>
            <p:nvPr/>
          </p:nvSpPr>
          <p:spPr>
            <a:xfrm>
              <a:off x="169801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1668185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166818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1668185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88" name="object 3788"/>
          <p:cNvGrpSpPr/>
          <p:nvPr/>
        </p:nvGrpSpPr>
        <p:grpSpPr>
          <a:xfrm>
            <a:off x="17005038" y="8109289"/>
            <a:ext cx="291465" cy="34290"/>
            <a:chOff x="17005038" y="8109289"/>
            <a:chExt cx="291465" cy="34290"/>
          </a:xfrm>
        </p:grpSpPr>
        <p:sp>
          <p:nvSpPr>
            <p:cNvPr id="3789" name="object 3789"/>
            <p:cNvSpPr/>
            <p:nvPr/>
          </p:nvSpPr>
          <p:spPr>
            <a:xfrm>
              <a:off x="172932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1700799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1700799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17007994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93" name="object 3793"/>
          <p:cNvGrpSpPr/>
          <p:nvPr/>
        </p:nvGrpSpPr>
        <p:grpSpPr>
          <a:xfrm>
            <a:off x="16330469" y="8109289"/>
            <a:ext cx="304165" cy="34290"/>
            <a:chOff x="16330469" y="8109289"/>
            <a:chExt cx="304165" cy="34290"/>
          </a:xfrm>
        </p:grpSpPr>
        <p:sp>
          <p:nvSpPr>
            <p:cNvPr id="3794" name="object 3794"/>
            <p:cNvSpPr/>
            <p:nvPr/>
          </p:nvSpPr>
          <p:spPr>
            <a:xfrm>
              <a:off x="16333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16333422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1633342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1663165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98" name="object 3798"/>
          <p:cNvGrpSpPr/>
          <p:nvPr/>
        </p:nvGrpSpPr>
        <p:grpSpPr>
          <a:xfrm>
            <a:off x="16017315" y="8109289"/>
            <a:ext cx="291465" cy="34290"/>
            <a:chOff x="16017315" y="8109289"/>
            <a:chExt cx="291465" cy="34290"/>
          </a:xfrm>
        </p:grpSpPr>
        <p:sp>
          <p:nvSpPr>
            <p:cNvPr id="3799" name="object 3799"/>
            <p:cNvSpPr/>
            <p:nvPr/>
          </p:nvSpPr>
          <p:spPr>
            <a:xfrm>
              <a:off x="1602026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16020277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163055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6020268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03" name="object 3803"/>
          <p:cNvGrpSpPr/>
          <p:nvPr/>
        </p:nvGrpSpPr>
        <p:grpSpPr>
          <a:xfrm>
            <a:off x="15329717" y="8109289"/>
            <a:ext cx="304165" cy="34290"/>
            <a:chOff x="15329717" y="8109289"/>
            <a:chExt cx="304165" cy="34290"/>
          </a:xfrm>
        </p:grpSpPr>
        <p:sp>
          <p:nvSpPr>
            <p:cNvPr id="3804" name="object 3804"/>
            <p:cNvSpPr/>
            <p:nvPr/>
          </p:nvSpPr>
          <p:spPr>
            <a:xfrm>
              <a:off x="1563090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1533267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15332669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1533266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08" name="object 3808"/>
          <p:cNvGrpSpPr/>
          <p:nvPr/>
        </p:nvGrpSpPr>
        <p:grpSpPr>
          <a:xfrm>
            <a:off x="15655852" y="8109289"/>
            <a:ext cx="291465" cy="34290"/>
            <a:chOff x="15655852" y="8109289"/>
            <a:chExt cx="291465" cy="34290"/>
          </a:xfrm>
        </p:grpSpPr>
        <p:sp>
          <p:nvSpPr>
            <p:cNvPr id="3809" name="object 3809"/>
            <p:cNvSpPr/>
            <p:nvPr/>
          </p:nvSpPr>
          <p:spPr>
            <a:xfrm>
              <a:off x="1594406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1565880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1565880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15658814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13" name="object 3813"/>
          <p:cNvGrpSpPr/>
          <p:nvPr/>
        </p:nvGrpSpPr>
        <p:grpSpPr>
          <a:xfrm>
            <a:off x="14981237" y="8109289"/>
            <a:ext cx="304800" cy="34290"/>
            <a:chOff x="14981237" y="8109289"/>
            <a:chExt cx="304800" cy="34290"/>
          </a:xfrm>
        </p:grpSpPr>
        <p:sp>
          <p:nvSpPr>
            <p:cNvPr id="3814" name="object 3814"/>
            <p:cNvSpPr/>
            <p:nvPr/>
          </p:nvSpPr>
          <p:spPr>
            <a:xfrm>
              <a:off x="1498419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1498419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1498419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15282476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18" name="object 3818"/>
          <p:cNvGrpSpPr/>
          <p:nvPr/>
        </p:nvGrpSpPr>
        <p:grpSpPr>
          <a:xfrm>
            <a:off x="14668113" y="8109289"/>
            <a:ext cx="291465" cy="34290"/>
            <a:chOff x="14668113" y="8109289"/>
            <a:chExt cx="291465" cy="34290"/>
          </a:xfrm>
        </p:grpSpPr>
        <p:sp>
          <p:nvSpPr>
            <p:cNvPr id="3819" name="object 3819"/>
            <p:cNvSpPr/>
            <p:nvPr/>
          </p:nvSpPr>
          <p:spPr>
            <a:xfrm>
              <a:off x="1467106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1467107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1495633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14671066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23" name="object 3823"/>
          <p:cNvGrpSpPr/>
          <p:nvPr/>
        </p:nvGrpSpPr>
        <p:grpSpPr>
          <a:xfrm>
            <a:off x="12631301" y="8109289"/>
            <a:ext cx="304800" cy="34290"/>
            <a:chOff x="12631301" y="8109289"/>
            <a:chExt cx="304800" cy="34290"/>
          </a:xfrm>
        </p:grpSpPr>
        <p:sp>
          <p:nvSpPr>
            <p:cNvPr id="3824" name="object 3824"/>
            <p:cNvSpPr/>
            <p:nvPr/>
          </p:nvSpPr>
          <p:spPr>
            <a:xfrm>
              <a:off x="129325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12634254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12634253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1263425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28" name="object 3828"/>
          <p:cNvGrpSpPr/>
          <p:nvPr/>
        </p:nvGrpSpPr>
        <p:grpSpPr>
          <a:xfrm>
            <a:off x="12957470" y="8109289"/>
            <a:ext cx="291465" cy="34290"/>
            <a:chOff x="12957470" y="8109289"/>
            <a:chExt cx="291465" cy="34290"/>
          </a:xfrm>
        </p:grpSpPr>
        <p:sp>
          <p:nvSpPr>
            <p:cNvPr id="3829" name="object 3829"/>
            <p:cNvSpPr/>
            <p:nvPr/>
          </p:nvSpPr>
          <p:spPr>
            <a:xfrm>
              <a:off x="13245695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296042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296042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2960426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33" name="object 3833"/>
          <p:cNvGrpSpPr/>
          <p:nvPr/>
        </p:nvGrpSpPr>
        <p:grpSpPr>
          <a:xfrm>
            <a:off x="12282860" y="8109289"/>
            <a:ext cx="304800" cy="34290"/>
            <a:chOff x="12282860" y="8109289"/>
            <a:chExt cx="304800" cy="34290"/>
          </a:xfrm>
        </p:grpSpPr>
        <p:sp>
          <p:nvSpPr>
            <p:cNvPr id="3834" name="object 3834"/>
            <p:cNvSpPr/>
            <p:nvPr/>
          </p:nvSpPr>
          <p:spPr>
            <a:xfrm>
              <a:off x="1228581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12285813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1228581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258410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38" name="object 3838"/>
          <p:cNvGrpSpPr/>
          <p:nvPr/>
        </p:nvGrpSpPr>
        <p:grpSpPr>
          <a:xfrm>
            <a:off x="11969706" y="8109289"/>
            <a:ext cx="291465" cy="34290"/>
            <a:chOff x="11969706" y="8109289"/>
            <a:chExt cx="291465" cy="34290"/>
          </a:xfrm>
        </p:grpSpPr>
        <p:sp>
          <p:nvSpPr>
            <p:cNvPr id="3839" name="object 3839"/>
            <p:cNvSpPr/>
            <p:nvPr/>
          </p:nvSpPr>
          <p:spPr>
            <a:xfrm>
              <a:off x="1197265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/>
            <p:cNvSpPr/>
            <p:nvPr/>
          </p:nvSpPr>
          <p:spPr>
            <a:xfrm>
              <a:off x="11972656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122579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11972659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43" name="object 3843"/>
          <p:cNvGrpSpPr/>
          <p:nvPr/>
        </p:nvGrpSpPr>
        <p:grpSpPr>
          <a:xfrm>
            <a:off x="11282109" y="8109289"/>
            <a:ext cx="304800" cy="34290"/>
            <a:chOff x="11282109" y="8109289"/>
            <a:chExt cx="304800" cy="34290"/>
          </a:xfrm>
        </p:grpSpPr>
        <p:sp>
          <p:nvSpPr>
            <p:cNvPr id="3844" name="object 3844"/>
            <p:cNvSpPr/>
            <p:nvPr/>
          </p:nvSpPr>
          <p:spPr>
            <a:xfrm>
              <a:off x="1158334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11285063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1128506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11285061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48" name="object 3848"/>
          <p:cNvGrpSpPr/>
          <p:nvPr/>
        </p:nvGrpSpPr>
        <p:grpSpPr>
          <a:xfrm>
            <a:off x="11608246" y="8109289"/>
            <a:ext cx="291465" cy="34290"/>
            <a:chOff x="11608246" y="8109289"/>
            <a:chExt cx="291465" cy="34290"/>
          </a:xfrm>
        </p:grpSpPr>
        <p:sp>
          <p:nvSpPr>
            <p:cNvPr id="3849" name="object 3849"/>
            <p:cNvSpPr/>
            <p:nvPr/>
          </p:nvSpPr>
          <p:spPr>
            <a:xfrm>
              <a:off x="118964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1161119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1161119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11611195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53" name="object 3853"/>
          <p:cNvGrpSpPr/>
          <p:nvPr/>
        </p:nvGrpSpPr>
        <p:grpSpPr>
          <a:xfrm>
            <a:off x="10933669" y="8109289"/>
            <a:ext cx="304165" cy="34290"/>
            <a:chOff x="10933669" y="8109289"/>
            <a:chExt cx="304165" cy="34290"/>
          </a:xfrm>
        </p:grpSpPr>
        <p:sp>
          <p:nvSpPr>
            <p:cNvPr id="3854" name="object 3854"/>
            <p:cNvSpPr/>
            <p:nvPr/>
          </p:nvSpPr>
          <p:spPr>
            <a:xfrm>
              <a:off x="1093662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10936621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1093662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1123487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58" name="object 3858"/>
          <p:cNvGrpSpPr/>
          <p:nvPr/>
        </p:nvGrpSpPr>
        <p:grpSpPr>
          <a:xfrm>
            <a:off x="10620514" y="8109289"/>
            <a:ext cx="291465" cy="34290"/>
            <a:chOff x="10620514" y="8109289"/>
            <a:chExt cx="291465" cy="34290"/>
          </a:xfrm>
        </p:grpSpPr>
        <p:sp>
          <p:nvSpPr>
            <p:cNvPr id="3859" name="object 3859"/>
            <p:cNvSpPr/>
            <p:nvPr/>
          </p:nvSpPr>
          <p:spPr>
            <a:xfrm>
              <a:off x="106234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106234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1090874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10623467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63" name="object 3863"/>
          <p:cNvGrpSpPr/>
          <p:nvPr/>
        </p:nvGrpSpPr>
        <p:grpSpPr>
          <a:xfrm>
            <a:off x="9932926" y="8109289"/>
            <a:ext cx="304165" cy="34290"/>
            <a:chOff x="9932926" y="8109289"/>
            <a:chExt cx="304165" cy="34290"/>
          </a:xfrm>
        </p:grpSpPr>
        <p:sp>
          <p:nvSpPr>
            <p:cNvPr id="3864" name="object 3864"/>
            <p:cNvSpPr/>
            <p:nvPr/>
          </p:nvSpPr>
          <p:spPr>
            <a:xfrm>
              <a:off x="102341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993587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9935879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993587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68" name="object 3868"/>
          <p:cNvGrpSpPr/>
          <p:nvPr/>
        </p:nvGrpSpPr>
        <p:grpSpPr>
          <a:xfrm>
            <a:off x="10259061" y="8109289"/>
            <a:ext cx="291465" cy="34290"/>
            <a:chOff x="10259061" y="8109289"/>
            <a:chExt cx="291465" cy="34290"/>
          </a:xfrm>
        </p:grpSpPr>
        <p:sp>
          <p:nvSpPr>
            <p:cNvPr id="3869" name="object 3869"/>
            <p:cNvSpPr/>
            <p:nvPr/>
          </p:nvSpPr>
          <p:spPr>
            <a:xfrm>
              <a:off x="1054727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1026201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1026201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/>
            <p:cNvSpPr/>
            <p:nvPr/>
          </p:nvSpPr>
          <p:spPr>
            <a:xfrm>
              <a:off x="10262009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73" name="object 3873"/>
          <p:cNvGrpSpPr/>
          <p:nvPr/>
        </p:nvGrpSpPr>
        <p:grpSpPr>
          <a:xfrm>
            <a:off x="9584469" y="8109289"/>
            <a:ext cx="304165" cy="34290"/>
            <a:chOff x="9584469" y="8109289"/>
            <a:chExt cx="304165" cy="34290"/>
          </a:xfrm>
        </p:grpSpPr>
        <p:sp>
          <p:nvSpPr>
            <p:cNvPr id="3874" name="object 3874"/>
            <p:cNvSpPr/>
            <p:nvPr/>
          </p:nvSpPr>
          <p:spPr>
            <a:xfrm>
              <a:off x="9587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9587422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958742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988568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78" name="object 3878"/>
          <p:cNvGrpSpPr/>
          <p:nvPr/>
        </p:nvGrpSpPr>
        <p:grpSpPr>
          <a:xfrm>
            <a:off x="9271329" y="8109289"/>
            <a:ext cx="291465" cy="34290"/>
            <a:chOff x="9271329" y="8109289"/>
            <a:chExt cx="291465" cy="34290"/>
          </a:xfrm>
        </p:grpSpPr>
        <p:sp>
          <p:nvSpPr>
            <p:cNvPr id="3879" name="object 3879"/>
            <p:cNvSpPr/>
            <p:nvPr/>
          </p:nvSpPr>
          <p:spPr>
            <a:xfrm>
              <a:off x="927428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/>
            <p:cNvSpPr/>
            <p:nvPr/>
          </p:nvSpPr>
          <p:spPr>
            <a:xfrm>
              <a:off x="927427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/>
            <p:cNvSpPr/>
            <p:nvPr/>
          </p:nvSpPr>
          <p:spPr>
            <a:xfrm>
              <a:off x="9559547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/>
            <p:cNvSpPr/>
            <p:nvPr/>
          </p:nvSpPr>
          <p:spPr>
            <a:xfrm>
              <a:off x="9274282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83" name="object 3883"/>
          <p:cNvGrpSpPr/>
          <p:nvPr/>
        </p:nvGrpSpPr>
        <p:grpSpPr>
          <a:xfrm>
            <a:off x="18028085" y="8109289"/>
            <a:ext cx="304800" cy="34290"/>
            <a:chOff x="18028085" y="8109289"/>
            <a:chExt cx="304800" cy="34290"/>
          </a:xfrm>
        </p:grpSpPr>
        <p:sp>
          <p:nvSpPr>
            <p:cNvPr id="3884" name="object 3884"/>
            <p:cNvSpPr/>
            <p:nvPr/>
          </p:nvSpPr>
          <p:spPr>
            <a:xfrm>
              <a:off x="1832932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1803104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1803103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18031038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88" name="object 3888"/>
          <p:cNvGrpSpPr/>
          <p:nvPr/>
        </p:nvGrpSpPr>
        <p:grpSpPr>
          <a:xfrm>
            <a:off x="18354220" y="8109289"/>
            <a:ext cx="291465" cy="34290"/>
            <a:chOff x="18354220" y="8109289"/>
            <a:chExt cx="291465" cy="34290"/>
          </a:xfrm>
        </p:grpSpPr>
        <p:sp>
          <p:nvSpPr>
            <p:cNvPr id="3889" name="object 3889"/>
            <p:cNvSpPr/>
            <p:nvPr/>
          </p:nvSpPr>
          <p:spPr>
            <a:xfrm>
              <a:off x="1864244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/>
            <p:cNvSpPr/>
            <p:nvPr/>
          </p:nvSpPr>
          <p:spPr>
            <a:xfrm>
              <a:off x="1835717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1835717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18357178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93" name="object 3893"/>
          <p:cNvSpPr/>
          <p:nvPr/>
        </p:nvSpPr>
        <p:spPr>
          <a:xfrm>
            <a:off x="12287511" y="5514198"/>
            <a:ext cx="635" cy="0"/>
          </a:xfrm>
          <a:custGeom>
            <a:avLst/>
            <a:gdLst/>
            <a:ahLst/>
            <a:cxnLst/>
            <a:rect l="l" t="t" r="r" b="b"/>
            <a:pathLst>
              <a:path w="634" h="0">
                <a:moveTo>
                  <a:pt x="31" y="0"/>
                </a:moveTo>
                <a:lnTo>
                  <a:pt x="3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894" name="object 3894"/>
          <p:cNvGrpSpPr/>
          <p:nvPr/>
        </p:nvGrpSpPr>
        <p:grpSpPr>
          <a:xfrm>
            <a:off x="10763942" y="4528663"/>
            <a:ext cx="503555" cy="403225"/>
            <a:chOff x="10763942" y="4528663"/>
            <a:chExt cx="503555" cy="403225"/>
          </a:xfrm>
        </p:grpSpPr>
        <p:sp>
          <p:nvSpPr>
            <p:cNvPr id="3895" name="object 3895"/>
            <p:cNvSpPr/>
            <p:nvPr/>
          </p:nvSpPr>
          <p:spPr>
            <a:xfrm>
              <a:off x="11235272" y="4539478"/>
              <a:ext cx="22225" cy="379095"/>
            </a:xfrm>
            <a:custGeom>
              <a:avLst/>
              <a:gdLst/>
              <a:ahLst/>
              <a:cxnLst/>
              <a:rect l="l" t="t" r="r" b="b"/>
              <a:pathLst>
                <a:path w="22225" h="379095">
                  <a:moveTo>
                    <a:pt x="0" y="37908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11215358" y="4539478"/>
              <a:ext cx="14604" cy="379095"/>
            </a:xfrm>
            <a:custGeom>
              <a:avLst/>
              <a:gdLst/>
              <a:ahLst/>
              <a:cxnLst/>
              <a:rect l="l" t="t" r="r" b="b"/>
              <a:pathLst>
                <a:path w="14604" h="379095">
                  <a:moveTo>
                    <a:pt x="0" y="379087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11202374" y="460797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0764533" y="4594274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99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99"/>
                  </a:lnTo>
                  <a:lnTo>
                    <a:pt x="0" y="2705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1215358" y="460264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1222520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1242418" y="460265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1257164" y="4585934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1257168" y="4849810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/>
            <p:cNvSpPr/>
            <p:nvPr/>
          </p:nvSpPr>
          <p:spPr>
            <a:xfrm>
              <a:off x="11242418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/>
            <p:cNvSpPr/>
            <p:nvPr/>
          </p:nvSpPr>
          <p:spPr>
            <a:xfrm>
              <a:off x="11222519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11215358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0976473" y="4529254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24"/>
                  </a:lnTo>
                  <a:lnTo>
                    <a:pt x="0" y="48124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10838964" y="488178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/>
            <p:cNvSpPr/>
            <p:nvPr/>
          </p:nvSpPr>
          <p:spPr>
            <a:xfrm>
              <a:off x="11235272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/>
            <p:cNvSpPr/>
            <p:nvPr/>
          </p:nvSpPr>
          <p:spPr>
            <a:xfrm>
              <a:off x="11235255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11" name="object 3911"/>
          <p:cNvGrpSpPr/>
          <p:nvPr/>
        </p:nvGrpSpPr>
        <p:grpSpPr>
          <a:xfrm>
            <a:off x="10763942" y="4073348"/>
            <a:ext cx="503555" cy="403225"/>
            <a:chOff x="10763942" y="4073348"/>
            <a:chExt cx="503555" cy="403225"/>
          </a:xfrm>
        </p:grpSpPr>
        <p:sp>
          <p:nvSpPr>
            <p:cNvPr id="3912" name="object 3912"/>
            <p:cNvSpPr/>
            <p:nvPr/>
          </p:nvSpPr>
          <p:spPr>
            <a:xfrm>
              <a:off x="11235272" y="4084165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0" y="379119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11215358" y="4084165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4" h="379729">
                  <a:moveTo>
                    <a:pt x="0" y="379119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11202374" y="4152657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10764533" y="413901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46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46"/>
                  </a:lnTo>
                  <a:lnTo>
                    <a:pt x="0" y="27054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11215358" y="414735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11222520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11242418" y="414733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11257164" y="41306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11257168" y="43945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11242418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11222519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11215358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/>
            <p:cNvSpPr/>
            <p:nvPr/>
          </p:nvSpPr>
          <p:spPr>
            <a:xfrm>
              <a:off x="10976473" y="4073939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55"/>
                  </a:lnTo>
                  <a:lnTo>
                    <a:pt x="0" y="48155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/>
            <p:cNvSpPr/>
            <p:nvPr/>
          </p:nvSpPr>
          <p:spPr>
            <a:xfrm>
              <a:off x="10838964" y="4426472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11235272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11235255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28" name="object 3928"/>
          <p:cNvGrpSpPr/>
          <p:nvPr/>
        </p:nvGrpSpPr>
        <p:grpSpPr>
          <a:xfrm>
            <a:off x="16649681" y="4080425"/>
            <a:ext cx="503555" cy="403225"/>
            <a:chOff x="16649681" y="4080425"/>
            <a:chExt cx="503555" cy="403225"/>
          </a:xfrm>
        </p:grpSpPr>
        <p:sp>
          <p:nvSpPr>
            <p:cNvPr id="3929" name="object 3929"/>
            <p:cNvSpPr/>
            <p:nvPr/>
          </p:nvSpPr>
          <p:spPr>
            <a:xfrm>
              <a:off x="16659552" y="4093460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/>
            <p:cNvSpPr/>
            <p:nvPr/>
          </p:nvSpPr>
          <p:spPr>
            <a:xfrm>
              <a:off x="16687037" y="4093460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16701361" y="416193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16714376" y="4147137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/>
            <p:cNvSpPr/>
            <p:nvPr/>
          </p:nvSpPr>
          <p:spPr>
            <a:xfrm>
              <a:off x="16694199" y="434351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/>
            <p:cNvSpPr/>
            <p:nvPr/>
          </p:nvSpPr>
          <p:spPr>
            <a:xfrm>
              <a:off x="16687054" y="428301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16667171" y="434350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16650275" y="4403821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16650273" y="4139913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16667171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16687036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16694216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16898435" y="4434633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16760923" y="4081016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16674337" y="428301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16674350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09" y="65851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45" name="object 3945"/>
          <p:cNvGrpSpPr/>
          <p:nvPr/>
        </p:nvGrpSpPr>
        <p:grpSpPr>
          <a:xfrm>
            <a:off x="16649681" y="4535692"/>
            <a:ext cx="503555" cy="403225"/>
            <a:chOff x="16649681" y="4535692"/>
            <a:chExt cx="503555" cy="403225"/>
          </a:xfrm>
        </p:grpSpPr>
        <p:sp>
          <p:nvSpPr>
            <p:cNvPr id="3946" name="object 3946"/>
            <p:cNvSpPr/>
            <p:nvPr/>
          </p:nvSpPr>
          <p:spPr>
            <a:xfrm>
              <a:off x="16659552" y="4548758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16687037" y="4548758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16701361" y="4617253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16714376" y="460245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16694199" y="479882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16687054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16667171" y="47988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16650275" y="48591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16650273" y="45952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16667171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16687036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16694216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16898435" y="4889965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16760923" y="4536283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16674337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16674350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09" y="65882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62" name="object 3962"/>
          <p:cNvGrpSpPr/>
          <p:nvPr/>
        </p:nvGrpSpPr>
        <p:grpSpPr>
          <a:xfrm>
            <a:off x="14223542" y="4324233"/>
            <a:ext cx="299085" cy="596265"/>
            <a:chOff x="14223542" y="4324233"/>
            <a:chExt cx="299085" cy="596265"/>
          </a:xfrm>
        </p:grpSpPr>
        <p:sp>
          <p:nvSpPr>
            <p:cNvPr id="3963" name="object 3963"/>
            <p:cNvSpPr/>
            <p:nvPr/>
          </p:nvSpPr>
          <p:spPr>
            <a:xfrm>
              <a:off x="14224122" y="491950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14224134" y="4752245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14521474" y="4659340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w="0" h="260350">
                  <a:moveTo>
                    <a:pt x="0" y="0"/>
                  </a:moveTo>
                  <a:lnTo>
                    <a:pt x="0" y="2601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14224134" y="4324814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29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14224134" y="432482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 h="0">
                  <a:moveTo>
                    <a:pt x="0" y="0"/>
                  </a:moveTo>
                  <a:lnTo>
                    <a:pt x="167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68" name="object 3968"/>
          <p:cNvGrpSpPr/>
          <p:nvPr/>
        </p:nvGrpSpPr>
        <p:grpSpPr>
          <a:xfrm>
            <a:off x="16041972" y="708754"/>
            <a:ext cx="16510" cy="414020"/>
            <a:chOff x="16041972" y="708754"/>
            <a:chExt cx="16510" cy="414020"/>
          </a:xfrm>
        </p:grpSpPr>
        <p:sp>
          <p:nvSpPr>
            <p:cNvPr id="3969" name="object 3969"/>
            <p:cNvSpPr/>
            <p:nvPr/>
          </p:nvSpPr>
          <p:spPr>
            <a:xfrm>
              <a:off x="16057433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w="0"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16042564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w="0"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16042564" y="11218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72" name="object 3972"/>
          <p:cNvGrpSpPr/>
          <p:nvPr/>
        </p:nvGrpSpPr>
        <p:grpSpPr>
          <a:xfrm>
            <a:off x="15988394" y="1303851"/>
            <a:ext cx="48260" cy="8255"/>
            <a:chOff x="15988394" y="1303851"/>
            <a:chExt cx="48260" cy="8255"/>
          </a:xfrm>
        </p:grpSpPr>
        <p:sp>
          <p:nvSpPr>
            <p:cNvPr id="3973" name="object 3973"/>
            <p:cNvSpPr/>
            <p:nvPr/>
          </p:nvSpPr>
          <p:spPr>
            <a:xfrm>
              <a:off x="16033166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16006341" y="13068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15991347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76" name="object 3976"/>
          <p:cNvSpPr/>
          <p:nvPr/>
        </p:nvSpPr>
        <p:spPr>
          <a:xfrm>
            <a:off x="15822722" y="13085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15"/>
                </a:moveTo>
                <a:lnTo>
                  <a:pt x="31" y="0"/>
                </a:lnTo>
              </a:path>
            </a:pathLst>
          </a:custGeom>
          <a:ln w="5905">
            <a:solidFill>
              <a:srgbClr val="8588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18005939" y="1308652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 h="0">
                <a:moveTo>
                  <a:pt x="0" y="0"/>
                </a:moveTo>
                <a:lnTo>
                  <a:pt x="361643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978" name="object 3978"/>
          <p:cNvGrpSpPr/>
          <p:nvPr/>
        </p:nvGrpSpPr>
        <p:grpSpPr>
          <a:xfrm>
            <a:off x="9089472" y="1217003"/>
            <a:ext cx="6899275" cy="16510"/>
            <a:chOff x="9089472" y="1217003"/>
            <a:chExt cx="6899275" cy="16510"/>
          </a:xfrm>
        </p:grpSpPr>
        <p:sp>
          <p:nvSpPr>
            <p:cNvPr id="3979" name="object 3979"/>
            <p:cNvSpPr/>
            <p:nvPr/>
          </p:nvSpPr>
          <p:spPr>
            <a:xfrm>
              <a:off x="9090062" y="1217595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 h="0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9090063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9090062" y="1232456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 h="0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15987727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83" name="object 3983"/>
          <p:cNvGrpSpPr/>
          <p:nvPr/>
        </p:nvGrpSpPr>
        <p:grpSpPr>
          <a:xfrm>
            <a:off x="10222398" y="3421038"/>
            <a:ext cx="108585" cy="369570"/>
            <a:chOff x="10222398" y="3421038"/>
            <a:chExt cx="108585" cy="369570"/>
          </a:xfrm>
        </p:grpSpPr>
        <p:sp>
          <p:nvSpPr>
            <p:cNvPr id="3984" name="object 3984"/>
            <p:cNvSpPr/>
            <p:nvPr/>
          </p:nvSpPr>
          <p:spPr>
            <a:xfrm>
              <a:off x="1022299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1022299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1027688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10276883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88" name="object 3988"/>
          <p:cNvGrpSpPr/>
          <p:nvPr/>
        </p:nvGrpSpPr>
        <p:grpSpPr>
          <a:xfrm>
            <a:off x="9952949" y="3421038"/>
            <a:ext cx="162560" cy="369570"/>
            <a:chOff x="9952949" y="3421038"/>
            <a:chExt cx="162560" cy="369570"/>
          </a:xfrm>
        </p:grpSpPr>
        <p:sp>
          <p:nvSpPr>
            <p:cNvPr id="3989" name="object 3989"/>
            <p:cNvSpPr/>
            <p:nvPr/>
          </p:nvSpPr>
          <p:spPr>
            <a:xfrm>
              <a:off x="995354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995354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1000743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995354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1000743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1006132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1006132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1000743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1006132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98" name="object 3998"/>
          <p:cNvGrpSpPr/>
          <p:nvPr/>
        </p:nvGrpSpPr>
        <p:grpSpPr>
          <a:xfrm>
            <a:off x="10168507" y="3421629"/>
            <a:ext cx="54610" cy="368935"/>
            <a:chOff x="10168507" y="3421629"/>
            <a:chExt cx="54610" cy="368935"/>
          </a:xfrm>
        </p:grpSpPr>
        <p:sp>
          <p:nvSpPr>
            <p:cNvPr id="3999" name="object 3999"/>
            <p:cNvSpPr/>
            <p:nvPr/>
          </p:nvSpPr>
          <p:spPr>
            <a:xfrm>
              <a:off x="10169098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10169098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01" name="object 4001"/>
          <p:cNvGrpSpPr/>
          <p:nvPr/>
        </p:nvGrpSpPr>
        <p:grpSpPr>
          <a:xfrm>
            <a:off x="10114617" y="3421038"/>
            <a:ext cx="108585" cy="369570"/>
            <a:chOff x="10114617" y="3421038"/>
            <a:chExt cx="108585" cy="369570"/>
          </a:xfrm>
        </p:grpSpPr>
        <p:sp>
          <p:nvSpPr>
            <p:cNvPr id="4002" name="object 4002"/>
            <p:cNvSpPr/>
            <p:nvPr/>
          </p:nvSpPr>
          <p:spPr>
            <a:xfrm>
              <a:off x="1011520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/>
            <p:cNvSpPr/>
            <p:nvPr/>
          </p:nvSpPr>
          <p:spPr>
            <a:xfrm>
              <a:off x="101152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/>
            <p:cNvSpPr/>
            <p:nvPr/>
          </p:nvSpPr>
          <p:spPr>
            <a:xfrm>
              <a:off x="10169098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10115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06" name="object 4006"/>
          <p:cNvGrpSpPr/>
          <p:nvPr/>
        </p:nvGrpSpPr>
        <p:grpSpPr>
          <a:xfrm>
            <a:off x="10327814" y="3418676"/>
            <a:ext cx="10160" cy="374015"/>
            <a:chOff x="10327814" y="3418676"/>
            <a:chExt cx="10160" cy="374015"/>
          </a:xfrm>
        </p:grpSpPr>
        <p:pic>
          <p:nvPicPr>
            <p:cNvPr id="4007" name="object 400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330753" y="3421634"/>
              <a:ext cx="3759" cy="367988"/>
            </a:xfrm>
            <a:prstGeom prst="rect">
              <a:avLst/>
            </a:prstGeom>
          </p:spPr>
        </p:pic>
        <p:sp>
          <p:nvSpPr>
            <p:cNvPr id="4008" name="object 4008"/>
            <p:cNvSpPr/>
            <p:nvPr/>
          </p:nvSpPr>
          <p:spPr>
            <a:xfrm>
              <a:off x="10334512" y="342163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10330767" y="34216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4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10330767" y="3421631"/>
              <a:ext cx="3810" cy="368300"/>
            </a:xfrm>
            <a:custGeom>
              <a:avLst/>
              <a:gdLst/>
              <a:ahLst/>
              <a:cxnLst/>
              <a:rect l="l" t="t" r="r" b="b"/>
              <a:pathLst>
                <a:path w="3809" h="368300">
                  <a:moveTo>
                    <a:pt x="0" y="367988"/>
                  </a:moveTo>
                  <a:lnTo>
                    <a:pt x="3748" y="367988"/>
                  </a:lnTo>
                </a:path>
                <a:path w="3809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11" name="object 4011"/>
          <p:cNvGrpSpPr/>
          <p:nvPr/>
        </p:nvGrpSpPr>
        <p:grpSpPr>
          <a:xfrm>
            <a:off x="10923018" y="3421038"/>
            <a:ext cx="54610" cy="369570"/>
            <a:chOff x="10923018" y="3421038"/>
            <a:chExt cx="54610" cy="369570"/>
          </a:xfrm>
        </p:grpSpPr>
        <p:sp>
          <p:nvSpPr>
            <p:cNvPr id="4012" name="object 4012"/>
            <p:cNvSpPr/>
            <p:nvPr/>
          </p:nvSpPr>
          <p:spPr>
            <a:xfrm>
              <a:off x="1092361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1092361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14" name="object 4014"/>
          <p:cNvGrpSpPr/>
          <p:nvPr/>
        </p:nvGrpSpPr>
        <p:grpSpPr>
          <a:xfrm>
            <a:off x="11030793" y="3421629"/>
            <a:ext cx="54610" cy="368935"/>
            <a:chOff x="11030793" y="3421629"/>
            <a:chExt cx="54610" cy="368935"/>
          </a:xfrm>
        </p:grpSpPr>
        <p:sp>
          <p:nvSpPr>
            <p:cNvPr id="4015" name="object 4015"/>
            <p:cNvSpPr/>
            <p:nvPr/>
          </p:nvSpPr>
          <p:spPr>
            <a:xfrm>
              <a:off x="1103138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1103138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17" name="object 4017"/>
          <p:cNvSpPr/>
          <p:nvPr/>
        </p:nvSpPr>
        <p:spPr>
          <a:xfrm>
            <a:off x="10977494" y="3421629"/>
            <a:ext cx="0" cy="368300"/>
          </a:xfrm>
          <a:custGeom>
            <a:avLst/>
            <a:gdLst/>
            <a:ahLst/>
            <a:cxnLst/>
            <a:rect l="l" t="t" r="r" b="b"/>
            <a:pathLst>
              <a:path w="0" h="368300">
                <a:moveTo>
                  <a:pt x="0" y="0"/>
                </a:moveTo>
                <a:lnTo>
                  <a:pt x="0" y="36798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11031384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10977494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10977494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21" name="object 4021"/>
          <p:cNvGrpSpPr/>
          <p:nvPr/>
        </p:nvGrpSpPr>
        <p:grpSpPr>
          <a:xfrm>
            <a:off x="11084684" y="3421038"/>
            <a:ext cx="58419" cy="369570"/>
            <a:chOff x="11084684" y="3421038"/>
            <a:chExt cx="58419" cy="369570"/>
          </a:xfrm>
        </p:grpSpPr>
        <p:sp>
          <p:nvSpPr>
            <p:cNvPr id="4022" name="object 4022"/>
            <p:cNvSpPr/>
            <p:nvPr/>
          </p:nvSpPr>
          <p:spPr>
            <a:xfrm>
              <a:off x="11085276" y="378962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1114196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11085276" y="3421629"/>
              <a:ext cx="57150" cy="368300"/>
            </a:xfrm>
            <a:custGeom>
              <a:avLst/>
              <a:gdLst/>
              <a:ahLst/>
              <a:cxnLst/>
              <a:rect l="l" t="t" r="r" b="b"/>
              <a:pathLst>
                <a:path w="57150" h="368300">
                  <a:moveTo>
                    <a:pt x="0" y="0"/>
                  </a:moveTo>
                  <a:lnTo>
                    <a:pt x="0" y="367988"/>
                  </a:lnTo>
                </a:path>
                <a:path w="57150" h="36830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25" name="object 4025"/>
          <p:cNvSpPr/>
          <p:nvPr/>
        </p:nvSpPr>
        <p:spPr>
          <a:xfrm>
            <a:off x="10654149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10654149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10708042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28" name="object 4028"/>
          <p:cNvGrpSpPr/>
          <p:nvPr/>
        </p:nvGrpSpPr>
        <p:grpSpPr>
          <a:xfrm>
            <a:off x="10707451" y="3421038"/>
            <a:ext cx="108585" cy="369570"/>
            <a:chOff x="10707451" y="3421038"/>
            <a:chExt cx="108585" cy="369570"/>
          </a:xfrm>
        </p:grpSpPr>
        <p:sp>
          <p:nvSpPr>
            <p:cNvPr id="4029" name="object 4029"/>
            <p:cNvSpPr/>
            <p:nvPr/>
          </p:nvSpPr>
          <p:spPr>
            <a:xfrm>
              <a:off x="10708042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1076193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10761935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32" name="object 4032"/>
          <p:cNvGrpSpPr/>
          <p:nvPr/>
        </p:nvGrpSpPr>
        <p:grpSpPr>
          <a:xfrm>
            <a:off x="10869125" y="3421629"/>
            <a:ext cx="54610" cy="368935"/>
            <a:chOff x="10869125" y="3421629"/>
            <a:chExt cx="54610" cy="368935"/>
          </a:xfrm>
        </p:grpSpPr>
        <p:sp>
          <p:nvSpPr>
            <p:cNvPr id="4033" name="object 4033"/>
            <p:cNvSpPr/>
            <p:nvPr/>
          </p:nvSpPr>
          <p:spPr>
            <a:xfrm>
              <a:off x="1086971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1086971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35" name="object 4035"/>
          <p:cNvGrpSpPr/>
          <p:nvPr/>
        </p:nvGrpSpPr>
        <p:grpSpPr>
          <a:xfrm>
            <a:off x="10815232" y="3421038"/>
            <a:ext cx="108585" cy="369570"/>
            <a:chOff x="10815232" y="3421038"/>
            <a:chExt cx="108585" cy="369570"/>
          </a:xfrm>
        </p:grpSpPr>
        <p:sp>
          <p:nvSpPr>
            <p:cNvPr id="4036" name="object 4036"/>
            <p:cNvSpPr/>
            <p:nvPr/>
          </p:nvSpPr>
          <p:spPr>
            <a:xfrm>
              <a:off x="10815823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1081582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108697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10815823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40" name="object 4040"/>
          <p:cNvGrpSpPr/>
          <p:nvPr/>
        </p:nvGrpSpPr>
        <p:grpSpPr>
          <a:xfrm>
            <a:off x="10330175" y="3421038"/>
            <a:ext cx="325120" cy="369570"/>
            <a:chOff x="10330175" y="3421038"/>
            <a:chExt cx="325120" cy="369570"/>
          </a:xfrm>
        </p:grpSpPr>
        <p:sp>
          <p:nvSpPr>
            <p:cNvPr id="4041" name="object 4041"/>
            <p:cNvSpPr/>
            <p:nvPr/>
          </p:nvSpPr>
          <p:spPr>
            <a:xfrm>
              <a:off x="1033076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1033076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10384658" y="3789620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 h="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1065415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0384658" y="3421629"/>
              <a:ext cx="269875" cy="368300"/>
            </a:xfrm>
            <a:custGeom>
              <a:avLst/>
              <a:gdLst/>
              <a:ahLst/>
              <a:cxnLst/>
              <a:rect l="l" t="t" r="r" b="b"/>
              <a:pathLst>
                <a:path w="269875" h="368300">
                  <a:moveTo>
                    <a:pt x="0" y="0"/>
                  </a:moveTo>
                  <a:lnTo>
                    <a:pt x="0" y="367988"/>
                  </a:lnTo>
                </a:path>
                <a:path w="269875" h="36830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03307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47" name="object 4047"/>
          <p:cNvGrpSpPr/>
          <p:nvPr/>
        </p:nvGrpSpPr>
        <p:grpSpPr>
          <a:xfrm>
            <a:off x="12860050" y="4937976"/>
            <a:ext cx="2061210" cy="65405"/>
            <a:chOff x="12860050" y="4937976"/>
            <a:chExt cx="2061210" cy="65405"/>
          </a:xfrm>
        </p:grpSpPr>
        <p:pic>
          <p:nvPicPr>
            <p:cNvPr id="4048" name="object 404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860050" y="4938111"/>
              <a:ext cx="605843" cy="65028"/>
            </a:xfrm>
            <a:prstGeom prst="rect">
              <a:avLst/>
            </a:prstGeom>
          </p:spPr>
        </p:pic>
        <p:pic>
          <p:nvPicPr>
            <p:cNvPr id="4049" name="object 404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465896" y="4937976"/>
              <a:ext cx="1455117" cy="64769"/>
            </a:xfrm>
            <a:prstGeom prst="rect">
              <a:avLst/>
            </a:prstGeom>
          </p:spPr>
        </p:pic>
      </p:grpSp>
      <p:grpSp>
        <p:nvGrpSpPr>
          <p:cNvPr id="4050" name="object 4050"/>
          <p:cNvGrpSpPr/>
          <p:nvPr/>
        </p:nvGrpSpPr>
        <p:grpSpPr>
          <a:xfrm>
            <a:off x="15032519" y="4932215"/>
            <a:ext cx="1559560" cy="71120"/>
            <a:chOff x="15032519" y="4932215"/>
            <a:chExt cx="1559560" cy="71120"/>
          </a:xfrm>
        </p:grpSpPr>
        <p:pic>
          <p:nvPicPr>
            <p:cNvPr id="4051" name="object 405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5032519" y="4938369"/>
              <a:ext cx="1559219" cy="64770"/>
            </a:xfrm>
            <a:prstGeom prst="rect">
              <a:avLst/>
            </a:prstGeom>
          </p:spPr>
        </p:pic>
        <p:sp>
          <p:nvSpPr>
            <p:cNvPr id="4052" name="object 4052"/>
            <p:cNvSpPr/>
            <p:nvPr/>
          </p:nvSpPr>
          <p:spPr>
            <a:xfrm>
              <a:off x="16062079" y="493811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 h="0">
                  <a:moveTo>
                    <a:pt x="52965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15032529" y="4935158"/>
              <a:ext cx="988694" cy="6350"/>
            </a:xfrm>
            <a:custGeom>
              <a:avLst/>
              <a:gdLst/>
              <a:ahLst/>
              <a:cxnLst/>
              <a:rect l="l" t="t" r="r" b="b"/>
              <a:pathLst>
                <a:path w="988694" h="6350">
                  <a:moveTo>
                    <a:pt x="0" y="0"/>
                  </a:moveTo>
                  <a:lnTo>
                    <a:pt x="641506" y="0"/>
                  </a:lnTo>
                </a:path>
                <a:path w="988694" h="6350">
                  <a:moveTo>
                    <a:pt x="644846" y="0"/>
                  </a:moveTo>
                  <a:lnTo>
                    <a:pt x="988681" y="0"/>
                  </a:lnTo>
                </a:path>
                <a:path w="988694" h="6350">
                  <a:moveTo>
                    <a:pt x="0" y="5900"/>
                  </a:moveTo>
                  <a:lnTo>
                    <a:pt x="988681" y="5900"/>
                  </a:lnTo>
                </a:path>
              </a:pathLst>
            </a:custGeom>
            <a:ln w="58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54" name="object 4054"/>
          <p:cNvSpPr/>
          <p:nvPr/>
        </p:nvSpPr>
        <p:spPr>
          <a:xfrm>
            <a:off x="14586511" y="4938115"/>
            <a:ext cx="334645" cy="0"/>
          </a:xfrm>
          <a:custGeom>
            <a:avLst/>
            <a:gdLst/>
            <a:ahLst/>
            <a:cxnLst/>
            <a:rect l="l" t="t" r="r" b="b"/>
            <a:pathLst>
              <a:path w="334644" h="0">
                <a:moveTo>
                  <a:pt x="334502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13465888" y="4938115"/>
            <a:ext cx="1074420" cy="0"/>
          </a:xfrm>
          <a:custGeom>
            <a:avLst/>
            <a:gdLst/>
            <a:ahLst/>
            <a:cxnLst/>
            <a:rect l="l" t="t" r="r" b="b"/>
            <a:pathLst>
              <a:path w="1074419" h="0">
                <a:moveTo>
                  <a:pt x="1074155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12860050" y="493811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19" h="0">
                <a:moveTo>
                  <a:pt x="54078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12925096" y="5003139"/>
            <a:ext cx="616585" cy="0"/>
          </a:xfrm>
          <a:custGeom>
            <a:avLst/>
            <a:gdLst/>
            <a:ahLst/>
            <a:cxnLst/>
            <a:rect l="l" t="t" r="r" b="b"/>
            <a:pathLst>
              <a:path w="616584" h="0">
                <a:moveTo>
                  <a:pt x="0" y="0"/>
                </a:moveTo>
                <a:lnTo>
                  <a:pt x="61605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15975658" y="5003139"/>
            <a:ext cx="616585" cy="0"/>
          </a:xfrm>
          <a:custGeom>
            <a:avLst/>
            <a:gdLst/>
            <a:ahLst/>
            <a:cxnLst/>
            <a:rect l="l" t="t" r="r" b="b"/>
            <a:pathLst>
              <a:path w="616584" h="0">
                <a:moveTo>
                  <a:pt x="0" y="0"/>
                </a:moveTo>
                <a:lnTo>
                  <a:pt x="616085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59" name="object 4059"/>
          <p:cNvGrpSpPr/>
          <p:nvPr/>
        </p:nvGrpSpPr>
        <p:grpSpPr>
          <a:xfrm>
            <a:off x="14921011" y="4932215"/>
            <a:ext cx="111760" cy="76835"/>
            <a:chOff x="14921011" y="4932215"/>
            <a:chExt cx="111760" cy="76835"/>
          </a:xfrm>
        </p:grpSpPr>
        <p:pic>
          <p:nvPicPr>
            <p:cNvPr id="4060" name="object 406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921011" y="4938121"/>
              <a:ext cx="111514" cy="65024"/>
            </a:xfrm>
            <a:prstGeom prst="rect">
              <a:avLst/>
            </a:prstGeom>
          </p:spPr>
        </p:pic>
        <p:sp>
          <p:nvSpPr>
            <p:cNvPr id="4061" name="object 4061"/>
            <p:cNvSpPr/>
            <p:nvPr/>
          </p:nvSpPr>
          <p:spPr>
            <a:xfrm>
              <a:off x="15028611" y="5003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14921013" y="49938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14921002" y="4932216"/>
              <a:ext cx="111760" cy="76835"/>
            </a:xfrm>
            <a:custGeom>
              <a:avLst/>
              <a:gdLst/>
              <a:ahLst/>
              <a:cxnLst/>
              <a:rect l="l" t="t" r="r" b="b"/>
              <a:pathLst>
                <a:path w="111759" h="76835">
                  <a:moveTo>
                    <a:pt x="111518" y="65024"/>
                  </a:moveTo>
                  <a:lnTo>
                    <a:pt x="0" y="65024"/>
                  </a:lnTo>
                  <a:lnTo>
                    <a:pt x="0" y="76835"/>
                  </a:lnTo>
                  <a:lnTo>
                    <a:pt x="111518" y="76835"/>
                  </a:lnTo>
                  <a:lnTo>
                    <a:pt x="111518" y="65024"/>
                  </a:lnTo>
                  <a:close/>
                </a:path>
                <a:path w="111759" h="76835">
                  <a:moveTo>
                    <a:pt x="11151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1518" y="11811"/>
                  </a:lnTo>
                  <a:lnTo>
                    <a:pt x="1115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64" name="object 4064"/>
          <p:cNvGrpSpPr/>
          <p:nvPr/>
        </p:nvGrpSpPr>
        <p:grpSpPr>
          <a:xfrm>
            <a:off x="9560146" y="5724196"/>
            <a:ext cx="77470" cy="1661795"/>
            <a:chOff x="9560146" y="5724196"/>
            <a:chExt cx="77470" cy="1661795"/>
          </a:xfrm>
        </p:grpSpPr>
        <p:pic>
          <p:nvPicPr>
            <p:cNvPr id="4065" name="object 4065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66047" y="5724446"/>
              <a:ext cx="65055" cy="1661160"/>
            </a:xfrm>
            <a:prstGeom prst="rect">
              <a:avLst/>
            </a:prstGeom>
          </p:spPr>
        </p:pic>
        <p:sp>
          <p:nvSpPr>
            <p:cNvPr id="4066" name="object 4066"/>
            <p:cNvSpPr/>
            <p:nvPr/>
          </p:nvSpPr>
          <p:spPr>
            <a:xfrm>
              <a:off x="9631095" y="5724201"/>
              <a:ext cx="0" cy="1661795"/>
            </a:xfrm>
            <a:custGeom>
              <a:avLst/>
              <a:gdLst/>
              <a:ahLst/>
              <a:cxnLst/>
              <a:rect l="l" t="t" r="r" b="b"/>
              <a:pathLst>
                <a:path w="0" h="1661795">
                  <a:moveTo>
                    <a:pt x="0" y="166140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9566047" y="5724196"/>
              <a:ext cx="0" cy="1273175"/>
            </a:xfrm>
            <a:custGeom>
              <a:avLst/>
              <a:gdLst/>
              <a:ahLst/>
              <a:cxnLst/>
              <a:rect l="l" t="t" r="r" b="b"/>
              <a:pathLst>
                <a:path w="0" h="1273175">
                  <a:moveTo>
                    <a:pt x="0" y="0"/>
                  </a:moveTo>
                  <a:lnTo>
                    <a:pt x="0" y="12729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9566047" y="73001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49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069" name="object 4069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16021215" y="4891614"/>
            <a:ext cx="40857" cy="46501"/>
          </a:xfrm>
          <a:prstGeom prst="rect">
            <a:avLst/>
          </a:prstGeom>
        </p:spPr>
      </p:pic>
      <p:grpSp>
        <p:nvGrpSpPr>
          <p:cNvPr id="4070" name="object 4070"/>
          <p:cNvGrpSpPr/>
          <p:nvPr/>
        </p:nvGrpSpPr>
        <p:grpSpPr>
          <a:xfrm>
            <a:off x="16015310" y="4031181"/>
            <a:ext cx="46990" cy="693420"/>
            <a:chOff x="16015310" y="4031181"/>
            <a:chExt cx="46990" cy="693420"/>
          </a:xfrm>
        </p:grpSpPr>
        <p:pic>
          <p:nvPicPr>
            <p:cNvPr id="4071" name="object 407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6021215" y="4031181"/>
              <a:ext cx="40857" cy="693420"/>
            </a:xfrm>
            <a:prstGeom prst="rect">
              <a:avLst/>
            </a:prstGeom>
          </p:spPr>
        </p:pic>
        <p:sp>
          <p:nvSpPr>
            <p:cNvPr id="4072" name="object 4072"/>
            <p:cNvSpPr/>
            <p:nvPr/>
          </p:nvSpPr>
          <p:spPr>
            <a:xfrm>
              <a:off x="16021211" y="4031181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w="0" h="507364">
                  <a:moveTo>
                    <a:pt x="0" y="0"/>
                  </a:moveTo>
                  <a:lnTo>
                    <a:pt x="0" y="5073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16021211" y="4603560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8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74" name="object 4074"/>
          <p:cNvGrpSpPr/>
          <p:nvPr/>
        </p:nvGrpSpPr>
        <p:grpSpPr>
          <a:xfrm>
            <a:off x="16015310" y="4891618"/>
            <a:ext cx="52705" cy="46990"/>
            <a:chOff x="16015310" y="4891618"/>
            <a:chExt cx="52705" cy="46990"/>
          </a:xfrm>
        </p:grpSpPr>
        <p:sp>
          <p:nvSpPr>
            <p:cNvPr id="4075" name="object 4075"/>
            <p:cNvSpPr/>
            <p:nvPr/>
          </p:nvSpPr>
          <p:spPr>
            <a:xfrm>
              <a:off x="16021211" y="489161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16062072" y="49102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77" name="object 4077"/>
          <p:cNvGrpSpPr/>
          <p:nvPr/>
        </p:nvGrpSpPr>
        <p:grpSpPr>
          <a:xfrm>
            <a:off x="16018259" y="4031190"/>
            <a:ext cx="212090" cy="885190"/>
            <a:chOff x="16018259" y="4031190"/>
            <a:chExt cx="212090" cy="885190"/>
          </a:xfrm>
        </p:grpSpPr>
        <p:sp>
          <p:nvSpPr>
            <p:cNvPr id="4078" name="object 4078"/>
            <p:cNvSpPr/>
            <p:nvPr/>
          </p:nvSpPr>
          <p:spPr>
            <a:xfrm>
              <a:off x="16056173" y="4031190"/>
              <a:ext cx="12065" cy="675005"/>
            </a:xfrm>
            <a:custGeom>
              <a:avLst/>
              <a:gdLst/>
              <a:ahLst/>
              <a:cxnLst/>
              <a:rect l="l" t="t" r="r" b="b"/>
              <a:pathLst>
                <a:path w="12065" h="675004">
                  <a:moveTo>
                    <a:pt x="0" y="674607"/>
                  </a:moveTo>
                  <a:lnTo>
                    <a:pt x="11800" y="674607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674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79" name="object 407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6018259" y="4699897"/>
              <a:ext cx="211667" cy="216226"/>
            </a:xfrm>
            <a:prstGeom prst="rect">
              <a:avLst/>
            </a:prstGeom>
          </p:spPr>
        </p:pic>
      </p:grpSp>
      <p:pic>
        <p:nvPicPr>
          <p:cNvPr id="4080" name="object 4080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16591732" y="3984725"/>
            <a:ext cx="65024" cy="166370"/>
          </a:xfrm>
          <a:prstGeom prst="rect">
            <a:avLst/>
          </a:prstGeom>
        </p:spPr>
      </p:pic>
      <p:pic>
        <p:nvPicPr>
          <p:cNvPr id="4081" name="object 4081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16591739" y="5296766"/>
            <a:ext cx="65024" cy="96635"/>
          </a:xfrm>
          <a:prstGeom prst="rect">
            <a:avLst/>
          </a:prstGeom>
        </p:spPr>
      </p:pic>
      <p:grpSp>
        <p:nvGrpSpPr>
          <p:cNvPr id="4082" name="object 4082"/>
          <p:cNvGrpSpPr/>
          <p:nvPr/>
        </p:nvGrpSpPr>
        <p:grpSpPr>
          <a:xfrm>
            <a:off x="16585840" y="4870467"/>
            <a:ext cx="71120" cy="132715"/>
            <a:chOff x="16585840" y="4870467"/>
            <a:chExt cx="71120" cy="132715"/>
          </a:xfrm>
        </p:grpSpPr>
        <p:pic>
          <p:nvPicPr>
            <p:cNvPr id="4083" name="object 408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6585840" y="4886977"/>
              <a:ext cx="70917" cy="116162"/>
            </a:xfrm>
            <a:prstGeom prst="rect">
              <a:avLst/>
            </a:prstGeom>
          </p:spPr>
        </p:pic>
        <p:pic>
          <p:nvPicPr>
            <p:cNvPr id="4084" name="object 408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591733" y="4870467"/>
              <a:ext cx="55746" cy="16510"/>
            </a:xfrm>
            <a:prstGeom prst="rect">
              <a:avLst/>
            </a:prstGeom>
          </p:spPr>
        </p:pic>
      </p:grpSp>
      <p:pic>
        <p:nvPicPr>
          <p:cNvPr id="4085" name="object 4085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16591732" y="4414951"/>
            <a:ext cx="65024" cy="191407"/>
          </a:xfrm>
          <a:prstGeom prst="rect">
            <a:avLst/>
          </a:prstGeom>
        </p:spPr>
      </p:pic>
      <p:sp>
        <p:nvSpPr>
          <p:cNvPr id="4086" name="object 4086"/>
          <p:cNvSpPr/>
          <p:nvPr/>
        </p:nvSpPr>
        <p:spPr>
          <a:xfrm>
            <a:off x="16656756" y="5305138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24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16656756" y="4886975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51139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16656756" y="452924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16656756" y="4431708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5108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16656756" y="4073938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91" name="object 4091"/>
          <p:cNvGrpSpPr/>
          <p:nvPr/>
        </p:nvGrpSpPr>
        <p:grpSpPr>
          <a:xfrm>
            <a:off x="16585840" y="3978825"/>
            <a:ext cx="76835" cy="172720"/>
            <a:chOff x="16585840" y="3978825"/>
            <a:chExt cx="76835" cy="172720"/>
          </a:xfrm>
        </p:grpSpPr>
        <p:sp>
          <p:nvSpPr>
            <p:cNvPr id="4092" name="object 4092"/>
            <p:cNvSpPr/>
            <p:nvPr/>
          </p:nvSpPr>
          <p:spPr>
            <a:xfrm>
              <a:off x="16656757" y="39847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1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/>
            <p:cNvSpPr/>
            <p:nvPr/>
          </p:nvSpPr>
          <p:spPr>
            <a:xfrm>
              <a:off x="16591733" y="398472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/>
            <p:cNvSpPr/>
            <p:nvPr/>
          </p:nvSpPr>
          <p:spPr>
            <a:xfrm>
              <a:off x="16591740" y="3984725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0"/>
                  </a:moveTo>
                  <a:lnTo>
                    <a:pt x="0" y="166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95" name="object 4095"/>
          <p:cNvGrpSpPr/>
          <p:nvPr/>
        </p:nvGrpSpPr>
        <p:grpSpPr>
          <a:xfrm>
            <a:off x="16585840" y="4414947"/>
            <a:ext cx="12065" cy="191770"/>
            <a:chOff x="16585840" y="4414947"/>
            <a:chExt cx="12065" cy="191770"/>
          </a:xfrm>
        </p:grpSpPr>
        <p:sp>
          <p:nvSpPr>
            <p:cNvPr id="4096" name="object 4096"/>
            <p:cNvSpPr/>
            <p:nvPr/>
          </p:nvSpPr>
          <p:spPr>
            <a:xfrm>
              <a:off x="16591740" y="441494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/>
            <p:cNvSpPr/>
            <p:nvPr/>
          </p:nvSpPr>
          <p:spPr>
            <a:xfrm>
              <a:off x="16591740" y="452272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98" name="object 4098"/>
          <p:cNvSpPr/>
          <p:nvPr/>
        </p:nvSpPr>
        <p:spPr>
          <a:xfrm>
            <a:off x="16591739" y="4870258"/>
            <a:ext cx="0" cy="133350"/>
          </a:xfrm>
          <a:custGeom>
            <a:avLst/>
            <a:gdLst/>
            <a:ahLst/>
            <a:cxnLst/>
            <a:rect l="l" t="t" r="r" b="b"/>
            <a:pathLst>
              <a:path w="0" h="133350">
                <a:moveTo>
                  <a:pt x="0" y="0"/>
                </a:moveTo>
                <a:lnTo>
                  <a:pt x="0" y="13287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16591739" y="5296766"/>
            <a:ext cx="0" cy="97155"/>
          </a:xfrm>
          <a:custGeom>
            <a:avLst/>
            <a:gdLst/>
            <a:ahLst/>
            <a:cxnLst/>
            <a:rect l="l" t="t" r="r" b="b"/>
            <a:pathLst>
              <a:path w="0" h="97154">
                <a:moveTo>
                  <a:pt x="0" y="0"/>
                </a:moveTo>
                <a:lnTo>
                  <a:pt x="0" y="9663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16591739" y="4151070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60">
                <a:moveTo>
                  <a:pt x="0" y="26387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101" name="object 4101"/>
          <p:cNvGrpSpPr/>
          <p:nvPr/>
        </p:nvGrpSpPr>
        <p:grpSpPr>
          <a:xfrm>
            <a:off x="16591739" y="4131371"/>
            <a:ext cx="68580" cy="303530"/>
            <a:chOff x="16591739" y="4131371"/>
            <a:chExt cx="68580" cy="303530"/>
          </a:xfrm>
        </p:grpSpPr>
        <p:sp>
          <p:nvSpPr>
            <p:cNvPr id="4102" name="object 4102"/>
            <p:cNvSpPr/>
            <p:nvPr/>
          </p:nvSpPr>
          <p:spPr>
            <a:xfrm>
              <a:off x="16656756" y="4134321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2973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/>
            <p:cNvSpPr/>
            <p:nvPr/>
          </p:nvSpPr>
          <p:spPr>
            <a:xfrm>
              <a:off x="16647472" y="443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/>
            <p:cNvSpPr/>
            <p:nvPr/>
          </p:nvSpPr>
          <p:spPr>
            <a:xfrm>
              <a:off x="16647472" y="44149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53"/>
                  </a:lnTo>
                </a:path>
                <a:path w="0" h="17145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/>
            <p:cNvSpPr/>
            <p:nvPr/>
          </p:nvSpPr>
          <p:spPr>
            <a:xfrm>
              <a:off x="16591739" y="44149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/>
            <p:cNvSpPr/>
            <p:nvPr/>
          </p:nvSpPr>
          <p:spPr>
            <a:xfrm>
              <a:off x="16647472" y="41343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/>
            <p:cNvSpPr/>
            <p:nvPr/>
          </p:nvSpPr>
          <p:spPr>
            <a:xfrm>
              <a:off x="16647472" y="41343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53"/>
                  </a:moveTo>
                  <a:lnTo>
                    <a:pt x="0" y="0"/>
                  </a:lnTo>
                </a:path>
                <a:path w="0" h="17145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/>
            <p:cNvSpPr/>
            <p:nvPr/>
          </p:nvSpPr>
          <p:spPr>
            <a:xfrm>
              <a:off x="16591739" y="41510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09" name="object 4109"/>
          <p:cNvSpPr/>
          <p:nvPr/>
        </p:nvSpPr>
        <p:spPr>
          <a:xfrm>
            <a:off x="16591739" y="4606354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60">
                <a:moveTo>
                  <a:pt x="0" y="0"/>
                </a:moveTo>
                <a:lnTo>
                  <a:pt x="0" y="263908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110" name="object 4110"/>
          <p:cNvGrpSpPr/>
          <p:nvPr/>
        </p:nvGrpSpPr>
        <p:grpSpPr>
          <a:xfrm>
            <a:off x="16591739" y="4586682"/>
            <a:ext cx="68580" cy="303530"/>
            <a:chOff x="16591739" y="4586682"/>
            <a:chExt cx="68580" cy="303530"/>
          </a:xfrm>
        </p:grpSpPr>
        <p:sp>
          <p:nvSpPr>
            <p:cNvPr id="4111" name="object 4111"/>
            <p:cNvSpPr/>
            <p:nvPr/>
          </p:nvSpPr>
          <p:spPr>
            <a:xfrm>
              <a:off x="16656756" y="458963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/>
            <p:cNvSpPr/>
            <p:nvPr/>
          </p:nvSpPr>
          <p:spPr>
            <a:xfrm>
              <a:off x="16647472" y="45896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/>
            <p:cNvSpPr/>
            <p:nvPr/>
          </p:nvSpPr>
          <p:spPr>
            <a:xfrm>
              <a:off x="16647472" y="458963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22"/>
                  </a:moveTo>
                  <a:lnTo>
                    <a:pt x="0" y="0"/>
                  </a:lnTo>
                </a:path>
                <a:path w="0"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/>
            <p:cNvSpPr/>
            <p:nvPr/>
          </p:nvSpPr>
          <p:spPr>
            <a:xfrm>
              <a:off x="16591739" y="460635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/>
            <p:cNvSpPr/>
            <p:nvPr/>
          </p:nvSpPr>
          <p:spPr>
            <a:xfrm>
              <a:off x="16647472" y="48869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/>
            <p:cNvSpPr/>
            <p:nvPr/>
          </p:nvSpPr>
          <p:spPr>
            <a:xfrm>
              <a:off x="16647472" y="487025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22"/>
                  </a:lnTo>
                </a:path>
                <a:path w="0"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/>
            <p:cNvSpPr/>
            <p:nvPr/>
          </p:nvSpPr>
          <p:spPr>
            <a:xfrm>
              <a:off x="16591739" y="4870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18" name="object 4118"/>
          <p:cNvSpPr/>
          <p:nvPr/>
        </p:nvSpPr>
        <p:spPr>
          <a:xfrm>
            <a:off x="16591739" y="5003141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4">
                <a:moveTo>
                  <a:pt x="0" y="293624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16668839" y="5003139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 h="0">
                <a:moveTo>
                  <a:pt x="0" y="0"/>
                </a:moveTo>
                <a:lnTo>
                  <a:pt x="284368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120" name="object 4120"/>
          <p:cNvGrpSpPr/>
          <p:nvPr/>
        </p:nvGrpSpPr>
        <p:grpSpPr>
          <a:xfrm>
            <a:off x="16654749" y="5284522"/>
            <a:ext cx="17145" cy="24130"/>
            <a:chOff x="16654749" y="5284522"/>
            <a:chExt cx="17145" cy="24130"/>
          </a:xfrm>
        </p:grpSpPr>
        <p:sp>
          <p:nvSpPr>
            <p:cNvPr id="4121" name="object 4121"/>
            <p:cNvSpPr/>
            <p:nvPr/>
          </p:nvSpPr>
          <p:spPr>
            <a:xfrm>
              <a:off x="16657702" y="52874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/>
            <p:cNvSpPr/>
            <p:nvPr/>
          </p:nvSpPr>
          <p:spPr>
            <a:xfrm>
              <a:off x="16657702" y="52874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/>
            <p:cNvSpPr/>
            <p:nvPr/>
          </p:nvSpPr>
          <p:spPr>
            <a:xfrm>
              <a:off x="16668839" y="52874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/>
            <p:cNvSpPr/>
            <p:nvPr/>
          </p:nvSpPr>
          <p:spPr>
            <a:xfrm>
              <a:off x="16657698" y="53051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25" name="object 4125"/>
          <p:cNvGrpSpPr/>
          <p:nvPr/>
        </p:nvGrpSpPr>
        <p:grpSpPr>
          <a:xfrm>
            <a:off x="16591739" y="4982522"/>
            <a:ext cx="362585" cy="320675"/>
            <a:chOff x="16591739" y="4982522"/>
            <a:chExt cx="362585" cy="320675"/>
          </a:xfrm>
        </p:grpSpPr>
        <p:sp>
          <p:nvSpPr>
            <p:cNvPr id="4126" name="object 4126"/>
            <p:cNvSpPr/>
            <p:nvPr/>
          </p:nvSpPr>
          <p:spPr>
            <a:xfrm>
              <a:off x="16668839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/>
            <p:cNvSpPr/>
            <p:nvPr/>
          </p:nvSpPr>
          <p:spPr>
            <a:xfrm>
              <a:off x="16657698" y="500313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/>
            <p:cNvSpPr/>
            <p:nvPr/>
          </p:nvSpPr>
          <p:spPr>
            <a:xfrm>
              <a:off x="16657701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/>
            <p:cNvSpPr/>
            <p:nvPr/>
          </p:nvSpPr>
          <p:spPr>
            <a:xfrm>
              <a:off x="16657701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/>
            <p:cNvSpPr/>
            <p:nvPr/>
          </p:nvSpPr>
          <p:spPr>
            <a:xfrm>
              <a:off x="16668839" y="5003137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80" h="284479">
                  <a:moveTo>
                    <a:pt x="0" y="284336"/>
                  </a:moveTo>
                  <a:lnTo>
                    <a:pt x="45871" y="280587"/>
                  </a:lnTo>
                  <a:lnTo>
                    <a:pt x="89480" y="269740"/>
                  </a:lnTo>
                  <a:lnTo>
                    <a:pt x="130222" y="252401"/>
                  </a:lnTo>
                  <a:lnTo>
                    <a:pt x="167492" y="229173"/>
                  </a:lnTo>
                  <a:lnTo>
                    <a:pt x="200686" y="200662"/>
                  </a:lnTo>
                  <a:lnTo>
                    <a:pt x="229200" y="167472"/>
                  </a:lnTo>
                  <a:lnTo>
                    <a:pt x="252429" y="130206"/>
                  </a:lnTo>
                  <a:lnTo>
                    <a:pt x="269770" y="89469"/>
                  </a:lnTo>
                  <a:lnTo>
                    <a:pt x="280618" y="45865"/>
                  </a:ln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/>
            <p:cNvSpPr/>
            <p:nvPr/>
          </p:nvSpPr>
          <p:spPr>
            <a:xfrm>
              <a:off x="16591739" y="529676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/>
            <p:cNvSpPr/>
            <p:nvPr/>
          </p:nvSpPr>
          <p:spPr>
            <a:xfrm>
              <a:off x="16591739" y="500313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133" name="object 4133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12250485" y="5439866"/>
            <a:ext cx="237898" cy="65034"/>
          </a:xfrm>
          <a:prstGeom prst="rect">
            <a:avLst/>
          </a:prstGeom>
        </p:spPr>
      </p:pic>
      <p:grpSp>
        <p:nvGrpSpPr>
          <p:cNvPr id="4134" name="object 4134"/>
          <p:cNvGrpSpPr/>
          <p:nvPr/>
        </p:nvGrpSpPr>
        <p:grpSpPr>
          <a:xfrm>
            <a:off x="11259965" y="5439866"/>
            <a:ext cx="656590" cy="71120"/>
            <a:chOff x="11259965" y="5439866"/>
            <a:chExt cx="656590" cy="71120"/>
          </a:xfrm>
        </p:grpSpPr>
        <p:pic>
          <p:nvPicPr>
            <p:cNvPr id="4135" name="object 4135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1259971" y="5439866"/>
              <a:ext cx="656011" cy="65034"/>
            </a:xfrm>
            <a:prstGeom prst="rect">
              <a:avLst/>
            </a:prstGeom>
          </p:spPr>
        </p:pic>
        <p:sp>
          <p:nvSpPr>
            <p:cNvPr id="4136" name="object 4136"/>
            <p:cNvSpPr/>
            <p:nvPr/>
          </p:nvSpPr>
          <p:spPr>
            <a:xfrm>
              <a:off x="11259965" y="5499006"/>
              <a:ext cx="656590" cy="12065"/>
            </a:xfrm>
            <a:custGeom>
              <a:avLst/>
              <a:gdLst/>
              <a:ahLst/>
              <a:cxnLst/>
              <a:rect l="l" t="t" r="r" b="b"/>
              <a:pathLst>
                <a:path w="656590" h="12064">
                  <a:moveTo>
                    <a:pt x="0" y="11800"/>
                  </a:moveTo>
                  <a:lnTo>
                    <a:pt x="656011" y="11800"/>
                  </a:lnTo>
                  <a:lnTo>
                    <a:pt x="65601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37" name="object 4137"/>
          <p:cNvSpPr/>
          <p:nvPr/>
        </p:nvSpPr>
        <p:spPr>
          <a:xfrm>
            <a:off x="12250490" y="5499006"/>
            <a:ext cx="238125" cy="12065"/>
          </a:xfrm>
          <a:custGeom>
            <a:avLst/>
            <a:gdLst/>
            <a:ahLst/>
            <a:cxnLst/>
            <a:rect l="l" t="t" r="r" b="b"/>
            <a:pathLst>
              <a:path w="238125" h="12064">
                <a:moveTo>
                  <a:pt x="0" y="11800"/>
                </a:moveTo>
                <a:lnTo>
                  <a:pt x="237898" y="11800"/>
                </a:lnTo>
                <a:lnTo>
                  <a:pt x="237898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12250493" y="5433968"/>
            <a:ext cx="238125" cy="12065"/>
          </a:xfrm>
          <a:custGeom>
            <a:avLst/>
            <a:gdLst/>
            <a:ahLst/>
            <a:cxnLst/>
            <a:rect l="l" t="t" r="r" b="b"/>
            <a:pathLst>
              <a:path w="238125" h="12064">
                <a:moveTo>
                  <a:pt x="0" y="11800"/>
                </a:moveTo>
                <a:lnTo>
                  <a:pt x="237898" y="11800"/>
                </a:lnTo>
                <a:lnTo>
                  <a:pt x="237898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139" name="object 4139"/>
          <p:cNvGrpSpPr/>
          <p:nvPr/>
        </p:nvGrpSpPr>
        <p:grpSpPr>
          <a:xfrm>
            <a:off x="11254065" y="5433968"/>
            <a:ext cx="1002665" cy="74295"/>
            <a:chOff x="11254065" y="5433968"/>
            <a:chExt cx="1002665" cy="74295"/>
          </a:xfrm>
        </p:grpSpPr>
        <p:sp>
          <p:nvSpPr>
            <p:cNvPr id="4140" name="object 4140"/>
            <p:cNvSpPr/>
            <p:nvPr/>
          </p:nvSpPr>
          <p:spPr>
            <a:xfrm>
              <a:off x="11259964" y="5436922"/>
              <a:ext cx="656590" cy="6350"/>
            </a:xfrm>
            <a:custGeom>
              <a:avLst/>
              <a:gdLst/>
              <a:ahLst/>
              <a:cxnLst/>
              <a:rect l="l" t="t" r="r" b="b"/>
              <a:pathLst>
                <a:path w="656590" h="6350">
                  <a:moveTo>
                    <a:pt x="0" y="0"/>
                  </a:moveTo>
                  <a:lnTo>
                    <a:pt x="656011" y="0"/>
                  </a:lnTo>
                </a:path>
                <a:path w="656590" h="6350">
                  <a:moveTo>
                    <a:pt x="0" y="5900"/>
                  </a:moveTo>
                  <a:lnTo>
                    <a:pt x="656011" y="5900"/>
                  </a:lnTo>
                </a:path>
              </a:pathLst>
            </a:custGeom>
            <a:ln w="590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/>
            <p:cNvSpPr/>
            <p:nvPr/>
          </p:nvSpPr>
          <p:spPr>
            <a:xfrm>
              <a:off x="11259965" y="543986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/>
            <p:cNvSpPr/>
            <p:nvPr/>
          </p:nvSpPr>
          <p:spPr>
            <a:xfrm>
              <a:off x="11915975" y="550490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 h="0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/>
            <p:cNvSpPr/>
            <p:nvPr/>
          </p:nvSpPr>
          <p:spPr>
            <a:xfrm>
              <a:off x="11915975" y="543986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 h="0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/>
            <p:cNvSpPr/>
            <p:nvPr/>
          </p:nvSpPr>
          <p:spPr>
            <a:xfrm>
              <a:off x="11915975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/>
            <p:cNvSpPr/>
            <p:nvPr/>
          </p:nvSpPr>
          <p:spPr>
            <a:xfrm>
              <a:off x="11915975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/>
            <p:cNvSpPr/>
            <p:nvPr/>
          </p:nvSpPr>
          <p:spPr>
            <a:xfrm>
              <a:off x="12250490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/>
            <p:cNvSpPr/>
            <p:nvPr/>
          </p:nvSpPr>
          <p:spPr>
            <a:xfrm>
              <a:off x="12250490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48" name="object 4148"/>
          <p:cNvSpPr/>
          <p:nvPr/>
        </p:nvSpPr>
        <p:spPr>
          <a:xfrm>
            <a:off x="13227079" y="5911893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16289709" y="6097737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13227090" y="5911897"/>
            <a:ext cx="1529715" cy="0"/>
          </a:xfrm>
          <a:custGeom>
            <a:avLst/>
            <a:gdLst/>
            <a:ahLst/>
            <a:cxnLst/>
            <a:rect l="l" t="t" r="r" b="b"/>
            <a:pathLst>
              <a:path w="1529715" h="0">
                <a:moveTo>
                  <a:pt x="0" y="0"/>
                </a:moveTo>
                <a:lnTo>
                  <a:pt x="152915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151" name="object 4151"/>
          <p:cNvGrpSpPr/>
          <p:nvPr/>
        </p:nvGrpSpPr>
        <p:grpSpPr>
          <a:xfrm>
            <a:off x="14941911" y="5911305"/>
            <a:ext cx="1348740" cy="186690"/>
            <a:chOff x="14941911" y="5911305"/>
            <a:chExt cx="1348740" cy="186690"/>
          </a:xfrm>
        </p:grpSpPr>
        <p:sp>
          <p:nvSpPr>
            <p:cNvPr id="4152" name="object 4152"/>
            <p:cNvSpPr/>
            <p:nvPr/>
          </p:nvSpPr>
          <p:spPr>
            <a:xfrm>
              <a:off x="14941911" y="5911897"/>
              <a:ext cx="1348105" cy="0"/>
            </a:xfrm>
            <a:custGeom>
              <a:avLst/>
              <a:gdLst/>
              <a:ahLst/>
              <a:cxnLst/>
              <a:rect l="l" t="t" r="r" b="b"/>
              <a:pathLst>
                <a:path w="1348105" h="0">
                  <a:moveTo>
                    <a:pt x="0" y="0"/>
                  </a:moveTo>
                  <a:lnTo>
                    <a:pt x="13477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/>
            <p:cNvSpPr/>
            <p:nvPr/>
          </p:nvSpPr>
          <p:spPr>
            <a:xfrm>
              <a:off x="16289708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54" name="object 4154"/>
          <p:cNvGrpSpPr/>
          <p:nvPr/>
        </p:nvGrpSpPr>
        <p:grpSpPr>
          <a:xfrm>
            <a:off x="13224127" y="6097149"/>
            <a:ext cx="3068955" cy="381000"/>
            <a:chOff x="13224127" y="6097149"/>
            <a:chExt cx="3068955" cy="381000"/>
          </a:xfrm>
        </p:grpSpPr>
        <p:sp>
          <p:nvSpPr>
            <p:cNvPr id="4155" name="object 4155"/>
            <p:cNvSpPr/>
            <p:nvPr/>
          </p:nvSpPr>
          <p:spPr>
            <a:xfrm>
              <a:off x="13227080" y="609773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/>
            <p:cNvSpPr/>
            <p:nvPr/>
          </p:nvSpPr>
          <p:spPr>
            <a:xfrm>
              <a:off x="13227090" y="6097741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/>
            <p:cNvSpPr/>
            <p:nvPr/>
          </p:nvSpPr>
          <p:spPr>
            <a:xfrm>
              <a:off x="13227090" y="6283585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/>
            <p:cNvSpPr/>
            <p:nvPr/>
          </p:nvSpPr>
          <p:spPr>
            <a:xfrm>
              <a:off x="13227080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/>
            <p:cNvSpPr/>
            <p:nvPr/>
          </p:nvSpPr>
          <p:spPr>
            <a:xfrm>
              <a:off x="1628970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60" name="object 416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3227095" y="6469426"/>
              <a:ext cx="3062618" cy="5570"/>
            </a:xfrm>
            <a:prstGeom prst="rect">
              <a:avLst/>
            </a:prstGeom>
          </p:spPr>
        </p:pic>
        <p:sp>
          <p:nvSpPr>
            <p:cNvPr id="4161" name="object 4161"/>
            <p:cNvSpPr/>
            <p:nvPr/>
          </p:nvSpPr>
          <p:spPr>
            <a:xfrm>
              <a:off x="13227080" y="6469421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0" y="0"/>
                  </a:moveTo>
                  <a:lnTo>
                    <a:pt x="3062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/>
            <p:cNvSpPr/>
            <p:nvPr/>
          </p:nvSpPr>
          <p:spPr>
            <a:xfrm>
              <a:off x="1628970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/>
            <p:cNvSpPr/>
            <p:nvPr/>
          </p:nvSpPr>
          <p:spPr>
            <a:xfrm>
              <a:off x="13227080" y="6469429"/>
              <a:ext cx="3063240" cy="5715"/>
            </a:xfrm>
            <a:custGeom>
              <a:avLst/>
              <a:gdLst/>
              <a:ahLst/>
              <a:cxnLst/>
              <a:rect l="l" t="t" r="r" b="b"/>
              <a:pathLst>
                <a:path w="3063240" h="5714">
                  <a:moveTo>
                    <a:pt x="0" y="5570"/>
                  </a:moveTo>
                  <a:lnTo>
                    <a:pt x="3062629" y="5570"/>
                  </a:lnTo>
                </a:path>
                <a:path w="306324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64" name="object 4164"/>
          <p:cNvGrpSpPr/>
          <p:nvPr/>
        </p:nvGrpSpPr>
        <p:grpSpPr>
          <a:xfrm>
            <a:off x="17236254" y="4277777"/>
            <a:ext cx="336550" cy="605155"/>
            <a:chOff x="17236254" y="4277777"/>
            <a:chExt cx="336550" cy="605155"/>
          </a:xfrm>
        </p:grpSpPr>
        <p:sp>
          <p:nvSpPr>
            <p:cNvPr id="4165" name="object 4165"/>
            <p:cNvSpPr/>
            <p:nvPr/>
          </p:nvSpPr>
          <p:spPr>
            <a:xfrm>
              <a:off x="17242155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/>
            <p:cNvSpPr/>
            <p:nvPr/>
          </p:nvSpPr>
          <p:spPr>
            <a:xfrm>
              <a:off x="17242155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/>
            <p:cNvSpPr/>
            <p:nvPr/>
          </p:nvSpPr>
          <p:spPr>
            <a:xfrm>
              <a:off x="17242155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/>
            <p:cNvSpPr/>
            <p:nvPr/>
          </p:nvSpPr>
          <p:spPr>
            <a:xfrm>
              <a:off x="17242155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/>
            <p:cNvSpPr/>
            <p:nvPr/>
          </p:nvSpPr>
          <p:spPr>
            <a:xfrm>
              <a:off x="1724215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/>
            <p:cNvSpPr/>
            <p:nvPr/>
          </p:nvSpPr>
          <p:spPr>
            <a:xfrm>
              <a:off x="1724215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/>
            <p:cNvSpPr/>
            <p:nvPr/>
          </p:nvSpPr>
          <p:spPr>
            <a:xfrm>
              <a:off x="1724215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/>
            <p:cNvSpPr/>
            <p:nvPr/>
          </p:nvSpPr>
          <p:spPr>
            <a:xfrm>
              <a:off x="17242155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/>
            <p:cNvSpPr/>
            <p:nvPr/>
          </p:nvSpPr>
          <p:spPr>
            <a:xfrm>
              <a:off x="17242155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/>
            <p:cNvSpPr/>
            <p:nvPr/>
          </p:nvSpPr>
          <p:spPr>
            <a:xfrm>
              <a:off x="17242155" y="47076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/>
            <p:cNvSpPr/>
            <p:nvPr/>
          </p:nvSpPr>
          <p:spPr>
            <a:xfrm>
              <a:off x="17242155" y="459986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/>
            <p:cNvSpPr/>
            <p:nvPr/>
          </p:nvSpPr>
          <p:spPr>
            <a:xfrm>
              <a:off x="17242155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/>
            <p:cNvSpPr/>
            <p:nvPr/>
          </p:nvSpPr>
          <p:spPr>
            <a:xfrm>
              <a:off x="17242155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/>
            <p:cNvSpPr/>
            <p:nvPr/>
          </p:nvSpPr>
          <p:spPr>
            <a:xfrm>
              <a:off x="17242155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/>
            <p:cNvSpPr/>
            <p:nvPr/>
          </p:nvSpPr>
          <p:spPr>
            <a:xfrm>
              <a:off x="17566451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/>
            <p:cNvSpPr/>
            <p:nvPr/>
          </p:nvSpPr>
          <p:spPr>
            <a:xfrm>
              <a:off x="17566451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/>
            <p:cNvSpPr/>
            <p:nvPr/>
          </p:nvSpPr>
          <p:spPr>
            <a:xfrm>
              <a:off x="17242155" y="46537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/>
            <p:cNvSpPr/>
            <p:nvPr/>
          </p:nvSpPr>
          <p:spPr>
            <a:xfrm>
              <a:off x="17566451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/>
            <p:cNvSpPr/>
            <p:nvPr/>
          </p:nvSpPr>
          <p:spPr>
            <a:xfrm>
              <a:off x="17242155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/>
            <p:cNvSpPr/>
            <p:nvPr/>
          </p:nvSpPr>
          <p:spPr>
            <a:xfrm>
              <a:off x="17566451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/>
            <p:cNvSpPr/>
            <p:nvPr/>
          </p:nvSpPr>
          <p:spPr>
            <a:xfrm>
              <a:off x="17566451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/>
            <p:cNvSpPr/>
            <p:nvPr/>
          </p:nvSpPr>
          <p:spPr>
            <a:xfrm>
              <a:off x="17566451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/>
            <p:cNvSpPr/>
            <p:nvPr/>
          </p:nvSpPr>
          <p:spPr>
            <a:xfrm>
              <a:off x="17566451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/>
            <p:cNvSpPr/>
            <p:nvPr/>
          </p:nvSpPr>
          <p:spPr>
            <a:xfrm>
              <a:off x="17566451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89" name="object 418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242144" y="4304371"/>
              <a:ext cx="324293" cy="79934"/>
            </a:xfrm>
            <a:prstGeom prst="rect">
              <a:avLst/>
            </a:prstGeom>
          </p:spPr>
        </p:pic>
        <p:sp>
          <p:nvSpPr>
            <p:cNvPr id="4190" name="object 4190"/>
            <p:cNvSpPr/>
            <p:nvPr/>
          </p:nvSpPr>
          <p:spPr>
            <a:xfrm>
              <a:off x="17242155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/>
            <p:cNvSpPr/>
            <p:nvPr/>
          </p:nvSpPr>
          <p:spPr>
            <a:xfrm>
              <a:off x="17566451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/>
            <p:cNvSpPr/>
            <p:nvPr/>
          </p:nvSpPr>
          <p:spPr>
            <a:xfrm>
              <a:off x="17242155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/>
            <p:cNvSpPr/>
            <p:nvPr/>
          </p:nvSpPr>
          <p:spPr>
            <a:xfrm>
              <a:off x="17242155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/>
            <p:cNvSpPr/>
            <p:nvPr/>
          </p:nvSpPr>
          <p:spPr>
            <a:xfrm>
              <a:off x="17242155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/>
            <p:cNvSpPr/>
            <p:nvPr/>
          </p:nvSpPr>
          <p:spPr>
            <a:xfrm>
              <a:off x="17242155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/>
            <p:cNvSpPr/>
            <p:nvPr/>
          </p:nvSpPr>
          <p:spPr>
            <a:xfrm>
              <a:off x="17242155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/>
            <p:cNvSpPr/>
            <p:nvPr/>
          </p:nvSpPr>
          <p:spPr>
            <a:xfrm>
              <a:off x="17242155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/>
            <p:cNvSpPr/>
            <p:nvPr/>
          </p:nvSpPr>
          <p:spPr>
            <a:xfrm>
              <a:off x="17242155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/>
            <p:cNvSpPr/>
            <p:nvPr/>
          </p:nvSpPr>
          <p:spPr>
            <a:xfrm>
              <a:off x="17566451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/>
            <p:cNvSpPr/>
            <p:nvPr/>
          </p:nvSpPr>
          <p:spPr>
            <a:xfrm>
              <a:off x="17566451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01" name="object 4201"/>
          <p:cNvGrpSpPr/>
          <p:nvPr/>
        </p:nvGrpSpPr>
        <p:grpSpPr>
          <a:xfrm>
            <a:off x="10347325" y="4337846"/>
            <a:ext cx="330200" cy="539750"/>
            <a:chOff x="10347325" y="4337846"/>
            <a:chExt cx="330200" cy="539750"/>
          </a:xfrm>
        </p:grpSpPr>
        <p:sp>
          <p:nvSpPr>
            <p:cNvPr id="4202" name="object 4202"/>
            <p:cNvSpPr/>
            <p:nvPr/>
          </p:nvSpPr>
          <p:spPr>
            <a:xfrm>
              <a:off x="10350277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/>
            <p:cNvSpPr/>
            <p:nvPr/>
          </p:nvSpPr>
          <p:spPr>
            <a:xfrm>
              <a:off x="10350277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/>
            <p:cNvSpPr/>
            <p:nvPr/>
          </p:nvSpPr>
          <p:spPr>
            <a:xfrm>
              <a:off x="10350277" y="466118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/>
            <p:cNvSpPr/>
            <p:nvPr/>
          </p:nvSpPr>
          <p:spPr>
            <a:xfrm>
              <a:off x="10350277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/>
            <p:cNvSpPr/>
            <p:nvPr/>
          </p:nvSpPr>
          <p:spPr>
            <a:xfrm>
              <a:off x="10350277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/>
            <p:cNvSpPr/>
            <p:nvPr/>
          </p:nvSpPr>
          <p:spPr>
            <a:xfrm>
              <a:off x="10350277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/>
            <p:cNvSpPr/>
            <p:nvPr/>
          </p:nvSpPr>
          <p:spPr>
            <a:xfrm>
              <a:off x="10350277" y="44456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/>
            <p:cNvSpPr/>
            <p:nvPr/>
          </p:nvSpPr>
          <p:spPr>
            <a:xfrm>
              <a:off x="10350277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/>
            <p:cNvSpPr/>
            <p:nvPr/>
          </p:nvSpPr>
          <p:spPr>
            <a:xfrm>
              <a:off x="10350272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/>
            <p:cNvSpPr/>
            <p:nvPr/>
          </p:nvSpPr>
          <p:spPr>
            <a:xfrm>
              <a:off x="10350272" y="466118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/>
            <p:cNvSpPr/>
            <p:nvPr/>
          </p:nvSpPr>
          <p:spPr>
            <a:xfrm>
              <a:off x="10350272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/>
            <p:cNvSpPr/>
            <p:nvPr/>
          </p:nvSpPr>
          <p:spPr>
            <a:xfrm>
              <a:off x="1067456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/>
            <p:cNvSpPr/>
            <p:nvPr/>
          </p:nvSpPr>
          <p:spPr>
            <a:xfrm>
              <a:off x="1067456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/>
            <p:cNvSpPr/>
            <p:nvPr/>
          </p:nvSpPr>
          <p:spPr>
            <a:xfrm>
              <a:off x="10674566" y="466118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/>
            <p:cNvSpPr/>
            <p:nvPr/>
          </p:nvSpPr>
          <p:spPr>
            <a:xfrm>
              <a:off x="1067456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/>
            <p:cNvSpPr/>
            <p:nvPr/>
          </p:nvSpPr>
          <p:spPr>
            <a:xfrm>
              <a:off x="10674566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/>
            <p:cNvSpPr/>
            <p:nvPr/>
          </p:nvSpPr>
          <p:spPr>
            <a:xfrm>
              <a:off x="1067456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/>
            <p:cNvSpPr/>
            <p:nvPr/>
          </p:nvSpPr>
          <p:spPr>
            <a:xfrm>
              <a:off x="10674566" y="44456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/>
            <p:cNvSpPr/>
            <p:nvPr/>
          </p:nvSpPr>
          <p:spPr>
            <a:xfrm>
              <a:off x="10350272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/>
            <p:cNvSpPr/>
            <p:nvPr/>
          </p:nvSpPr>
          <p:spPr>
            <a:xfrm>
              <a:off x="10350272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/>
            <p:cNvSpPr/>
            <p:nvPr/>
          </p:nvSpPr>
          <p:spPr>
            <a:xfrm>
              <a:off x="10350272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/>
            <p:cNvSpPr/>
            <p:nvPr/>
          </p:nvSpPr>
          <p:spPr>
            <a:xfrm>
              <a:off x="10350272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/>
            <p:cNvSpPr/>
            <p:nvPr/>
          </p:nvSpPr>
          <p:spPr>
            <a:xfrm>
              <a:off x="1067456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5" name="object 4225"/>
            <p:cNvSpPr/>
            <p:nvPr/>
          </p:nvSpPr>
          <p:spPr>
            <a:xfrm>
              <a:off x="10350272" y="444562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26" name="object 422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350281" y="4388002"/>
              <a:ext cx="324293" cy="3738"/>
            </a:xfrm>
            <a:prstGeom prst="rect">
              <a:avLst/>
            </a:prstGeom>
          </p:spPr>
        </p:pic>
        <p:sp>
          <p:nvSpPr>
            <p:cNvPr id="4227" name="object 4227"/>
            <p:cNvSpPr/>
            <p:nvPr/>
          </p:nvSpPr>
          <p:spPr>
            <a:xfrm>
              <a:off x="10350277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/>
            <p:cNvSpPr/>
            <p:nvPr/>
          </p:nvSpPr>
          <p:spPr>
            <a:xfrm>
              <a:off x="1067456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/>
            <p:cNvSpPr/>
            <p:nvPr/>
          </p:nvSpPr>
          <p:spPr>
            <a:xfrm>
              <a:off x="10350277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/>
            <p:cNvSpPr/>
            <p:nvPr/>
          </p:nvSpPr>
          <p:spPr>
            <a:xfrm>
              <a:off x="10350277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/>
            <p:cNvSpPr/>
            <p:nvPr/>
          </p:nvSpPr>
          <p:spPr>
            <a:xfrm>
              <a:off x="10350277" y="4337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32" name="object 4232"/>
          <p:cNvGrpSpPr/>
          <p:nvPr/>
        </p:nvGrpSpPr>
        <p:grpSpPr>
          <a:xfrm>
            <a:off x="10349686" y="4283362"/>
            <a:ext cx="325120" cy="54610"/>
            <a:chOff x="10349686" y="4283362"/>
            <a:chExt cx="325120" cy="54610"/>
          </a:xfrm>
        </p:grpSpPr>
        <p:sp>
          <p:nvSpPr>
            <p:cNvPr id="4233" name="object 4233"/>
            <p:cNvSpPr/>
            <p:nvPr/>
          </p:nvSpPr>
          <p:spPr>
            <a:xfrm>
              <a:off x="10350272" y="42839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/>
            <p:cNvSpPr/>
            <p:nvPr/>
          </p:nvSpPr>
          <p:spPr>
            <a:xfrm>
              <a:off x="10350277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35" name="object 4235"/>
          <p:cNvGrpSpPr/>
          <p:nvPr/>
        </p:nvGrpSpPr>
        <p:grpSpPr>
          <a:xfrm>
            <a:off x="10350272" y="4283954"/>
            <a:ext cx="325120" cy="108585"/>
            <a:chOff x="10350272" y="4283954"/>
            <a:chExt cx="325120" cy="108585"/>
          </a:xfrm>
        </p:grpSpPr>
        <p:sp>
          <p:nvSpPr>
            <p:cNvPr id="4236" name="object 4236"/>
            <p:cNvSpPr/>
            <p:nvPr/>
          </p:nvSpPr>
          <p:spPr>
            <a:xfrm>
              <a:off x="10350272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/>
            <p:cNvSpPr/>
            <p:nvPr/>
          </p:nvSpPr>
          <p:spPr>
            <a:xfrm>
              <a:off x="10350272" y="43378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/>
            <p:cNvSpPr/>
            <p:nvPr/>
          </p:nvSpPr>
          <p:spPr>
            <a:xfrm>
              <a:off x="10674565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39" name="object 4239"/>
          <p:cNvSpPr/>
          <p:nvPr/>
        </p:nvSpPr>
        <p:spPr>
          <a:xfrm>
            <a:off x="16284171" y="5917472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14941911" y="5917475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90" h="0">
                <a:moveTo>
                  <a:pt x="0" y="0"/>
                </a:moveTo>
                <a:lnTo>
                  <a:pt x="1342264" y="0"/>
                </a:lnTo>
              </a:path>
            </a:pathLst>
          </a:custGeom>
          <a:ln w="3175">
            <a:solidFill>
              <a:srgbClr val="00000F"/>
            </a:solidFill>
            <a:prstDash val="lgDash"/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13232666" y="5917475"/>
            <a:ext cx="1524000" cy="0"/>
          </a:xfrm>
          <a:custGeom>
            <a:avLst/>
            <a:gdLst/>
            <a:ahLst/>
            <a:cxnLst/>
            <a:rect l="l" t="t" r="r" b="b"/>
            <a:pathLst>
              <a:path w="1524000" h="0">
                <a:moveTo>
                  <a:pt x="0" y="0"/>
                </a:moveTo>
                <a:lnTo>
                  <a:pt x="1523574" y="0"/>
                </a:lnTo>
              </a:path>
            </a:pathLst>
          </a:custGeom>
          <a:ln w="3175">
            <a:solidFill>
              <a:srgbClr val="00000F"/>
            </a:solidFill>
            <a:prstDash val="lgDash"/>
          </a:ln>
        </p:spPr>
        <p:txBody>
          <a:bodyPr wrap="square" lIns="0" tIns="0" rIns="0" bIns="0" rtlCol="0"/>
          <a:lstStyle/>
          <a:p/>
        </p:txBody>
      </p:sp>
      <p:grpSp>
        <p:nvGrpSpPr>
          <p:cNvPr id="4242" name="object 4242"/>
          <p:cNvGrpSpPr/>
          <p:nvPr/>
        </p:nvGrpSpPr>
        <p:grpSpPr>
          <a:xfrm>
            <a:off x="13232076" y="5917475"/>
            <a:ext cx="3053080" cy="708660"/>
            <a:chOff x="13232076" y="5917475"/>
            <a:chExt cx="3053080" cy="708660"/>
          </a:xfrm>
        </p:grpSpPr>
        <p:sp>
          <p:nvSpPr>
            <p:cNvPr id="4243" name="object 4243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/>
            <p:cNvSpPr/>
            <p:nvPr/>
          </p:nvSpPr>
          <p:spPr>
            <a:xfrm>
              <a:off x="13268901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29771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/>
            <p:cNvSpPr/>
            <p:nvPr/>
          </p:nvSpPr>
          <p:spPr>
            <a:xfrm>
              <a:off x="13268904" y="596579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/>
            <p:cNvSpPr/>
            <p:nvPr/>
          </p:nvSpPr>
          <p:spPr>
            <a:xfrm>
              <a:off x="13268904" y="5965788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/>
            <p:cNvSpPr/>
            <p:nvPr/>
          </p:nvSpPr>
          <p:spPr>
            <a:xfrm>
              <a:off x="16246046" y="59657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/>
            <p:cNvSpPr/>
            <p:nvPr/>
          </p:nvSpPr>
          <p:spPr>
            <a:xfrm>
              <a:off x="13232667" y="610331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/>
            <p:cNvSpPr/>
            <p:nvPr/>
          </p:nvSpPr>
          <p:spPr>
            <a:xfrm>
              <a:off x="16284172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/>
            <p:cNvSpPr/>
            <p:nvPr/>
          </p:nvSpPr>
          <p:spPr>
            <a:xfrm>
              <a:off x="16284172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13232667" y="6289157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13232667" y="647499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16284172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/>
            <p:cNvSpPr/>
            <p:nvPr/>
          </p:nvSpPr>
          <p:spPr>
            <a:xfrm>
              <a:off x="13232667" y="6474995"/>
              <a:ext cx="3051810" cy="151130"/>
            </a:xfrm>
            <a:custGeom>
              <a:avLst/>
              <a:gdLst/>
              <a:ahLst/>
              <a:cxnLst/>
              <a:rect l="l" t="t" r="r" b="b"/>
              <a:pathLst>
                <a:path w="3051809" h="151129">
                  <a:moveTo>
                    <a:pt x="0" y="150539"/>
                  </a:moveTo>
                  <a:lnTo>
                    <a:pt x="3051509" y="150539"/>
                  </a:lnTo>
                </a:path>
                <a:path w="30518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57" name="object 4257"/>
          <p:cNvGrpSpPr/>
          <p:nvPr/>
        </p:nvGrpSpPr>
        <p:grpSpPr>
          <a:xfrm>
            <a:off x="12854148" y="5480423"/>
            <a:ext cx="77470" cy="1555115"/>
            <a:chOff x="12854148" y="5480423"/>
            <a:chExt cx="77470" cy="1555115"/>
          </a:xfrm>
        </p:grpSpPr>
        <p:pic>
          <p:nvPicPr>
            <p:cNvPr id="4258" name="object 425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860046" y="5709333"/>
              <a:ext cx="65056" cy="1205187"/>
            </a:xfrm>
            <a:prstGeom prst="rect">
              <a:avLst/>
            </a:prstGeom>
          </p:spPr>
        </p:pic>
        <p:sp>
          <p:nvSpPr>
            <p:cNvPr id="4259" name="object 4259"/>
            <p:cNvSpPr/>
            <p:nvPr/>
          </p:nvSpPr>
          <p:spPr>
            <a:xfrm>
              <a:off x="1286004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9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12925096" y="5709334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w="0" h="1096009">
                  <a:moveTo>
                    <a:pt x="0" y="109550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12860049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12860049" y="5709334"/>
              <a:ext cx="0" cy="1151255"/>
            </a:xfrm>
            <a:custGeom>
              <a:avLst/>
              <a:gdLst/>
              <a:ahLst/>
              <a:cxnLst/>
              <a:rect l="l" t="t" r="r" b="b"/>
              <a:pathLst>
                <a:path w="0" h="1151254">
                  <a:moveTo>
                    <a:pt x="0" y="0"/>
                  </a:moveTo>
                  <a:lnTo>
                    <a:pt x="0" y="115125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12925096" y="548633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w="0" h="223520">
                  <a:moveTo>
                    <a:pt x="0" y="2229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12860045" y="5480424"/>
              <a:ext cx="65405" cy="234950"/>
            </a:xfrm>
            <a:custGeom>
              <a:avLst/>
              <a:gdLst/>
              <a:ahLst/>
              <a:cxnLst/>
              <a:rect l="l" t="t" r="r" b="b"/>
              <a:pathLst>
                <a:path w="65404" h="234950">
                  <a:moveTo>
                    <a:pt x="9309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309" y="11811"/>
                  </a:lnTo>
                  <a:lnTo>
                    <a:pt x="9309" y="0"/>
                  </a:lnTo>
                  <a:close/>
                </a:path>
                <a:path w="65404" h="234950">
                  <a:moveTo>
                    <a:pt x="65036" y="223012"/>
                  </a:moveTo>
                  <a:lnTo>
                    <a:pt x="9309" y="223012"/>
                  </a:lnTo>
                  <a:lnTo>
                    <a:pt x="0" y="223012"/>
                  </a:lnTo>
                  <a:lnTo>
                    <a:pt x="0" y="234823"/>
                  </a:lnTo>
                  <a:lnTo>
                    <a:pt x="9309" y="234823"/>
                  </a:lnTo>
                  <a:lnTo>
                    <a:pt x="65036" y="234823"/>
                  </a:lnTo>
                  <a:lnTo>
                    <a:pt x="65036" y="2230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12869365" y="54863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266" name="object 4266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12488384" y="6155341"/>
            <a:ext cx="65024" cy="1230234"/>
          </a:xfrm>
          <a:prstGeom prst="rect">
            <a:avLst/>
          </a:prstGeom>
        </p:spPr>
      </p:pic>
      <p:grpSp>
        <p:nvGrpSpPr>
          <p:cNvPr id="4267" name="object 4267"/>
          <p:cNvGrpSpPr/>
          <p:nvPr/>
        </p:nvGrpSpPr>
        <p:grpSpPr>
          <a:xfrm>
            <a:off x="12482491" y="5439875"/>
            <a:ext cx="71120" cy="492759"/>
            <a:chOff x="12482491" y="5439875"/>
            <a:chExt cx="71120" cy="492759"/>
          </a:xfrm>
        </p:grpSpPr>
        <p:pic>
          <p:nvPicPr>
            <p:cNvPr id="4268" name="object 426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488403" y="5439875"/>
              <a:ext cx="65013" cy="492456"/>
            </a:xfrm>
            <a:prstGeom prst="rect">
              <a:avLst/>
            </a:prstGeom>
          </p:spPr>
        </p:pic>
        <p:sp>
          <p:nvSpPr>
            <p:cNvPr id="4269" name="object 4269"/>
            <p:cNvSpPr/>
            <p:nvPr/>
          </p:nvSpPr>
          <p:spPr>
            <a:xfrm>
              <a:off x="12488391" y="5504906"/>
              <a:ext cx="0" cy="427990"/>
            </a:xfrm>
            <a:custGeom>
              <a:avLst/>
              <a:gdLst/>
              <a:ahLst/>
              <a:cxnLst/>
              <a:rect l="l" t="t" r="r" b="b"/>
              <a:pathLst>
                <a:path w="0" h="427989">
                  <a:moveTo>
                    <a:pt x="0" y="0"/>
                  </a:moveTo>
                  <a:lnTo>
                    <a:pt x="0" y="4274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70" name="object 4270"/>
          <p:cNvSpPr/>
          <p:nvPr/>
        </p:nvSpPr>
        <p:spPr>
          <a:xfrm>
            <a:off x="12488391" y="6155346"/>
            <a:ext cx="0" cy="1230630"/>
          </a:xfrm>
          <a:custGeom>
            <a:avLst/>
            <a:gdLst/>
            <a:ahLst/>
            <a:cxnLst/>
            <a:rect l="l" t="t" r="r" b="b"/>
            <a:pathLst>
              <a:path w="0" h="1230629">
                <a:moveTo>
                  <a:pt x="0" y="0"/>
                </a:moveTo>
                <a:lnTo>
                  <a:pt x="0" y="1230234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12553416" y="6155348"/>
            <a:ext cx="0" cy="1230630"/>
          </a:xfrm>
          <a:custGeom>
            <a:avLst/>
            <a:gdLst/>
            <a:ahLst/>
            <a:cxnLst/>
            <a:rect l="l" t="t" r="r" b="b"/>
            <a:pathLst>
              <a:path w="0" h="1230629">
                <a:moveTo>
                  <a:pt x="0" y="1230234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272" name="object 4272"/>
          <p:cNvGrpSpPr/>
          <p:nvPr/>
        </p:nvGrpSpPr>
        <p:grpSpPr>
          <a:xfrm>
            <a:off x="12485438" y="5486330"/>
            <a:ext cx="200660" cy="675005"/>
            <a:chOff x="12485438" y="5486330"/>
            <a:chExt cx="200660" cy="675005"/>
          </a:xfrm>
        </p:grpSpPr>
        <p:sp>
          <p:nvSpPr>
            <p:cNvPr id="4273" name="object 4273"/>
            <p:cNvSpPr/>
            <p:nvPr/>
          </p:nvSpPr>
          <p:spPr>
            <a:xfrm>
              <a:off x="12553416" y="5486330"/>
              <a:ext cx="0" cy="446405"/>
            </a:xfrm>
            <a:custGeom>
              <a:avLst/>
              <a:gdLst/>
              <a:ahLst/>
              <a:cxnLst/>
              <a:rect l="l" t="t" r="r" b="b"/>
              <a:pathLst>
                <a:path w="0" h="446404">
                  <a:moveTo>
                    <a:pt x="0" y="44600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74" name="object 427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485438" y="5926437"/>
              <a:ext cx="200497" cy="234809"/>
            </a:xfrm>
            <a:prstGeom prst="rect">
              <a:avLst/>
            </a:prstGeom>
          </p:spPr>
        </p:pic>
      </p:grpSp>
      <p:pic>
        <p:nvPicPr>
          <p:cNvPr id="4275" name="object 427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2121346" y="7604895"/>
            <a:ext cx="147629" cy="65055"/>
          </a:xfrm>
          <a:prstGeom prst="rect">
            <a:avLst/>
          </a:prstGeom>
        </p:spPr>
      </p:pic>
      <p:pic>
        <p:nvPicPr>
          <p:cNvPr id="4276" name="object 4276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9850443" y="7604888"/>
            <a:ext cx="2029299" cy="65055"/>
          </a:xfrm>
          <a:prstGeom prst="rect">
            <a:avLst/>
          </a:prstGeom>
        </p:spPr>
      </p:pic>
      <p:sp>
        <p:nvSpPr>
          <p:cNvPr id="4277" name="object 4277"/>
          <p:cNvSpPr/>
          <p:nvPr/>
        </p:nvSpPr>
        <p:spPr>
          <a:xfrm>
            <a:off x="12121346" y="7598995"/>
            <a:ext cx="147955" cy="12065"/>
          </a:xfrm>
          <a:custGeom>
            <a:avLst/>
            <a:gdLst/>
            <a:ahLst/>
            <a:cxnLst/>
            <a:rect l="l" t="t" r="r" b="b"/>
            <a:pathLst>
              <a:path w="147954" h="12065">
                <a:moveTo>
                  <a:pt x="0" y="11800"/>
                </a:moveTo>
                <a:lnTo>
                  <a:pt x="147629" y="11800"/>
                </a:lnTo>
                <a:lnTo>
                  <a:pt x="14762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9850443" y="7598995"/>
            <a:ext cx="2029460" cy="12065"/>
          </a:xfrm>
          <a:custGeom>
            <a:avLst/>
            <a:gdLst/>
            <a:ahLst/>
            <a:cxnLst/>
            <a:rect l="l" t="t" r="r" b="b"/>
            <a:pathLst>
              <a:path w="2029459" h="12065">
                <a:moveTo>
                  <a:pt x="0" y="11800"/>
                </a:moveTo>
                <a:lnTo>
                  <a:pt x="2029299" y="11800"/>
                </a:lnTo>
                <a:lnTo>
                  <a:pt x="202929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9850461" y="7669944"/>
            <a:ext cx="2011680" cy="0"/>
          </a:xfrm>
          <a:custGeom>
            <a:avLst/>
            <a:gdLst/>
            <a:ahLst/>
            <a:cxnLst/>
            <a:rect l="l" t="t" r="r" b="b"/>
            <a:pathLst>
              <a:path w="2011679" h="0">
                <a:moveTo>
                  <a:pt x="0" y="0"/>
                </a:moveTo>
                <a:lnTo>
                  <a:pt x="201161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12139007" y="7669944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 h="0">
                <a:moveTo>
                  <a:pt x="0" y="0"/>
                </a:moveTo>
                <a:lnTo>
                  <a:pt x="129975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11879740" y="760489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241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282" name="object 4282"/>
          <p:cNvGrpSpPr/>
          <p:nvPr/>
        </p:nvGrpSpPr>
        <p:grpSpPr>
          <a:xfrm>
            <a:off x="12118393" y="7667919"/>
            <a:ext cx="24130" cy="17145"/>
            <a:chOff x="12118393" y="7667919"/>
            <a:chExt cx="24130" cy="17145"/>
          </a:xfrm>
        </p:grpSpPr>
        <p:sp>
          <p:nvSpPr>
            <p:cNvPr id="4283" name="object 4283"/>
            <p:cNvSpPr/>
            <p:nvPr/>
          </p:nvSpPr>
          <p:spPr>
            <a:xfrm>
              <a:off x="12121343" y="76708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12121346" y="76708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12121346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12139007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87" name="object 4287"/>
          <p:cNvGrpSpPr/>
          <p:nvPr/>
        </p:nvGrpSpPr>
        <p:grpSpPr>
          <a:xfrm>
            <a:off x="11859128" y="7667919"/>
            <a:ext cx="24130" cy="17145"/>
            <a:chOff x="11859128" y="7667919"/>
            <a:chExt cx="24130" cy="17145"/>
          </a:xfrm>
        </p:grpSpPr>
        <p:sp>
          <p:nvSpPr>
            <p:cNvPr id="4288" name="object 4288"/>
            <p:cNvSpPr/>
            <p:nvPr/>
          </p:nvSpPr>
          <p:spPr>
            <a:xfrm>
              <a:off x="11862081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/>
            <p:cNvSpPr/>
            <p:nvPr/>
          </p:nvSpPr>
          <p:spPr>
            <a:xfrm>
              <a:off x="11879742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/>
            <p:cNvSpPr/>
            <p:nvPr/>
          </p:nvSpPr>
          <p:spPr>
            <a:xfrm>
              <a:off x="11862078" y="76708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/>
            <p:cNvSpPr/>
            <p:nvPr/>
          </p:nvSpPr>
          <p:spPr>
            <a:xfrm>
              <a:off x="11862081" y="76708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92" name="object 4292"/>
          <p:cNvSpPr/>
          <p:nvPr/>
        </p:nvSpPr>
        <p:spPr>
          <a:xfrm>
            <a:off x="12121346" y="7604895"/>
            <a:ext cx="0" cy="65405"/>
          </a:xfrm>
          <a:custGeom>
            <a:avLst/>
            <a:gdLst/>
            <a:ahLst/>
            <a:cxnLst/>
            <a:rect l="l" t="t" r="r" b="b"/>
            <a:pathLst>
              <a:path w="0" h="65404">
                <a:moveTo>
                  <a:pt x="0" y="0"/>
                </a:moveTo>
                <a:lnTo>
                  <a:pt x="0" y="6505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11879743" y="7604895"/>
            <a:ext cx="0" cy="65405"/>
          </a:xfrm>
          <a:custGeom>
            <a:avLst/>
            <a:gdLst/>
            <a:ahLst/>
            <a:cxnLst/>
            <a:rect l="l" t="t" r="r" b="b"/>
            <a:pathLst>
              <a:path w="0" h="65404">
                <a:moveTo>
                  <a:pt x="0" y="0"/>
                </a:moveTo>
                <a:lnTo>
                  <a:pt x="0" y="6505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294" name="object 4294"/>
          <p:cNvGrpSpPr/>
          <p:nvPr/>
        </p:nvGrpSpPr>
        <p:grpSpPr>
          <a:xfrm>
            <a:off x="9560146" y="7379706"/>
            <a:ext cx="296545" cy="296545"/>
            <a:chOff x="9560146" y="7379706"/>
            <a:chExt cx="296545" cy="296545"/>
          </a:xfrm>
        </p:grpSpPr>
        <p:pic>
          <p:nvPicPr>
            <p:cNvPr id="4295" name="object 429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566047" y="7385606"/>
              <a:ext cx="284420" cy="284336"/>
            </a:xfrm>
            <a:prstGeom prst="rect">
              <a:avLst/>
            </a:prstGeom>
          </p:spPr>
        </p:pic>
        <p:sp>
          <p:nvSpPr>
            <p:cNvPr id="4296" name="object 4296"/>
            <p:cNvSpPr/>
            <p:nvPr/>
          </p:nvSpPr>
          <p:spPr>
            <a:xfrm>
              <a:off x="9566047" y="738560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0"/>
                  </a:moveTo>
                  <a:lnTo>
                    <a:pt x="3546" y="44745"/>
                  </a:lnTo>
                  <a:lnTo>
                    <a:pt x="13971" y="87997"/>
                  </a:lnTo>
                  <a:lnTo>
                    <a:pt x="30953" y="128987"/>
                  </a:lnTo>
                  <a:lnTo>
                    <a:pt x="54172" y="166943"/>
                  </a:lnTo>
                  <a:lnTo>
                    <a:pt x="83306" y="201093"/>
                  </a:lnTo>
                  <a:lnTo>
                    <a:pt x="117457" y="230217"/>
                  </a:lnTo>
                  <a:lnTo>
                    <a:pt x="155416" y="253422"/>
                  </a:lnTo>
                  <a:lnTo>
                    <a:pt x="196410" y="270389"/>
                  </a:lnTo>
                  <a:lnTo>
                    <a:pt x="239669" y="280800"/>
                  </a:lnTo>
                  <a:lnTo>
                    <a:pt x="28442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97" name="object 4297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625194" y="7379706"/>
              <a:ext cx="231165" cy="231081"/>
            </a:xfrm>
            <a:prstGeom prst="rect">
              <a:avLst/>
            </a:prstGeom>
          </p:spPr>
        </p:pic>
      </p:grpSp>
      <p:grpSp>
        <p:nvGrpSpPr>
          <p:cNvPr id="4298" name="object 4298"/>
          <p:cNvGrpSpPr/>
          <p:nvPr/>
        </p:nvGrpSpPr>
        <p:grpSpPr>
          <a:xfrm>
            <a:off x="12263075" y="7379675"/>
            <a:ext cx="296545" cy="296545"/>
            <a:chOff x="12263075" y="7379675"/>
            <a:chExt cx="296545" cy="296545"/>
          </a:xfrm>
        </p:grpSpPr>
        <p:pic>
          <p:nvPicPr>
            <p:cNvPr id="4299" name="object 429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2268975" y="7385576"/>
              <a:ext cx="284431" cy="284368"/>
            </a:xfrm>
            <a:prstGeom prst="rect">
              <a:avLst/>
            </a:prstGeom>
          </p:spPr>
        </p:pic>
        <p:sp>
          <p:nvSpPr>
            <p:cNvPr id="4300" name="object 4300"/>
            <p:cNvSpPr/>
            <p:nvPr/>
          </p:nvSpPr>
          <p:spPr>
            <a:xfrm>
              <a:off x="12268975" y="738557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284368"/>
                  </a:moveTo>
                  <a:lnTo>
                    <a:pt x="44754" y="280841"/>
                  </a:lnTo>
                  <a:lnTo>
                    <a:pt x="88012" y="270435"/>
                  </a:lnTo>
                  <a:lnTo>
                    <a:pt x="129004" y="253468"/>
                  </a:lnTo>
                  <a:lnTo>
                    <a:pt x="166965" y="230259"/>
                  </a:lnTo>
                  <a:lnTo>
                    <a:pt x="201124" y="201124"/>
                  </a:lnTo>
                  <a:lnTo>
                    <a:pt x="230274" y="166973"/>
                  </a:lnTo>
                  <a:lnTo>
                    <a:pt x="253495" y="129014"/>
                  </a:lnTo>
                  <a:lnTo>
                    <a:pt x="270471" y="88018"/>
                  </a:lnTo>
                  <a:lnTo>
                    <a:pt x="280888" y="44756"/>
                  </a:lnTo>
                  <a:lnTo>
                    <a:pt x="28443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01" name="object 430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263075" y="7379682"/>
              <a:ext cx="231218" cy="231113"/>
            </a:xfrm>
            <a:prstGeom prst="rect">
              <a:avLst/>
            </a:prstGeom>
          </p:spPr>
        </p:pic>
      </p:grpSp>
      <p:pic>
        <p:nvPicPr>
          <p:cNvPr id="4302" name="object 4302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13400837" y="4031175"/>
            <a:ext cx="65055" cy="367056"/>
          </a:xfrm>
          <a:prstGeom prst="rect">
            <a:avLst/>
          </a:prstGeom>
        </p:spPr>
      </p:pic>
      <p:grpSp>
        <p:nvGrpSpPr>
          <p:cNvPr id="4303" name="object 4303"/>
          <p:cNvGrpSpPr/>
          <p:nvPr/>
        </p:nvGrpSpPr>
        <p:grpSpPr>
          <a:xfrm>
            <a:off x="13400826" y="4491130"/>
            <a:ext cx="71120" cy="215265"/>
            <a:chOff x="13400826" y="4491130"/>
            <a:chExt cx="71120" cy="215265"/>
          </a:xfrm>
        </p:grpSpPr>
        <p:pic>
          <p:nvPicPr>
            <p:cNvPr id="4304" name="object 430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400826" y="4491130"/>
              <a:ext cx="65055" cy="214663"/>
            </a:xfrm>
            <a:prstGeom prst="rect">
              <a:avLst/>
            </a:prstGeom>
          </p:spPr>
        </p:pic>
        <p:sp>
          <p:nvSpPr>
            <p:cNvPr id="4305" name="object 4305"/>
            <p:cNvSpPr/>
            <p:nvPr/>
          </p:nvSpPr>
          <p:spPr>
            <a:xfrm>
              <a:off x="13465887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w="0" h="215264">
                  <a:moveTo>
                    <a:pt x="0" y="2146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06" name="object 4306"/>
          <p:cNvSpPr/>
          <p:nvPr/>
        </p:nvSpPr>
        <p:spPr>
          <a:xfrm>
            <a:off x="13465888" y="4031172"/>
            <a:ext cx="0" cy="367665"/>
          </a:xfrm>
          <a:custGeom>
            <a:avLst/>
            <a:gdLst/>
            <a:ahLst/>
            <a:cxnLst/>
            <a:rect l="l" t="t" r="r" b="b"/>
            <a:pathLst>
              <a:path w="0" h="367664">
                <a:moveTo>
                  <a:pt x="0" y="367056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13400840" y="4031181"/>
            <a:ext cx="0" cy="367665"/>
          </a:xfrm>
          <a:custGeom>
            <a:avLst/>
            <a:gdLst/>
            <a:ahLst/>
            <a:cxnLst/>
            <a:rect l="l" t="t" r="r" b="b"/>
            <a:pathLst>
              <a:path w="0" h="367664">
                <a:moveTo>
                  <a:pt x="0" y="0"/>
                </a:moveTo>
                <a:lnTo>
                  <a:pt x="0" y="367056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13400840" y="4491134"/>
            <a:ext cx="0" cy="215265"/>
          </a:xfrm>
          <a:custGeom>
            <a:avLst/>
            <a:gdLst/>
            <a:ahLst/>
            <a:cxnLst/>
            <a:rect l="l" t="t" r="r" b="b"/>
            <a:pathLst>
              <a:path w="0" h="215264">
                <a:moveTo>
                  <a:pt x="0" y="0"/>
                </a:moveTo>
                <a:lnTo>
                  <a:pt x="0" y="214663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09" name="object 4309"/>
          <p:cNvGrpSpPr/>
          <p:nvPr/>
        </p:nvGrpSpPr>
        <p:grpSpPr>
          <a:xfrm>
            <a:off x="13400248" y="4934178"/>
            <a:ext cx="41910" cy="5080"/>
            <a:chOff x="13400248" y="4934178"/>
            <a:chExt cx="41910" cy="5080"/>
          </a:xfrm>
        </p:grpSpPr>
        <p:sp>
          <p:nvSpPr>
            <p:cNvPr id="4310" name="object 4310"/>
            <p:cNvSpPr/>
            <p:nvPr/>
          </p:nvSpPr>
          <p:spPr>
            <a:xfrm>
              <a:off x="13400840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/>
            <p:cNvSpPr/>
            <p:nvPr/>
          </p:nvSpPr>
          <p:spPr>
            <a:xfrm>
              <a:off x="13434069" y="493811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3937" y="0"/>
                  </a:moveTo>
                  <a:lnTo>
                    <a:pt x="7874" y="0"/>
                  </a:lnTo>
                </a:path>
                <a:path w="825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12" name="object 4312"/>
          <p:cNvSpPr/>
          <p:nvPr/>
        </p:nvSpPr>
        <p:spPr>
          <a:xfrm>
            <a:off x="13400840" y="484516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3916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13461972" y="484516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39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14" name="object 4314"/>
          <p:cNvGrpSpPr/>
          <p:nvPr/>
        </p:nvGrpSpPr>
        <p:grpSpPr>
          <a:xfrm>
            <a:off x="13400833" y="4932215"/>
            <a:ext cx="66040" cy="12065"/>
            <a:chOff x="13400833" y="4932215"/>
            <a:chExt cx="66040" cy="12065"/>
          </a:xfrm>
        </p:grpSpPr>
        <p:sp>
          <p:nvSpPr>
            <p:cNvPr id="4315" name="object 4315"/>
            <p:cNvSpPr/>
            <p:nvPr/>
          </p:nvSpPr>
          <p:spPr>
            <a:xfrm>
              <a:off x="1346588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13400833" y="4932215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17" name="object 4317"/>
          <p:cNvGrpSpPr/>
          <p:nvPr/>
        </p:nvGrpSpPr>
        <p:grpSpPr>
          <a:xfrm>
            <a:off x="13394940" y="4397637"/>
            <a:ext cx="77470" cy="94615"/>
            <a:chOff x="13394940" y="4397637"/>
            <a:chExt cx="77470" cy="94615"/>
          </a:xfrm>
        </p:grpSpPr>
        <p:pic>
          <p:nvPicPr>
            <p:cNvPr id="4318" name="object 431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400838" y="4398232"/>
              <a:ext cx="65055" cy="92897"/>
            </a:xfrm>
            <a:prstGeom prst="rect">
              <a:avLst/>
            </a:prstGeom>
          </p:spPr>
        </p:pic>
        <p:sp>
          <p:nvSpPr>
            <p:cNvPr id="4319" name="object 4319"/>
            <p:cNvSpPr/>
            <p:nvPr/>
          </p:nvSpPr>
          <p:spPr>
            <a:xfrm>
              <a:off x="13400840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3434070" y="449113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3937" y="0"/>
                  </a:moveTo>
                  <a:lnTo>
                    <a:pt x="7874" y="0"/>
                  </a:lnTo>
                </a:path>
                <a:path w="825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3400840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3461973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3465889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13400840" y="439822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0"/>
                  </a:moveTo>
                  <a:lnTo>
                    <a:pt x="0" y="928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13465889" y="439823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9289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26" name="object 4326"/>
          <p:cNvSpPr/>
          <p:nvPr/>
        </p:nvSpPr>
        <p:spPr>
          <a:xfrm>
            <a:off x="13465888" y="4705798"/>
            <a:ext cx="0" cy="232410"/>
          </a:xfrm>
          <a:custGeom>
            <a:avLst/>
            <a:gdLst/>
            <a:ahLst/>
            <a:cxnLst/>
            <a:rect l="l" t="t" r="r" b="b"/>
            <a:pathLst>
              <a:path w="0" h="232410">
                <a:moveTo>
                  <a:pt x="0" y="0"/>
                </a:moveTo>
                <a:lnTo>
                  <a:pt x="0" y="232317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13400840" y="4705798"/>
            <a:ext cx="0" cy="232410"/>
          </a:xfrm>
          <a:custGeom>
            <a:avLst/>
            <a:gdLst/>
            <a:ahLst/>
            <a:cxnLst/>
            <a:rect l="l" t="t" r="r" b="b"/>
            <a:pathLst>
              <a:path w="0" h="232410">
                <a:moveTo>
                  <a:pt x="0" y="0"/>
                </a:moveTo>
                <a:lnTo>
                  <a:pt x="0" y="232317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13400837" y="4699907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65049" y="0"/>
                </a:moveTo>
                <a:lnTo>
                  <a:pt x="55765" y="0"/>
                </a:lnTo>
                <a:lnTo>
                  <a:pt x="0" y="0"/>
                </a:lnTo>
                <a:lnTo>
                  <a:pt x="0" y="11798"/>
                </a:lnTo>
                <a:lnTo>
                  <a:pt x="55765" y="11798"/>
                </a:lnTo>
                <a:lnTo>
                  <a:pt x="65049" y="11798"/>
                </a:lnTo>
                <a:lnTo>
                  <a:pt x="65049" y="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13400837" y="4932215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65049" y="0"/>
                </a:moveTo>
                <a:lnTo>
                  <a:pt x="55765" y="0"/>
                </a:lnTo>
                <a:lnTo>
                  <a:pt x="0" y="0"/>
                </a:lnTo>
                <a:lnTo>
                  <a:pt x="0" y="11811"/>
                </a:lnTo>
                <a:lnTo>
                  <a:pt x="55765" y="11811"/>
                </a:lnTo>
                <a:lnTo>
                  <a:pt x="65049" y="11811"/>
                </a:lnTo>
                <a:lnTo>
                  <a:pt x="65049" y="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330" name="object 4330"/>
          <p:cNvGrpSpPr/>
          <p:nvPr/>
        </p:nvGrpSpPr>
        <p:grpSpPr>
          <a:xfrm>
            <a:off x="15162620" y="4532635"/>
            <a:ext cx="859155" cy="76835"/>
            <a:chOff x="15162620" y="4532635"/>
            <a:chExt cx="859155" cy="76835"/>
          </a:xfrm>
        </p:grpSpPr>
        <p:pic>
          <p:nvPicPr>
            <p:cNvPr id="4331" name="object 433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162620" y="4538536"/>
              <a:ext cx="858591" cy="65024"/>
            </a:xfrm>
            <a:prstGeom prst="rect">
              <a:avLst/>
            </a:prstGeom>
          </p:spPr>
        </p:pic>
        <p:sp>
          <p:nvSpPr>
            <p:cNvPr id="4332" name="object 4332"/>
            <p:cNvSpPr/>
            <p:nvPr/>
          </p:nvSpPr>
          <p:spPr>
            <a:xfrm>
              <a:off x="15209069" y="4538536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 h="0">
                  <a:moveTo>
                    <a:pt x="8121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15162624" y="4603560"/>
              <a:ext cx="859155" cy="0"/>
            </a:xfrm>
            <a:custGeom>
              <a:avLst/>
              <a:gdLst/>
              <a:ahLst/>
              <a:cxnLst/>
              <a:rect l="l" t="t" r="r" b="b"/>
              <a:pathLst>
                <a:path w="859155" h="0">
                  <a:moveTo>
                    <a:pt x="0" y="0"/>
                  </a:moveTo>
                  <a:lnTo>
                    <a:pt x="85859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34" name="object 4334"/>
          <p:cNvGrpSpPr/>
          <p:nvPr/>
        </p:nvGrpSpPr>
        <p:grpSpPr>
          <a:xfrm>
            <a:off x="9850420" y="5433968"/>
            <a:ext cx="129539" cy="76835"/>
            <a:chOff x="9850420" y="5433968"/>
            <a:chExt cx="129539" cy="76835"/>
          </a:xfrm>
        </p:grpSpPr>
        <p:pic>
          <p:nvPicPr>
            <p:cNvPr id="4335" name="object 433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9850422" y="5439865"/>
              <a:ext cx="123535" cy="65034"/>
            </a:xfrm>
            <a:prstGeom prst="rect">
              <a:avLst/>
            </a:prstGeom>
          </p:spPr>
        </p:pic>
        <p:sp>
          <p:nvSpPr>
            <p:cNvPr id="4336" name="object 4336"/>
            <p:cNvSpPr/>
            <p:nvPr/>
          </p:nvSpPr>
          <p:spPr>
            <a:xfrm>
              <a:off x="9850422" y="5499006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800"/>
                  </a:moveTo>
                  <a:lnTo>
                    <a:pt x="123535" y="11800"/>
                  </a:lnTo>
                  <a:lnTo>
                    <a:pt x="12353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9973955" y="543987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9850420" y="5436917"/>
              <a:ext cx="123825" cy="6350"/>
            </a:xfrm>
            <a:custGeom>
              <a:avLst/>
              <a:gdLst/>
              <a:ahLst/>
              <a:cxnLst/>
              <a:rect l="l" t="t" r="r" b="b"/>
              <a:pathLst>
                <a:path w="123825" h="6350">
                  <a:moveTo>
                    <a:pt x="0" y="0"/>
                  </a:moveTo>
                  <a:lnTo>
                    <a:pt x="123535" y="0"/>
                  </a:lnTo>
                </a:path>
                <a:path w="123825" h="6350">
                  <a:moveTo>
                    <a:pt x="0" y="5900"/>
                  </a:moveTo>
                  <a:lnTo>
                    <a:pt x="123535" y="5900"/>
                  </a:lnTo>
                </a:path>
              </a:pathLst>
            </a:custGeom>
            <a:ln w="589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339" name="object 4339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9908942" y="4008927"/>
            <a:ext cx="65013" cy="975645"/>
          </a:xfrm>
          <a:prstGeom prst="rect">
            <a:avLst/>
          </a:prstGeom>
        </p:spPr>
      </p:pic>
      <p:pic>
        <p:nvPicPr>
          <p:cNvPr id="4340" name="object 4340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9908923" y="5393395"/>
            <a:ext cx="65013" cy="46469"/>
          </a:xfrm>
          <a:prstGeom prst="rect">
            <a:avLst/>
          </a:prstGeom>
        </p:spPr>
      </p:pic>
      <p:sp>
        <p:nvSpPr>
          <p:cNvPr id="4341" name="object 4341"/>
          <p:cNvSpPr/>
          <p:nvPr/>
        </p:nvSpPr>
        <p:spPr>
          <a:xfrm>
            <a:off x="9908931" y="4008917"/>
            <a:ext cx="0" cy="935355"/>
          </a:xfrm>
          <a:custGeom>
            <a:avLst/>
            <a:gdLst/>
            <a:ahLst/>
            <a:cxnLst/>
            <a:rect l="l" t="t" r="r" b="b"/>
            <a:pathLst>
              <a:path w="0" h="935354">
                <a:moveTo>
                  <a:pt x="0" y="0"/>
                </a:moveTo>
                <a:lnTo>
                  <a:pt x="0" y="93473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42" name="object 4342"/>
          <p:cNvGrpSpPr/>
          <p:nvPr/>
        </p:nvGrpSpPr>
        <p:grpSpPr>
          <a:xfrm>
            <a:off x="9903031" y="5393402"/>
            <a:ext cx="71120" cy="52705"/>
            <a:chOff x="9903031" y="5393402"/>
            <a:chExt cx="71120" cy="52705"/>
          </a:xfrm>
        </p:grpSpPr>
        <p:sp>
          <p:nvSpPr>
            <p:cNvPr id="4343" name="object 4343"/>
            <p:cNvSpPr/>
            <p:nvPr/>
          </p:nvSpPr>
          <p:spPr>
            <a:xfrm>
              <a:off x="9908931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9908931" y="5433968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45" name="object 4345"/>
          <p:cNvSpPr/>
          <p:nvPr/>
        </p:nvSpPr>
        <p:spPr>
          <a:xfrm>
            <a:off x="9973956" y="4073940"/>
            <a:ext cx="0" cy="911225"/>
          </a:xfrm>
          <a:custGeom>
            <a:avLst/>
            <a:gdLst/>
            <a:ahLst/>
            <a:cxnLst/>
            <a:rect l="l" t="t" r="r" b="b"/>
            <a:pathLst>
              <a:path w="0" h="911225">
                <a:moveTo>
                  <a:pt x="0" y="910631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9908931" y="4982082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 h="0">
                <a:moveTo>
                  <a:pt x="0" y="0"/>
                </a:moveTo>
                <a:lnTo>
                  <a:pt x="9277" y="0"/>
                </a:lnTo>
              </a:path>
              <a:path w="65404" h="0">
                <a:moveTo>
                  <a:pt x="0" y="0"/>
                </a:moveTo>
                <a:lnTo>
                  <a:pt x="9277" y="0"/>
                </a:lnTo>
              </a:path>
              <a:path w="65404" h="0">
                <a:moveTo>
                  <a:pt x="9283" y="0"/>
                </a:moveTo>
                <a:lnTo>
                  <a:pt x="65030" y="0"/>
                </a:lnTo>
              </a:path>
            </a:pathLst>
          </a:custGeom>
          <a:ln w="6819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347" name="object 4347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10678303" y="3804087"/>
            <a:ext cx="65024" cy="204831"/>
          </a:xfrm>
          <a:prstGeom prst="rect">
            <a:avLst/>
          </a:prstGeom>
        </p:spPr>
      </p:pic>
      <p:pic>
        <p:nvPicPr>
          <p:cNvPr id="4348" name="object 4348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10678303" y="4073940"/>
            <a:ext cx="65024" cy="910631"/>
          </a:xfrm>
          <a:prstGeom prst="rect">
            <a:avLst/>
          </a:prstGeom>
        </p:spPr>
      </p:pic>
      <p:sp>
        <p:nvSpPr>
          <p:cNvPr id="4349" name="object 4349"/>
          <p:cNvSpPr/>
          <p:nvPr/>
        </p:nvSpPr>
        <p:spPr>
          <a:xfrm>
            <a:off x="10678303" y="3804097"/>
            <a:ext cx="0" cy="205104"/>
          </a:xfrm>
          <a:custGeom>
            <a:avLst/>
            <a:gdLst/>
            <a:ahLst/>
            <a:cxnLst/>
            <a:rect l="l" t="t" r="r" b="b"/>
            <a:pathLst>
              <a:path w="0" h="205104">
                <a:moveTo>
                  <a:pt x="0" y="0"/>
                </a:moveTo>
                <a:lnTo>
                  <a:pt x="0" y="20482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10678303" y="4073940"/>
            <a:ext cx="0" cy="911225"/>
          </a:xfrm>
          <a:custGeom>
            <a:avLst/>
            <a:gdLst/>
            <a:ahLst/>
            <a:cxnLst/>
            <a:rect l="l" t="t" r="r" b="b"/>
            <a:pathLst>
              <a:path w="0" h="911225">
                <a:moveTo>
                  <a:pt x="0" y="0"/>
                </a:moveTo>
                <a:lnTo>
                  <a:pt x="0" y="910631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10743327" y="4529248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6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10743327" y="4073949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46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10743327" y="3818054"/>
            <a:ext cx="0" cy="191135"/>
          </a:xfrm>
          <a:custGeom>
            <a:avLst/>
            <a:gdLst/>
            <a:ahLst/>
            <a:cxnLst/>
            <a:rect l="l" t="t" r="r" b="b"/>
            <a:pathLst>
              <a:path w="0" h="191135">
                <a:moveTo>
                  <a:pt x="0" y="190863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354" name="object 4354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11259974" y="4877696"/>
            <a:ext cx="46448" cy="106876"/>
          </a:xfrm>
          <a:prstGeom prst="rect">
            <a:avLst/>
          </a:prstGeom>
        </p:spPr>
      </p:pic>
      <p:pic>
        <p:nvPicPr>
          <p:cNvPr id="4355" name="object 4355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11259971" y="5328371"/>
            <a:ext cx="46448" cy="65034"/>
          </a:xfrm>
          <a:prstGeom prst="rect">
            <a:avLst/>
          </a:prstGeom>
        </p:spPr>
      </p:pic>
      <p:pic>
        <p:nvPicPr>
          <p:cNvPr id="4356" name="object 4356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11259974" y="3804087"/>
            <a:ext cx="46448" cy="320953"/>
          </a:xfrm>
          <a:prstGeom prst="rect">
            <a:avLst/>
          </a:prstGeom>
        </p:spPr>
      </p:pic>
      <p:pic>
        <p:nvPicPr>
          <p:cNvPr id="4357" name="object 4357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11259975" y="4422388"/>
            <a:ext cx="46438" cy="157963"/>
          </a:xfrm>
          <a:prstGeom prst="rect">
            <a:avLst/>
          </a:prstGeom>
        </p:spPr>
      </p:pic>
      <p:sp>
        <p:nvSpPr>
          <p:cNvPr id="4358" name="object 4358"/>
          <p:cNvSpPr/>
          <p:nvPr/>
        </p:nvSpPr>
        <p:spPr>
          <a:xfrm>
            <a:off x="11300522" y="5328367"/>
            <a:ext cx="12065" cy="65405"/>
          </a:xfrm>
          <a:custGeom>
            <a:avLst/>
            <a:gdLst/>
            <a:ahLst/>
            <a:cxnLst/>
            <a:rect l="l" t="t" r="r" b="b"/>
            <a:pathLst>
              <a:path w="12065" h="65404">
                <a:moveTo>
                  <a:pt x="0" y="65034"/>
                </a:moveTo>
                <a:lnTo>
                  <a:pt x="11800" y="65034"/>
                </a:lnTo>
                <a:lnTo>
                  <a:pt x="11800" y="0"/>
                </a:lnTo>
                <a:lnTo>
                  <a:pt x="0" y="0"/>
                </a:lnTo>
                <a:lnTo>
                  <a:pt x="0" y="65034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11300522" y="4877696"/>
            <a:ext cx="12065" cy="107314"/>
          </a:xfrm>
          <a:custGeom>
            <a:avLst/>
            <a:gdLst/>
            <a:ahLst/>
            <a:cxnLst/>
            <a:rect l="l" t="t" r="r" b="b"/>
            <a:pathLst>
              <a:path w="12065" h="107314">
                <a:moveTo>
                  <a:pt x="0" y="106876"/>
                </a:moveTo>
                <a:lnTo>
                  <a:pt x="11800" y="106876"/>
                </a:lnTo>
                <a:lnTo>
                  <a:pt x="11800" y="0"/>
                </a:lnTo>
                <a:lnTo>
                  <a:pt x="0" y="0"/>
                </a:lnTo>
                <a:lnTo>
                  <a:pt x="0" y="106876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11306423" y="4422388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157963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61" name="object 4361"/>
          <p:cNvGrpSpPr/>
          <p:nvPr/>
        </p:nvGrpSpPr>
        <p:grpSpPr>
          <a:xfrm>
            <a:off x="11254065" y="3804087"/>
            <a:ext cx="58419" cy="321310"/>
            <a:chOff x="11254065" y="3804087"/>
            <a:chExt cx="58419" cy="321310"/>
          </a:xfrm>
        </p:grpSpPr>
        <p:sp>
          <p:nvSpPr>
            <p:cNvPr id="4362" name="object 4362"/>
            <p:cNvSpPr/>
            <p:nvPr/>
          </p:nvSpPr>
          <p:spPr>
            <a:xfrm>
              <a:off x="11306423" y="3804087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w="0" h="321310">
                  <a:moveTo>
                    <a:pt x="0" y="32095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11259974" y="380704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59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11259965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w="0"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11259965" y="40739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66" name="object 4366"/>
          <p:cNvSpPr/>
          <p:nvPr/>
        </p:nvSpPr>
        <p:spPr>
          <a:xfrm>
            <a:off x="11259965" y="442238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41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11259965" y="4529252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0"/>
                </a:moveTo>
                <a:lnTo>
                  <a:pt x="0" y="51108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11259965" y="487769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42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69" name="object 4369"/>
          <p:cNvGrpSpPr/>
          <p:nvPr/>
        </p:nvGrpSpPr>
        <p:grpSpPr>
          <a:xfrm>
            <a:off x="11254065" y="5392810"/>
            <a:ext cx="58419" cy="53340"/>
            <a:chOff x="11254065" y="5392810"/>
            <a:chExt cx="58419" cy="53340"/>
          </a:xfrm>
        </p:grpSpPr>
        <p:pic>
          <p:nvPicPr>
            <p:cNvPr id="4370" name="object 437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1259971" y="5393406"/>
              <a:ext cx="46448" cy="46469"/>
            </a:xfrm>
            <a:prstGeom prst="rect">
              <a:avLst/>
            </a:prstGeom>
          </p:spPr>
        </p:pic>
        <p:sp>
          <p:nvSpPr>
            <p:cNvPr id="4371" name="object 4371"/>
            <p:cNvSpPr/>
            <p:nvPr/>
          </p:nvSpPr>
          <p:spPr>
            <a:xfrm>
              <a:off x="11259965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11302486" y="54398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11306423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11259965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11306423" y="539339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6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11259965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11259965" y="5433968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78" name="object 4378"/>
          <p:cNvGrpSpPr/>
          <p:nvPr/>
        </p:nvGrpSpPr>
        <p:grpSpPr>
          <a:xfrm>
            <a:off x="11257012" y="4574452"/>
            <a:ext cx="52705" cy="309245"/>
            <a:chOff x="11257012" y="4574452"/>
            <a:chExt cx="52705" cy="309245"/>
          </a:xfrm>
        </p:grpSpPr>
        <p:sp>
          <p:nvSpPr>
            <p:cNvPr id="4379" name="object 4379"/>
            <p:cNvSpPr/>
            <p:nvPr/>
          </p:nvSpPr>
          <p:spPr>
            <a:xfrm>
              <a:off x="11259964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11306423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11259960" y="4574456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11278571" y="458035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11259960" y="4871802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11278571" y="48776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85" name="object 4385"/>
          <p:cNvGrpSpPr/>
          <p:nvPr/>
        </p:nvGrpSpPr>
        <p:grpSpPr>
          <a:xfrm>
            <a:off x="11257012" y="4119140"/>
            <a:ext cx="52705" cy="309245"/>
            <a:chOff x="11257012" y="4119140"/>
            <a:chExt cx="52705" cy="309245"/>
          </a:xfrm>
        </p:grpSpPr>
        <p:sp>
          <p:nvSpPr>
            <p:cNvPr id="4386" name="object 4386"/>
            <p:cNvSpPr/>
            <p:nvPr/>
          </p:nvSpPr>
          <p:spPr>
            <a:xfrm>
              <a:off x="11259964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11306423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1259960" y="4119149"/>
              <a:ext cx="19050" cy="309245"/>
            </a:xfrm>
            <a:custGeom>
              <a:avLst/>
              <a:gdLst/>
              <a:ahLst/>
              <a:cxnLst/>
              <a:rect l="l" t="t" r="r" b="b"/>
              <a:pathLst>
                <a:path w="19050" h="309245">
                  <a:moveTo>
                    <a:pt x="9271" y="297332"/>
                  </a:moveTo>
                  <a:lnTo>
                    <a:pt x="0" y="297332"/>
                  </a:lnTo>
                  <a:lnTo>
                    <a:pt x="0" y="309143"/>
                  </a:lnTo>
                  <a:lnTo>
                    <a:pt x="9271" y="309143"/>
                  </a:lnTo>
                  <a:lnTo>
                    <a:pt x="9271" y="297332"/>
                  </a:lnTo>
                  <a:close/>
                </a:path>
                <a:path w="19050" h="309245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309245">
                  <a:moveTo>
                    <a:pt x="18618" y="297332"/>
                  </a:moveTo>
                  <a:lnTo>
                    <a:pt x="9283" y="297332"/>
                  </a:lnTo>
                  <a:lnTo>
                    <a:pt x="9283" y="309143"/>
                  </a:lnTo>
                  <a:lnTo>
                    <a:pt x="18618" y="309143"/>
                  </a:lnTo>
                  <a:lnTo>
                    <a:pt x="18618" y="297332"/>
                  </a:lnTo>
                  <a:close/>
                </a:path>
                <a:path w="19050" h="309245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11278571" y="44223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90" name="object 4390"/>
          <p:cNvGrpSpPr/>
          <p:nvPr/>
        </p:nvGrpSpPr>
        <p:grpSpPr>
          <a:xfrm>
            <a:off x="11062384" y="4978672"/>
            <a:ext cx="247015" cy="355600"/>
            <a:chOff x="11062384" y="4978672"/>
            <a:chExt cx="247015" cy="355600"/>
          </a:xfrm>
        </p:grpSpPr>
        <p:sp>
          <p:nvSpPr>
            <p:cNvPr id="4391" name="object 4391"/>
            <p:cNvSpPr/>
            <p:nvPr/>
          </p:nvSpPr>
          <p:spPr>
            <a:xfrm>
              <a:off x="11306423" y="4984572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0"/>
                  </a:moveTo>
                  <a:lnTo>
                    <a:pt x="0" y="3438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92" name="object 4392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1062384" y="4978672"/>
              <a:ext cx="244038" cy="355591"/>
            </a:xfrm>
            <a:prstGeom prst="rect">
              <a:avLst/>
            </a:prstGeom>
          </p:spPr>
        </p:pic>
      </p:grpSp>
      <p:grpSp>
        <p:nvGrpSpPr>
          <p:cNvPr id="4393" name="object 4393"/>
          <p:cNvGrpSpPr/>
          <p:nvPr/>
        </p:nvGrpSpPr>
        <p:grpSpPr>
          <a:xfrm>
            <a:off x="9908933" y="4003017"/>
            <a:ext cx="1397635" cy="128270"/>
            <a:chOff x="9908933" y="4003017"/>
            <a:chExt cx="1397635" cy="128270"/>
          </a:xfrm>
        </p:grpSpPr>
        <p:pic>
          <p:nvPicPr>
            <p:cNvPr id="4394" name="object 4394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908938" y="4008917"/>
              <a:ext cx="1397475" cy="122023"/>
            </a:xfrm>
            <a:prstGeom prst="rect">
              <a:avLst/>
            </a:prstGeom>
          </p:spPr>
        </p:pic>
        <p:sp>
          <p:nvSpPr>
            <p:cNvPr id="4395" name="object 4395"/>
            <p:cNvSpPr/>
            <p:nvPr/>
          </p:nvSpPr>
          <p:spPr>
            <a:xfrm>
              <a:off x="10743331" y="4008917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9908933" y="4008917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 h="0">
                  <a:moveTo>
                    <a:pt x="76936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997395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 h="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074332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99" name="object 4399"/>
          <p:cNvGrpSpPr/>
          <p:nvPr/>
        </p:nvGrpSpPr>
        <p:grpSpPr>
          <a:xfrm>
            <a:off x="9947640" y="3374858"/>
            <a:ext cx="1358900" cy="52705"/>
            <a:chOff x="9947640" y="3374858"/>
            <a:chExt cx="1358900" cy="52705"/>
          </a:xfrm>
        </p:grpSpPr>
        <p:pic>
          <p:nvPicPr>
            <p:cNvPr id="4400" name="object 4400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953541" y="3380751"/>
              <a:ext cx="1352880" cy="40878"/>
            </a:xfrm>
            <a:prstGeom prst="rect">
              <a:avLst/>
            </a:prstGeom>
          </p:spPr>
        </p:pic>
        <p:sp>
          <p:nvSpPr>
            <p:cNvPr id="4401" name="object 4401"/>
            <p:cNvSpPr/>
            <p:nvPr/>
          </p:nvSpPr>
          <p:spPr>
            <a:xfrm>
              <a:off x="9953541" y="3421629"/>
              <a:ext cx="1306830" cy="0"/>
            </a:xfrm>
            <a:custGeom>
              <a:avLst/>
              <a:gdLst/>
              <a:ahLst/>
              <a:cxnLst/>
              <a:rect l="l" t="t" r="r" b="b"/>
              <a:pathLst>
                <a:path w="1306829" h="0">
                  <a:moveTo>
                    <a:pt x="0" y="0"/>
                  </a:moveTo>
                  <a:lnTo>
                    <a:pt x="13064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9953543" y="3380758"/>
              <a:ext cx="1353185" cy="0"/>
            </a:xfrm>
            <a:custGeom>
              <a:avLst/>
              <a:gdLst/>
              <a:ahLst/>
              <a:cxnLst/>
              <a:rect l="l" t="t" r="r" b="b"/>
              <a:pathLst>
                <a:path w="1353184" h="0">
                  <a:moveTo>
                    <a:pt x="135288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9953541" y="338075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404" name="object 4404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9840150" y="5328371"/>
            <a:ext cx="284336" cy="111497"/>
          </a:xfrm>
          <a:prstGeom prst="rect">
            <a:avLst/>
          </a:prstGeom>
        </p:spPr>
      </p:pic>
      <p:grpSp>
        <p:nvGrpSpPr>
          <p:cNvPr id="4405" name="object 4405"/>
          <p:cNvGrpSpPr/>
          <p:nvPr/>
        </p:nvGrpSpPr>
        <p:grpSpPr>
          <a:xfrm>
            <a:off x="10496177" y="5322463"/>
            <a:ext cx="763905" cy="71120"/>
            <a:chOff x="10496177" y="5322463"/>
            <a:chExt cx="763905" cy="71120"/>
          </a:xfrm>
        </p:grpSpPr>
        <p:pic>
          <p:nvPicPr>
            <p:cNvPr id="4406" name="object 4406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96183" y="5328371"/>
              <a:ext cx="763788" cy="65034"/>
            </a:xfrm>
            <a:prstGeom prst="rect">
              <a:avLst/>
            </a:prstGeom>
          </p:spPr>
        </p:pic>
        <p:sp>
          <p:nvSpPr>
            <p:cNvPr id="4407" name="object 4407"/>
            <p:cNvSpPr/>
            <p:nvPr/>
          </p:nvSpPr>
          <p:spPr>
            <a:xfrm>
              <a:off x="10496177" y="5322463"/>
              <a:ext cx="763905" cy="12065"/>
            </a:xfrm>
            <a:custGeom>
              <a:avLst/>
              <a:gdLst/>
              <a:ahLst/>
              <a:cxnLst/>
              <a:rect l="l" t="t" r="r" b="b"/>
              <a:pathLst>
                <a:path w="763904" h="12064">
                  <a:moveTo>
                    <a:pt x="0" y="11800"/>
                  </a:moveTo>
                  <a:lnTo>
                    <a:pt x="763788" y="11800"/>
                  </a:lnTo>
                  <a:lnTo>
                    <a:pt x="76378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08" name="object 4408"/>
          <p:cNvSpPr/>
          <p:nvPr/>
        </p:nvSpPr>
        <p:spPr>
          <a:xfrm>
            <a:off x="9973951" y="5328363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53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09" name="object 4409"/>
          <p:cNvGrpSpPr/>
          <p:nvPr/>
        </p:nvGrpSpPr>
        <p:grpSpPr>
          <a:xfrm>
            <a:off x="9834254" y="5328363"/>
            <a:ext cx="74930" cy="71120"/>
            <a:chOff x="9834254" y="5328363"/>
            <a:chExt cx="74930" cy="71120"/>
          </a:xfrm>
        </p:grpSpPr>
        <p:sp>
          <p:nvSpPr>
            <p:cNvPr id="4410" name="object 4410"/>
            <p:cNvSpPr/>
            <p:nvPr/>
          </p:nvSpPr>
          <p:spPr>
            <a:xfrm>
              <a:off x="9840159" y="5331317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58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9840155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9840155" y="539340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13" name="object 4413"/>
          <p:cNvSpPr/>
          <p:nvPr/>
        </p:nvSpPr>
        <p:spPr>
          <a:xfrm>
            <a:off x="9973956" y="5390454"/>
            <a:ext cx="151130" cy="8890"/>
          </a:xfrm>
          <a:custGeom>
            <a:avLst/>
            <a:gdLst/>
            <a:ahLst/>
            <a:cxnLst/>
            <a:rect l="l" t="t" r="r" b="b"/>
            <a:pathLst>
              <a:path w="151129" h="8889">
                <a:moveTo>
                  <a:pt x="0" y="5900"/>
                </a:moveTo>
                <a:lnTo>
                  <a:pt x="145892" y="5900"/>
                </a:lnTo>
              </a:path>
              <a:path w="151129" h="8889">
                <a:moveTo>
                  <a:pt x="149378" y="2952"/>
                </a:moveTo>
                <a:lnTo>
                  <a:pt x="149378" y="8848"/>
                </a:lnTo>
              </a:path>
              <a:path w="151129" h="8889">
                <a:moveTo>
                  <a:pt x="0" y="0"/>
                </a:moveTo>
                <a:lnTo>
                  <a:pt x="150539" y="0"/>
                </a:lnTo>
              </a:path>
            </a:pathLst>
          </a:custGeom>
          <a:ln w="5896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10496180" y="5390454"/>
            <a:ext cx="182245" cy="6350"/>
          </a:xfrm>
          <a:custGeom>
            <a:avLst/>
            <a:gdLst/>
            <a:ahLst/>
            <a:cxnLst/>
            <a:rect l="l" t="t" r="r" b="b"/>
            <a:pathLst>
              <a:path w="182245" h="6350">
                <a:moveTo>
                  <a:pt x="13929" y="5900"/>
                </a:moveTo>
                <a:lnTo>
                  <a:pt x="182130" y="5900"/>
                </a:lnTo>
              </a:path>
              <a:path w="182245" h="6350">
                <a:moveTo>
                  <a:pt x="0" y="0"/>
                </a:moveTo>
                <a:lnTo>
                  <a:pt x="182130" y="0"/>
                </a:lnTo>
              </a:path>
            </a:pathLst>
          </a:custGeom>
          <a:ln w="5896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10743327" y="5393402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 h="0">
                <a:moveTo>
                  <a:pt x="0" y="0"/>
                </a:moveTo>
                <a:lnTo>
                  <a:pt x="516633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16" name="object 4416"/>
          <p:cNvGrpSpPr/>
          <p:nvPr/>
        </p:nvGrpSpPr>
        <p:grpSpPr>
          <a:xfrm>
            <a:off x="10118591" y="5325377"/>
            <a:ext cx="383540" cy="69850"/>
            <a:chOff x="10118591" y="5325377"/>
            <a:chExt cx="383540" cy="69850"/>
          </a:xfrm>
        </p:grpSpPr>
        <p:sp>
          <p:nvSpPr>
            <p:cNvPr id="4417" name="object 4417"/>
            <p:cNvSpPr/>
            <p:nvPr/>
          </p:nvSpPr>
          <p:spPr>
            <a:xfrm>
              <a:off x="10124478" y="5328341"/>
              <a:ext cx="372110" cy="66675"/>
            </a:xfrm>
            <a:custGeom>
              <a:avLst/>
              <a:gdLst/>
              <a:ahLst/>
              <a:cxnLst/>
              <a:rect l="l" t="t" r="r" b="b"/>
              <a:pathLst>
                <a:path w="372109" h="66675">
                  <a:moveTo>
                    <a:pt x="371690" y="0"/>
                  </a:moveTo>
                  <a:lnTo>
                    <a:pt x="0" y="0"/>
                  </a:lnTo>
                  <a:lnTo>
                    <a:pt x="0" y="1485"/>
                  </a:lnTo>
                  <a:lnTo>
                    <a:pt x="0" y="65062"/>
                  </a:lnTo>
                  <a:lnTo>
                    <a:pt x="0" y="66548"/>
                  </a:lnTo>
                  <a:lnTo>
                    <a:pt x="371690" y="66548"/>
                  </a:lnTo>
                  <a:lnTo>
                    <a:pt x="371690" y="65062"/>
                  </a:lnTo>
                  <a:lnTo>
                    <a:pt x="371690" y="1485"/>
                  </a:lnTo>
                  <a:lnTo>
                    <a:pt x="3716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10124484" y="5326870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0" y="0"/>
                  </a:moveTo>
                  <a:lnTo>
                    <a:pt x="371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0490812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0496180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0122466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</a:pathLst>
            </a:custGeom>
            <a:ln w="77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0124492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23" name="object 4423"/>
          <p:cNvGrpSpPr/>
          <p:nvPr/>
        </p:nvGrpSpPr>
        <p:grpSpPr>
          <a:xfrm>
            <a:off x="17936864" y="4008926"/>
            <a:ext cx="118745" cy="975994"/>
            <a:chOff x="17936864" y="4008926"/>
            <a:chExt cx="118745" cy="975994"/>
          </a:xfrm>
        </p:grpSpPr>
        <p:pic>
          <p:nvPicPr>
            <p:cNvPr id="4424" name="object 4424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7942764" y="4008927"/>
              <a:ext cx="112425" cy="975645"/>
            </a:xfrm>
            <a:prstGeom prst="rect">
              <a:avLst/>
            </a:prstGeom>
          </p:spPr>
        </p:pic>
        <p:sp>
          <p:nvSpPr>
            <p:cNvPr id="4425" name="object 4425"/>
            <p:cNvSpPr/>
            <p:nvPr/>
          </p:nvSpPr>
          <p:spPr>
            <a:xfrm>
              <a:off x="17942765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8007830" y="4008926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w="0" h="935354">
                  <a:moveTo>
                    <a:pt x="0" y="93473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17942767" y="498161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55785" y="0"/>
                  </a:moveTo>
                  <a:lnTo>
                    <a:pt x="65062" y="0"/>
                  </a:lnTo>
                </a:path>
                <a:path w="65405" h="0">
                  <a:moveTo>
                    <a:pt x="55785" y="0"/>
                  </a:moveTo>
                  <a:lnTo>
                    <a:pt x="65062" y="0"/>
                  </a:lnTo>
                </a:path>
                <a:path w="65405" h="0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58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28" name="object 4428"/>
          <p:cNvSpPr/>
          <p:nvPr/>
        </p:nvSpPr>
        <p:spPr>
          <a:xfrm>
            <a:off x="17942768" y="5331312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 h="0">
                <a:moveTo>
                  <a:pt x="55785" y="0"/>
                </a:moveTo>
                <a:lnTo>
                  <a:pt x="65062" y="0"/>
                </a:lnTo>
              </a:path>
              <a:path w="65405" h="0">
                <a:moveTo>
                  <a:pt x="55785" y="0"/>
                </a:moveTo>
                <a:lnTo>
                  <a:pt x="65062" y="0"/>
                </a:lnTo>
              </a:path>
              <a:path w="65405" h="0">
                <a:moveTo>
                  <a:pt x="0" y="0"/>
                </a:moveTo>
                <a:lnTo>
                  <a:pt x="55778" y="0"/>
                </a:lnTo>
              </a:path>
            </a:pathLst>
          </a:custGeom>
          <a:ln w="5902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29" name="object 4429"/>
          <p:cNvGrpSpPr/>
          <p:nvPr/>
        </p:nvGrpSpPr>
        <p:grpSpPr>
          <a:xfrm>
            <a:off x="16656752" y="4003017"/>
            <a:ext cx="1351280" cy="981710"/>
            <a:chOff x="16656752" y="4003017"/>
            <a:chExt cx="1351280" cy="981710"/>
          </a:xfrm>
        </p:grpSpPr>
        <p:pic>
          <p:nvPicPr>
            <p:cNvPr id="4430" name="object 443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7173395" y="4073940"/>
              <a:ext cx="65034" cy="910631"/>
            </a:xfrm>
            <a:prstGeom prst="rect">
              <a:avLst/>
            </a:prstGeom>
          </p:spPr>
        </p:pic>
        <p:sp>
          <p:nvSpPr>
            <p:cNvPr id="4431" name="object 4431"/>
            <p:cNvSpPr/>
            <p:nvPr/>
          </p:nvSpPr>
          <p:spPr>
            <a:xfrm>
              <a:off x="17173395" y="4073940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7173395" y="452925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7238427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34" name="object 443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6656757" y="4008927"/>
              <a:ext cx="1351079" cy="65013"/>
            </a:xfrm>
            <a:prstGeom prst="rect">
              <a:avLst/>
            </a:prstGeom>
          </p:spPr>
        </p:pic>
        <p:sp>
          <p:nvSpPr>
            <p:cNvPr id="4435" name="object 4435"/>
            <p:cNvSpPr/>
            <p:nvPr/>
          </p:nvSpPr>
          <p:spPr>
            <a:xfrm>
              <a:off x="1665675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7238427" y="4068040"/>
              <a:ext cx="704850" cy="12065"/>
            </a:xfrm>
            <a:custGeom>
              <a:avLst/>
              <a:gdLst/>
              <a:ahLst/>
              <a:cxnLst/>
              <a:rect l="l" t="t" r="r" b="b"/>
              <a:pathLst>
                <a:path w="704850" h="12064">
                  <a:moveTo>
                    <a:pt x="0" y="11800"/>
                  </a:moveTo>
                  <a:lnTo>
                    <a:pt x="704345" y="11800"/>
                  </a:lnTo>
                  <a:lnTo>
                    <a:pt x="70434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6656752" y="4008917"/>
              <a:ext cx="1351280" cy="0"/>
            </a:xfrm>
            <a:custGeom>
              <a:avLst/>
              <a:gdLst/>
              <a:ahLst/>
              <a:cxnLst/>
              <a:rect l="l" t="t" r="r" b="b"/>
              <a:pathLst>
                <a:path w="1351280" h="0">
                  <a:moveTo>
                    <a:pt x="135107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438" name="object 4438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17000545" y="5328363"/>
            <a:ext cx="414458" cy="65034"/>
          </a:xfrm>
          <a:prstGeom prst="rect">
            <a:avLst/>
          </a:prstGeom>
        </p:spPr>
      </p:pic>
      <p:pic>
        <p:nvPicPr>
          <p:cNvPr id="4439" name="object 4439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16591732" y="5328363"/>
            <a:ext cx="65024" cy="65034"/>
          </a:xfrm>
          <a:prstGeom prst="rect">
            <a:avLst/>
          </a:prstGeom>
        </p:spPr>
      </p:pic>
      <p:pic>
        <p:nvPicPr>
          <p:cNvPr id="4440" name="object 4440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17433574" y="5328371"/>
            <a:ext cx="643017" cy="65034"/>
          </a:xfrm>
          <a:prstGeom prst="rect">
            <a:avLst/>
          </a:prstGeom>
        </p:spPr>
      </p:pic>
      <p:sp>
        <p:nvSpPr>
          <p:cNvPr id="4441" name="object 4441"/>
          <p:cNvSpPr/>
          <p:nvPr/>
        </p:nvSpPr>
        <p:spPr>
          <a:xfrm>
            <a:off x="16591739" y="5387501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0" y="11800"/>
                </a:moveTo>
                <a:lnTo>
                  <a:pt x="65024" y="11800"/>
                </a:lnTo>
                <a:lnTo>
                  <a:pt x="65024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17000546" y="5393402"/>
            <a:ext cx="173355" cy="0"/>
          </a:xfrm>
          <a:custGeom>
            <a:avLst/>
            <a:gdLst/>
            <a:ahLst/>
            <a:cxnLst/>
            <a:rect l="l" t="t" r="r" b="b"/>
            <a:pathLst>
              <a:path w="173355" h="0">
                <a:moveTo>
                  <a:pt x="0" y="0"/>
                </a:moveTo>
                <a:lnTo>
                  <a:pt x="172853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43" name="object 4443"/>
          <p:cNvGrpSpPr/>
          <p:nvPr/>
        </p:nvGrpSpPr>
        <p:grpSpPr>
          <a:xfrm>
            <a:off x="17065621" y="5322463"/>
            <a:ext cx="1017269" cy="76835"/>
            <a:chOff x="17065621" y="5322463"/>
            <a:chExt cx="1017269" cy="76835"/>
          </a:xfrm>
        </p:grpSpPr>
        <p:sp>
          <p:nvSpPr>
            <p:cNvPr id="4444" name="object 4444"/>
            <p:cNvSpPr/>
            <p:nvPr/>
          </p:nvSpPr>
          <p:spPr>
            <a:xfrm>
              <a:off x="17238427" y="539340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 h="0">
                  <a:moveTo>
                    <a:pt x="0" y="0"/>
                  </a:moveTo>
                  <a:lnTo>
                    <a:pt x="17657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7433570" y="5387501"/>
              <a:ext cx="643255" cy="12065"/>
            </a:xfrm>
            <a:custGeom>
              <a:avLst/>
              <a:gdLst/>
              <a:ahLst/>
              <a:cxnLst/>
              <a:rect l="l" t="t" r="r" b="b"/>
              <a:pathLst>
                <a:path w="643255" h="12064">
                  <a:moveTo>
                    <a:pt x="0" y="11800"/>
                  </a:moveTo>
                  <a:lnTo>
                    <a:pt x="643017" y="11800"/>
                  </a:lnTo>
                  <a:lnTo>
                    <a:pt x="643017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8076592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8007840" y="533131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51" y="0"/>
                  </a:lnTo>
                </a:path>
              </a:pathLst>
            </a:custGeom>
            <a:ln w="590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7433577" y="5328363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69" h="0">
                  <a:moveTo>
                    <a:pt x="50918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7065621" y="5328363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 h="0">
                  <a:moveTo>
                    <a:pt x="34938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50" name="object 445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7414998" y="5328371"/>
              <a:ext cx="18575" cy="65034"/>
            </a:xfrm>
            <a:prstGeom prst="rect">
              <a:avLst/>
            </a:prstGeom>
          </p:spPr>
        </p:pic>
        <p:sp>
          <p:nvSpPr>
            <p:cNvPr id="4451" name="object 4451"/>
            <p:cNvSpPr/>
            <p:nvPr/>
          </p:nvSpPr>
          <p:spPr>
            <a:xfrm>
              <a:off x="17415003" y="536159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3937"/>
                  </a:moveTo>
                  <a:lnTo>
                    <a:pt x="0" y="7874"/>
                  </a:lnTo>
                </a:path>
                <a:path w="0" h="8254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7415003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7415003" y="53283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7433570" y="53283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7433570" y="5389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7414995" y="53283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7415003" y="539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7301637" y="539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7301637" y="532836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7323930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7323930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7301633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7301633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464" name="object 4464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16650856" y="5328360"/>
            <a:ext cx="355591" cy="246821"/>
          </a:xfrm>
          <a:prstGeom prst="rect">
            <a:avLst/>
          </a:prstGeom>
        </p:spPr>
      </p:pic>
      <p:grpSp>
        <p:nvGrpSpPr>
          <p:cNvPr id="4465" name="object 4465"/>
          <p:cNvGrpSpPr/>
          <p:nvPr/>
        </p:nvGrpSpPr>
        <p:grpSpPr>
          <a:xfrm>
            <a:off x="10678303" y="4932215"/>
            <a:ext cx="582295" cy="58419"/>
            <a:chOff x="10678303" y="4932215"/>
            <a:chExt cx="582295" cy="58419"/>
          </a:xfrm>
        </p:grpSpPr>
        <p:pic>
          <p:nvPicPr>
            <p:cNvPr id="4466" name="object 4466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678303" y="4938123"/>
              <a:ext cx="581668" cy="46448"/>
            </a:xfrm>
            <a:prstGeom prst="rect">
              <a:avLst/>
            </a:prstGeom>
          </p:spPr>
        </p:pic>
        <p:sp>
          <p:nvSpPr>
            <p:cNvPr id="4467" name="object 4467"/>
            <p:cNvSpPr/>
            <p:nvPr/>
          </p:nvSpPr>
          <p:spPr>
            <a:xfrm>
              <a:off x="10678303" y="4984572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 h="0">
                  <a:moveTo>
                    <a:pt x="0" y="0"/>
                  </a:moveTo>
                  <a:lnTo>
                    <a:pt x="58166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074333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69" name="object 4469"/>
          <p:cNvGrpSpPr/>
          <p:nvPr/>
        </p:nvGrpSpPr>
        <p:grpSpPr>
          <a:xfrm>
            <a:off x="16585840" y="5387493"/>
            <a:ext cx="76835" cy="1647825"/>
            <a:chOff x="16585840" y="5387493"/>
            <a:chExt cx="76835" cy="1647825"/>
          </a:xfrm>
        </p:grpSpPr>
        <p:pic>
          <p:nvPicPr>
            <p:cNvPr id="4470" name="object 4470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6591733" y="5393385"/>
              <a:ext cx="65027" cy="1521135"/>
            </a:xfrm>
            <a:prstGeom prst="rect">
              <a:avLst/>
            </a:prstGeom>
          </p:spPr>
        </p:pic>
        <p:sp>
          <p:nvSpPr>
            <p:cNvPr id="4471" name="object 4471"/>
            <p:cNvSpPr/>
            <p:nvPr/>
          </p:nvSpPr>
          <p:spPr>
            <a:xfrm>
              <a:off x="1661182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6591740" y="5393393"/>
              <a:ext cx="0" cy="1411605"/>
            </a:xfrm>
            <a:custGeom>
              <a:avLst/>
              <a:gdLst/>
              <a:ahLst/>
              <a:cxnLst/>
              <a:rect l="l" t="t" r="r" b="b"/>
              <a:pathLst>
                <a:path w="0" h="1411604">
                  <a:moveTo>
                    <a:pt x="0" y="0"/>
                  </a:moveTo>
                  <a:lnTo>
                    <a:pt x="0" y="141144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6656757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6656757" y="5393388"/>
              <a:ext cx="0" cy="1467485"/>
            </a:xfrm>
            <a:custGeom>
              <a:avLst/>
              <a:gdLst/>
              <a:ahLst/>
              <a:cxnLst/>
              <a:rect l="l" t="t" r="r" b="b"/>
              <a:pathLst>
                <a:path w="0" h="1467484">
                  <a:moveTo>
                    <a:pt x="0" y="14672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6591740" y="538749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476" name="object 4476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11259971" y="3756137"/>
            <a:ext cx="46448" cy="47956"/>
          </a:xfrm>
          <a:prstGeom prst="rect">
            <a:avLst/>
          </a:prstGeom>
        </p:spPr>
      </p:pic>
      <p:pic>
        <p:nvPicPr>
          <p:cNvPr id="4477" name="object 4477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11259965" y="3380764"/>
            <a:ext cx="46448" cy="208119"/>
          </a:xfrm>
          <a:prstGeom prst="rect">
            <a:avLst/>
          </a:prstGeom>
        </p:spPr>
      </p:pic>
      <p:sp>
        <p:nvSpPr>
          <p:cNvPr id="4478" name="object 4478"/>
          <p:cNvSpPr/>
          <p:nvPr/>
        </p:nvSpPr>
        <p:spPr>
          <a:xfrm>
            <a:off x="11306423" y="3789627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4">
                <a:moveTo>
                  <a:pt x="0" y="1447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79" name="object 4479"/>
          <p:cNvGrpSpPr/>
          <p:nvPr/>
        </p:nvGrpSpPr>
        <p:grpSpPr>
          <a:xfrm>
            <a:off x="11254065" y="3380763"/>
            <a:ext cx="58419" cy="208279"/>
            <a:chOff x="11254065" y="3380763"/>
            <a:chExt cx="58419" cy="208279"/>
          </a:xfrm>
        </p:grpSpPr>
        <p:sp>
          <p:nvSpPr>
            <p:cNvPr id="4480" name="object 4480"/>
            <p:cNvSpPr/>
            <p:nvPr/>
          </p:nvSpPr>
          <p:spPr>
            <a:xfrm>
              <a:off x="11306423" y="338076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w="0" h="161925">
                  <a:moveTo>
                    <a:pt x="0" y="1616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1259965" y="3421629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82" name="object 4482"/>
          <p:cNvGrpSpPr/>
          <p:nvPr/>
        </p:nvGrpSpPr>
        <p:grpSpPr>
          <a:xfrm>
            <a:off x="11254065" y="3582983"/>
            <a:ext cx="55880" cy="227329"/>
            <a:chOff x="11254065" y="3582983"/>
            <a:chExt cx="55880" cy="227329"/>
          </a:xfrm>
        </p:grpSpPr>
        <p:sp>
          <p:nvSpPr>
            <p:cNvPr id="4483" name="object 4483"/>
            <p:cNvSpPr/>
            <p:nvPr/>
          </p:nvSpPr>
          <p:spPr>
            <a:xfrm>
              <a:off x="11259965" y="375614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1259965" y="3798197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1259965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1302486" y="3746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1259965" y="3746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1283919" y="370968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3937" y="0"/>
                  </a:moveTo>
                  <a:lnTo>
                    <a:pt x="0" y="0"/>
                  </a:lnTo>
                </a:path>
                <a:path w="8254" h="0">
                  <a:moveTo>
                    <a:pt x="3937" y="0"/>
                  </a:moveTo>
                  <a:lnTo>
                    <a:pt x="7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1306423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1306423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1259965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1297146" y="358299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1259968" y="358888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1259960" y="3750252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3717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7172" y="11798"/>
                  </a:lnTo>
                  <a:lnTo>
                    <a:pt x="37172" y="0"/>
                  </a:lnTo>
                  <a:close/>
                </a:path>
                <a:path w="46990" h="12064">
                  <a:moveTo>
                    <a:pt x="46456" y="0"/>
                  </a:moveTo>
                  <a:lnTo>
                    <a:pt x="37185" y="0"/>
                  </a:lnTo>
                  <a:lnTo>
                    <a:pt x="37185" y="11798"/>
                  </a:lnTo>
                  <a:lnTo>
                    <a:pt x="46456" y="11798"/>
                  </a:lnTo>
                  <a:lnTo>
                    <a:pt x="464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95" name="object 4495"/>
          <p:cNvGrpSpPr/>
          <p:nvPr/>
        </p:nvGrpSpPr>
        <p:grpSpPr>
          <a:xfrm>
            <a:off x="16656756" y="4476894"/>
            <a:ext cx="516890" cy="58419"/>
            <a:chOff x="16656756" y="4476894"/>
            <a:chExt cx="516890" cy="58419"/>
          </a:xfrm>
        </p:grpSpPr>
        <p:pic>
          <p:nvPicPr>
            <p:cNvPr id="4496" name="object 4496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6656759" y="4482784"/>
              <a:ext cx="516633" cy="46448"/>
            </a:xfrm>
            <a:prstGeom prst="rect">
              <a:avLst/>
            </a:prstGeom>
          </p:spPr>
        </p:pic>
        <p:sp>
          <p:nvSpPr>
            <p:cNvPr id="4497" name="object 4497"/>
            <p:cNvSpPr/>
            <p:nvPr/>
          </p:nvSpPr>
          <p:spPr>
            <a:xfrm>
              <a:off x="16656749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98" name="object 4498"/>
          <p:cNvGrpSpPr/>
          <p:nvPr/>
        </p:nvGrpSpPr>
        <p:grpSpPr>
          <a:xfrm>
            <a:off x="12857096" y="4589270"/>
            <a:ext cx="34290" cy="352425"/>
            <a:chOff x="12857096" y="4589270"/>
            <a:chExt cx="34290" cy="352425"/>
          </a:xfrm>
        </p:grpSpPr>
        <p:pic>
          <p:nvPicPr>
            <p:cNvPr id="4499" name="object 449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2880964" y="4610166"/>
              <a:ext cx="6967" cy="158365"/>
            </a:xfrm>
            <a:prstGeom prst="rect">
              <a:avLst/>
            </a:prstGeom>
          </p:spPr>
        </p:pic>
        <p:pic>
          <p:nvPicPr>
            <p:cNvPr id="4500" name="object 450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2860039" y="4589270"/>
              <a:ext cx="27892" cy="181589"/>
            </a:xfrm>
            <a:prstGeom prst="rect">
              <a:avLst/>
            </a:prstGeom>
          </p:spPr>
        </p:pic>
        <p:sp>
          <p:nvSpPr>
            <p:cNvPr id="4501" name="object 4501"/>
            <p:cNvSpPr/>
            <p:nvPr/>
          </p:nvSpPr>
          <p:spPr>
            <a:xfrm>
              <a:off x="12885610" y="461482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4">
                  <a:moveTo>
                    <a:pt x="0" y="15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2883289" y="4612488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153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2862354" y="459160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w="0" h="174625">
                  <a:moveTo>
                    <a:pt x="0" y="0"/>
                  </a:moveTo>
                  <a:lnTo>
                    <a:pt x="0" y="174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2864722" y="4593924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0"/>
                  </a:moveTo>
                  <a:lnTo>
                    <a:pt x="0" y="172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2867043" y="4596245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w="0" h="170179">
                  <a:moveTo>
                    <a:pt x="0" y="0"/>
                  </a:moveTo>
                  <a:lnTo>
                    <a:pt x="0" y="16993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2880968" y="4610164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w="0" h="156210">
                  <a:moveTo>
                    <a:pt x="0" y="1560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12869796" y="459903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1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12887932" y="461713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4">
                  <a:moveTo>
                    <a:pt x="0" y="15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2860049" y="458928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0"/>
                  </a:moveTo>
                  <a:lnTo>
                    <a:pt x="0" y="17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2860049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12887932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12869796" y="4938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08" y="0"/>
                  </a:lnTo>
                </a:path>
                <a:path w="9525" h="0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1286004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12862354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12864722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12867043" y="49381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2879112" y="49381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2880968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288328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2885610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286004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2869796" y="477085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08" y="0"/>
                  </a:lnTo>
                </a:path>
                <a:path w="9525" h="0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2879112" y="47708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2862354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2864722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2867043" y="477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12880968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1288328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2885610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30" name="object 4530"/>
          <p:cNvGrpSpPr/>
          <p:nvPr/>
        </p:nvGrpSpPr>
        <p:grpSpPr>
          <a:xfrm>
            <a:off x="15624568" y="4603953"/>
            <a:ext cx="53975" cy="337185"/>
            <a:chOff x="15624568" y="4603953"/>
            <a:chExt cx="53975" cy="337185"/>
          </a:xfrm>
        </p:grpSpPr>
        <p:pic>
          <p:nvPicPr>
            <p:cNvPr id="4531" name="object 45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5625160" y="4603953"/>
              <a:ext cx="3340" cy="153890"/>
            </a:xfrm>
            <a:prstGeom prst="rect">
              <a:avLst/>
            </a:prstGeom>
          </p:spPr>
        </p:pic>
        <p:sp>
          <p:nvSpPr>
            <p:cNvPr id="4532" name="object 4532"/>
            <p:cNvSpPr/>
            <p:nvPr/>
          </p:nvSpPr>
          <p:spPr>
            <a:xfrm>
              <a:off x="15628505" y="4605737"/>
              <a:ext cx="40005" cy="152400"/>
            </a:xfrm>
            <a:custGeom>
              <a:avLst/>
              <a:gdLst/>
              <a:ahLst/>
              <a:cxnLst/>
              <a:rect l="l" t="t" r="r" b="b"/>
              <a:pathLst>
                <a:path w="40005" h="152400">
                  <a:moveTo>
                    <a:pt x="39585" y="20243"/>
                  </a:moveTo>
                  <a:lnTo>
                    <a:pt x="34848" y="20243"/>
                  </a:lnTo>
                  <a:lnTo>
                    <a:pt x="34848" y="16433"/>
                  </a:lnTo>
                  <a:lnTo>
                    <a:pt x="31242" y="16433"/>
                  </a:lnTo>
                  <a:lnTo>
                    <a:pt x="5930" y="3111"/>
                  </a:lnTo>
                  <a:lnTo>
                    <a:pt x="0" y="0"/>
                  </a:lnTo>
                  <a:lnTo>
                    <a:pt x="0" y="16433"/>
                  </a:lnTo>
                  <a:lnTo>
                    <a:pt x="5930" y="16433"/>
                  </a:lnTo>
                  <a:lnTo>
                    <a:pt x="0" y="16446"/>
                  </a:lnTo>
                  <a:lnTo>
                    <a:pt x="0" y="152107"/>
                  </a:lnTo>
                  <a:lnTo>
                    <a:pt x="5930" y="152107"/>
                  </a:lnTo>
                  <a:lnTo>
                    <a:pt x="5930" y="152323"/>
                  </a:lnTo>
                  <a:lnTo>
                    <a:pt x="39585" y="152323"/>
                  </a:lnTo>
                  <a:lnTo>
                    <a:pt x="39585" y="20243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33" name="object 453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5674028" y="4629680"/>
              <a:ext cx="3347" cy="128154"/>
            </a:xfrm>
            <a:prstGeom prst="rect">
              <a:avLst/>
            </a:prstGeom>
          </p:spPr>
        </p:pic>
        <p:sp>
          <p:nvSpPr>
            <p:cNvPr id="4534" name="object 4534"/>
            <p:cNvSpPr/>
            <p:nvPr/>
          </p:nvSpPr>
          <p:spPr>
            <a:xfrm>
              <a:off x="15668079" y="4626565"/>
              <a:ext cx="6350" cy="131445"/>
            </a:xfrm>
            <a:custGeom>
              <a:avLst/>
              <a:gdLst/>
              <a:ahLst/>
              <a:cxnLst/>
              <a:rect l="l" t="t" r="r" b="b"/>
              <a:pathLst>
                <a:path w="6350" h="131445">
                  <a:moveTo>
                    <a:pt x="5943" y="2819"/>
                  </a:moveTo>
                  <a:lnTo>
                    <a:pt x="4165" y="2819"/>
                  </a:lnTo>
                  <a:lnTo>
                    <a:pt x="4165" y="1549"/>
                  </a:lnTo>
                  <a:lnTo>
                    <a:pt x="2946" y="1549"/>
                  </a:lnTo>
                  <a:lnTo>
                    <a:pt x="0" y="0"/>
                  </a:lnTo>
                  <a:lnTo>
                    <a:pt x="0" y="1549"/>
                  </a:lnTo>
                  <a:lnTo>
                    <a:pt x="0" y="2819"/>
                  </a:lnTo>
                  <a:lnTo>
                    <a:pt x="0" y="131089"/>
                  </a:lnTo>
                  <a:lnTo>
                    <a:pt x="5943" y="131089"/>
                  </a:lnTo>
                  <a:lnTo>
                    <a:pt x="5943" y="2819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35" name="object 453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5625157" y="4778283"/>
              <a:ext cx="3340" cy="66867"/>
            </a:xfrm>
            <a:prstGeom prst="rect">
              <a:avLst/>
            </a:prstGeom>
          </p:spPr>
        </p:pic>
        <p:sp>
          <p:nvSpPr>
            <p:cNvPr id="4536" name="object 4536"/>
            <p:cNvSpPr/>
            <p:nvPr/>
          </p:nvSpPr>
          <p:spPr>
            <a:xfrm>
              <a:off x="15628505" y="4778292"/>
              <a:ext cx="40005" cy="67310"/>
            </a:xfrm>
            <a:custGeom>
              <a:avLst/>
              <a:gdLst/>
              <a:ahLst/>
              <a:cxnLst/>
              <a:rect l="l" t="t" r="r" b="b"/>
              <a:pathLst>
                <a:path w="40005" h="67310">
                  <a:moveTo>
                    <a:pt x="5930" y="0"/>
                  </a:moveTo>
                  <a:lnTo>
                    <a:pt x="0" y="0"/>
                  </a:lnTo>
                  <a:lnTo>
                    <a:pt x="0" y="66865"/>
                  </a:lnTo>
                  <a:lnTo>
                    <a:pt x="5930" y="66865"/>
                  </a:lnTo>
                  <a:lnTo>
                    <a:pt x="5930" y="0"/>
                  </a:lnTo>
                  <a:close/>
                </a:path>
                <a:path w="40005" h="67310">
                  <a:moveTo>
                    <a:pt x="39598" y="0"/>
                  </a:moveTo>
                  <a:lnTo>
                    <a:pt x="5943" y="0"/>
                  </a:lnTo>
                  <a:lnTo>
                    <a:pt x="5943" y="66865"/>
                  </a:lnTo>
                  <a:lnTo>
                    <a:pt x="39598" y="66865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37" name="object 453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5674035" y="4778283"/>
              <a:ext cx="3340" cy="66867"/>
            </a:xfrm>
            <a:prstGeom prst="rect">
              <a:avLst/>
            </a:prstGeom>
          </p:spPr>
        </p:pic>
        <p:sp>
          <p:nvSpPr>
            <p:cNvPr id="4538" name="object 4538"/>
            <p:cNvSpPr/>
            <p:nvPr/>
          </p:nvSpPr>
          <p:spPr>
            <a:xfrm>
              <a:off x="15668087" y="4778283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10">
                  <a:moveTo>
                    <a:pt x="5936" y="0"/>
                  </a:moveTo>
                  <a:lnTo>
                    <a:pt x="0" y="0"/>
                  </a:lnTo>
                  <a:lnTo>
                    <a:pt x="0" y="66867"/>
                  </a:lnTo>
                  <a:lnTo>
                    <a:pt x="5936" y="6686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39" name="object 453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5625157" y="4865611"/>
              <a:ext cx="3340" cy="23245"/>
            </a:xfrm>
            <a:prstGeom prst="rect">
              <a:avLst/>
            </a:prstGeom>
          </p:spPr>
        </p:pic>
        <p:sp>
          <p:nvSpPr>
            <p:cNvPr id="4540" name="object 4540"/>
            <p:cNvSpPr/>
            <p:nvPr/>
          </p:nvSpPr>
          <p:spPr>
            <a:xfrm>
              <a:off x="15628505" y="4865617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5">
                  <a:moveTo>
                    <a:pt x="5930" y="0"/>
                  </a:moveTo>
                  <a:lnTo>
                    <a:pt x="0" y="0"/>
                  </a:lnTo>
                  <a:lnTo>
                    <a:pt x="0" y="23241"/>
                  </a:lnTo>
                  <a:lnTo>
                    <a:pt x="5930" y="23241"/>
                  </a:lnTo>
                  <a:lnTo>
                    <a:pt x="5930" y="0"/>
                  </a:lnTo>
                  <a:close/>
                </a:path>
                <a:path w="40005" h="23495">
                  <a:moveTo>
                    <a:pt x="39598" y="0"/>
                  </a:moveTo>
                  <a:lnTo>
                    <a:pt x="5943" y="0"/>
                  </a:lnTo>
                  <a:lnTo>
                    <a:pt x="5943" y="23241"/>
                  </a:lnTo>
                  <a:lnTo>
                    <a:pt x="39598" y="23241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41" name="object 454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674035" y="4865632"/>
              <a:ext cx="3340" cy="23245"/>
            </a:xfrm>
            <a:prstGeom prst="rect">
              <a:avLst/>
            </a:prstGeom>
          </p:spPr>
        </p:pic>
        <p:sp>
          <p:nvSpPr>
            <p:cNvPr id="4542" name="object 4542"/>
            <p:cNvSpPr/>
            <p:nvPr/>
          </p:nvSpPr>
          <p:spPr>
            <a:xfrm>
              <a:off x="15668087" y="4865611"/>
              <a:ext cx="6350" cy="23495"/>
            </a:xfrm>
            <a:custGeom>
              <a:avLst/>
              <a:gdLst/>
              <a:ahLst/>
              <a:cxnLst/>
              <a:rect l="l" t="t" r="r" b="b"/>
              <a:pathLst>
                <a:path w="6350" h="23495">
                  <a:moveTo>
                    <a:pt x="5936" y="0"/>
                  </a:moveTo>
                  <a:lnTo>
                    <a:pt x="0" y="0"/>
                  </a:lnTo>
                  <a:lnTo>
                    <a:pt x="0" y="23245"/>
                  </a:lnTo>
                  <a:lnTo>
                    <a:pt x="5936" y="23245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43" name="object 4543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5625157" y="4898144"/>
              <a:ext cx="3340" cy="39956"/>
            </a:xfrm>
            <a:prstGeom prst="rect">
              <a:avLst/>
            </a:prstGeom>
          </p:spPr>
        </p:pic>
        <p:sp>
          <p:nvSpPr>
            <p:cNvPr id="4544" name="object 4544"/>
            <p:cNvSpPr/>
            <p:nvPr/>
          </p:nvSpPr>
          <p:spPr>
            <a:xfrm>
              <a:off x="15628505" y="48981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5930" y="0"/>
                  </a:moveTo>
                  <a:lnTo>
                    <a:pt x="0" y="0"/>
                  </a:lnTo>
                  <a:lnTo>
                    <a:pt x="0" y="39954"/>
                  </a:lnTo>
                  <a:lnTo>
                    <a:pt x="5930" y="39954"/>
                  </a:lnTo>
                  <a:lnTo>
                    <a:pt x="5930" y="0"/>
                  </a:lnTo>
                  <a:close/>
                </a:path>
                <a:path w="40005" h="40004">
                  <a:moveTo>
                    <a:pt x="39598" y="0"/>
                  </a:moveTo>
                  <a:lnTo>
                    <a:pt x="5943" y="0"/>
                  </a:lnTo>
                  <a:lnTo>
                    <a:pt x="5943" y="39954"/>
                  </a:lnTo>
                  <a:lnTo>
                    <a:pt x="39598" y="39954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45" name="object 454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5674035" y="4898165"/>
              <a:ext cx="3340" cy="39956"/>
            </a:xfrm>
            <a:prstGeom prst="rect">
              <a:avLst/>
            </a:prstGeom>
          </p:spPr>
        </p:pic>
        <p:sp>
          <p:nvSpPr>
            <p:cNvPr id="4546" name="object 4546"/>
            <p:cNvSpPr/>
            <p:nvPr/>
          </p:nvSpPr>
          <p:spPr>
            <a:xfrm>
              <a:off x="15668087" y="4898144"/>
              <a:ext cx="6350" cy="40005"/>
            </a:xfrm>
            <a:custGeom>
              <a:avLst/>
              <a:gdLst/>
              <a:ahLst/>
              <a:cxnLst/>
              <a:rect l="l" t="t" r="r" b="b"/>
              <a:pathLst>
                <a:path w="6350" h="40004">
                  <a:moveTo>
                    <a:pt x="5936" y="0"/>
                  </a:moveTo>
                  <a:lnTo>
                    <a:pt x="0" y="0"/>
                  </a:lnTo>
                  <a:lnTo>
                    <a:pt x="0" y="39956"/>
                  </a:lnTo>
                  <a:lnTo>
                    <a:pt x="5936" y="3995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15628506" y="460572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15628506" y="4622167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5634444" y="46088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32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5634444" y="4622167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15668088" y="4626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15674028" y="462968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w="0" h="128270">
                  <a:moveTo>
                    <a:pt x="0" y="1281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5668088" y="4628104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w="0" h="130175">
                  <a:moveTo>
                    <a:pt x="0" y="0"/>
                  </a:moveTo>
                  <a:lnTo>
                    <a:pt x="0" y="12974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5628506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15634444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15668088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15674028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5628506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15634444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15668088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5674028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5628506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15634444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15668088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5674028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5677372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/>
            <p:cNvSpPr/>
            <p:nvPr/>
          </p:nvSpPr>
          <p:spPr>
            <a:xfrm>
              <a:off x="15677372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/>
            <p:cNvSpPr/>
            <p:nvPr/>
          </p:nvSpPr>
          <p:spPr>
            <a:xfrm>
              <a:off x="15677372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5677372" y="4631458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w="0" h="127000">
                  <a:moveTo>
                    <a:pt x="0" y="12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5625160" y="4603953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5625160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15625160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5625160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5625160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15628506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15634444" y="493811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5668088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5674028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79" name="object 457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5674035" y="4757855"/>
              <a:ext cx="3340" cy="20449"/>
            </a:xfrm>
            <a:prstGeom prst="rect">
              <a:avLst/>
            </a:prstGeom>
          </p:spPr>
        </p:pic>
        <p:pic>
          <p:nvPicPr>
            <p:cNvPr id="4580" name="object 458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5625167" y="4757834"/>
              <a:ext cx="3340" cy="20449"/>
            </a:xfrm>
            <a:prstGeom prst="rect">
              <a:avLst/>
            </a:prstGeom>
          </p:spPr>
        </p:pic>
        <p:sp>
          <p:nvSpPr>
            <p:cNvPr id="4581" name="object 4581"/>
            <p:cNvSpPr/>
            <p:nvPr/>
          </p:nvSpPr>
          <p:spPr>
            <a:xfrm>
              <a:off x="15628505" y="4757857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5677372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15628506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15625160" y="475784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5634444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566808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1567402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88" name="object 4588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5674035" y="4845161"/>
              <a:ext cx="3340" cy="20449"/>
            </a:xfrm>
            <a:prstGeom prst="rect">
              <a:avLst/>
            </a:prstGeom>
          </p:spPr>
        </p:pic>
        <p:pic>
          <p:nvPicPr>
            <p:cNvPr id="4589" name="object 4589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625167" y="4845161"/>
              <a:ext cx="3340" cy="20449"/>
            </a:xfrm>
            <a:prstGeom prst="rect">
              <a:avLst/>
            </a:prstGeom>
          </p:spPr>
        </p:pic>
        <p:sp>
          <p:nvSpPr>
            <p:cNvPr id="4590" name="object 4590"/>
            <p:cNvSpPr/>
            <p:nvPr/>
          </p:nvSpPr>
          <p:spPr>
            <a:xfrm>
              <a:off x="15628505" y="4845170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5677372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5628506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5625160" y="484516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5634444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1566808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1567402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97" name="object 459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5674035" y="4888866"/>
              <a:ext cx="3340" cy="9277"/>
            </a:xfrm>
            <a:prstGeom prst="rect">
              <a:avLst/>
            </a:prstGeom>
          </p:spPr>
        </p:pic>
        <p:pic>
          <p:nvPicPr>
            <p:cNvPr id="4598" name="object 459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5625167" y="4888866"/>
              <a:ext cx="3340" cy="9277"/>
            </a:xfrm>
            <a:prstGeom prst="rect">
              <a:avLst/>
            </a:prstGeom>
          </p:spPr>
        </p:pic>
        <p:sp>
          <p:nvSpPr>
            <p:cNvPr id="4599" name="object 4599"/>
            <p:cNvSpPr/>
            <p:nvPr/>
          </p:nvSpPr>
          <p:spPr>
            <a:xfrm>
              <a:off x="15628505" y="4888871"/>
              <a:ext cx="45720" cy="9525"/>
            </a:xfrm>
            <a:custGeom>
              <a:avLst/>
              <a:gdLst/>
              <a:ahLst/>
              <a:cxnLst/>
              <a:rect l="l" t="t" r="r" b="b"/>
              <a:pathLst>
                <a:path w="45719" h="9525">
                  <a:moveTo>
                    <a:pt x="5930" y="0"/>
                  </a:moveTo>
                  <a:lnTo>
                    <a:pt x="0" y="0"/>
                  </a:lnTo>
                  <a:lnTo>
                    <a:pt x="0" y="9283"/>
                  </a:lnTo>
                  <a:lnTo>
                    <a:pt x="5930" y="9283"/>
                  </a:lnTo>
                  <a:lnTo>
                    <a:pt x="5930" y="0"/>
                  </a:lnTo>
                  <a:close/>
                </a:path>
                <a:path w="45719" h="9525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9283"/>
                  </a:lnTo>
                  <a:lnTo>
                    <a:pt x="39573" y="9283"/>
                  </a:lnTo>
                  <a:lnTo>
                    <a:pt x="45516" y="9283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15677372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5628506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5625160" y="48888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15634444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15668088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5674028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06" name="object 4606"/>
          <p:cNvGrpSpPr/>
          <p:nvPr/>
        </p:nvGrpSpPr>
        <p:grpSpPr>
          <a:xfrm>
            <a:off x="17167494" y="5393395"/>
            <a:ext cx="76835" cy="201930"/>
            <a:chOff x="17167494" y="5393395"/>
            <a:chExt cx="76835" cy="201930"/>
          </a:xfrm>
        </p:grpSpPr>
        <p:pic>
          <p:nvPicPr>
            <p:cNvPr id="4607" name="object 4607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7173393" y="5393395"/>
              <a:ext cx="65034" cy="195501"/>
            </a:xfrm>
            <a:prstGeom prst="rect">
              <a:avLst/>
            </a:prstGeom>
          </p:spPr>
        </p:pic>
        <p:sp>
          <p:nvSpPr>
            <p:cNvPr id="4608" name="object 4608"/>
            <p:cNvSpPr/>
            <p:nvPr/>
          </p:nvSpPr>
          <p:spPr>
            <a:xfrm>
              <a:off x="17173395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17173395" y="5583004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17238427" y="539340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1955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11" name="object 4611"/>
          <p:cNvGrpSpPr/>
          <p:nvPr/>
        </p:nvGrpSpPr>
        <p:grpSpPr>
          <a:xfrm>
            <a:off x="10496183" y="5393395"/>
            <a:ext cx="253365" cy="111760"/>
            <a:chOff x="10496183" y="5393395"/>
            <a:chExt cx="253365" cy="111760"/>
          </a:xfrm>
        </p:grpSpPr>
        <p:pic>
          <p:nvPicPr>
            <p:cNvPr id="4612" name="object 4612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678303" y="5393395"/>
              <a:ext cx="65024" cy="101295"/>
            </a:xfrm>
            <a:prstGeom prst="rect">
              <a:avLst/>
            </a:prstGeom>
          </p:spPr>
        </p:pic>
        <p:sp>
          <p:nvSpPr>
            <p:cNvPr id="4613" name="object 4613"/>
            <p:cNvSpPr/>
            <p:nvPr/>
          </p:nvSpPr>
          <p:spPr>
            <a:xfrm>
              <a:off x="10678303" y="539340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0"/>
                  </a:moveTo>
                  <a:lnTo>
                    <a:pt x="0" y="10129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10678303" y="5488787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10743327" y="5393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10128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16" name="object 461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496183" y="5491152"/>
              <a:ext cx="182120" cy="13758"/>
            </a:xfrm>
            <a:prstGeom prst="rect">
              <a:avLst/>
            </a:prstGeom>
          </p:spPr>
        </p:pic>
      </p:grpSp>
      <p:pic>
        <p:nvPicPr>
          <p:cNvPr id="4617" name="object 4617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9973957" y="5491152"/>
            <a:ext cx="42763" cy="13758"/>
          </a:xfrm>
          <a:prstGeom prst="rect">
            <a:avLst/>
          </a:prstGeom>
        </p:spPr>
      </p:pic>
      <p:pic>
        <p:nvPicPr>
          <p:cNvPr id="4618" name="object 4618"/>
          <p:cNvPicPr/>
          <p:nvPr/>
        </p:nvPicPr>
        <p:blipFill>
          <a:blip r:embed="rId148" cstate="print"/>
          <a:stretch>
            <a:fillRect/>
          </a:stretch>
        </p:blipFill>
        <p:spPr>
          <a:xfrm>
            <a:off x="10081745" y="5491152"/>
            <a:ext cx="42742" cy="13758"/>
          </a:xfrm>
          <a:prstGeom prst="rect">
            <a:avLst/>
          </a:prstGeom>
        </p:spPr>
      </p:pic>
      <p:grpSp>
        <p:nvGrpSpPr>
          <p:cNvPr id="4619" name="object 4619"/>
          <p:cNvGrpSpPr/>
          <p:nvPr/>
        </p:nvGrpSpPr>
        <p:grpSpPr>
          <a:xfrm>
            <a:off x="10497868" y="5500446"/>
            <a:ext cx="15240" cy="5080"/>
            <a:chOff x="10497868" y="5500446"/>
            <a:chExt cx="15240" cy="5080"/>
          </a:xfrm>
        </p:grpSpPr>
        <p:sp>
          <p:nvSpPr>
            <p:cNvPr id="4620" name="object 4620"/>
            <p:cNvSpPr/>
            <p:nvPr/>
          </p:nvSpPr>
          <p:spPr>
            <a:xfrm>
              <a:off x="10500821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10510104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22" name="object 4622"/>
          <p:cNvGrpSpPr/>
          <p:nvPr/>
        </p:nvGrpSpPr>
        <p:grpSpPr>
          <a:xfrm>
            <a:off x="10107614" y="5500446"/>
            <a:ext cx="15240" cy="5080"/>
            <a:chOff x="10107614" y="5500446"/>
            <a:chExt cx="15240" cy="5080"/>
          </a:xfrm>
        </p:grpSpPr>
        <p:sp>
          <p:nvSpPr>
            <p:cNvPr id="4623" name="object 4623"/>
            <p:cNvSpPr/>
            <p:nvPr/>
          </p:nvSpPr>
          <p:spPr>
            <a:xfrm>
              <a:off x="1011056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10119851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25" name="object 4625"/>
          <p:cNvGrpSpPr/>
          <p:nvPr/>
        </p:nvGrpSpPr>
        <p:grpSpPr>
          <a:xfrm>
            <a:off x="10496180" y="5491152"/>
            <a:ext cx="182245" cy="12700"/>
            <a:chOff x="10496180" y="5491152"/>
            <a:chExt cx="182245" cy="12700"/>
          </a:xfrm>
        </p:grpSpPr>
        <p:sp>
          <p:nvSpPr>
            <p:cNvPr id="4626" name="object 4626"/>
            <p:cNvSpPr/>
            <p:nvPr/>
          </p:nvSpPr>
          <p:spPr>
            <a:xfrm>
              <a:off x="10514747" y="550045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 h="0">
                  <a:moveTo>
                    <a:pt x="0" y="0"/>
                  </a:moveTo>
                  <a:lnTo>
                    <a:pt x="1635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10514747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10512426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1051242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105101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1050082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10510105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1049850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1049850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10496180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36" name="object 4636"/>
          <p:cNvGrpSpPr/>
          <p:nvPr/>
        </p:nvGrpSpPr>
        <p:grpSpPr>
          <a:xfrm>
            <a:off x="10081731" y="5491152"/>
            <a:ext cx="43180" cy="12700"/>
            <a:chOff x="10081731" y="5491152"/>
            <a:chExt cx="43180" cy="12700"/>
          </a:xfrm>
        </p:grpSpPr>
        <p:sp>
          <p:nvSpPr>
            <p:cNvPr id="4637" name="object 4637"/>
            <p:cNvSpPr/>
            <p:nvPr/>
          </p:nvSpPr>
          <p:spPr>
            <a:xfrm>
              <a:off x="1012217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1012217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1011985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10110567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1011985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1010820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101082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1010588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1010588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10095695" y="550045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19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10086373" y="5491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298"/>
                  </a:moveTo>
                  <a:lnTo>
                    <a:pt x="9329" y="9298"/>
                  </a:lnTo>
                </a:path>
                <a:path w="9525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10081731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49" name="object 4649"/>
          <p:cNvGrpSpPr/>
          <p:nvPr/>
        </p:nvGrpSpPr>
        <p:grpSpPr>
          <a:xfrm>
            <a:off x="9973956" y="5491158"/>
            <a:ext cx="43180" cy="14604"/>
            <a:chOff x="9973956" y="5491158"/>
            <a:chExt cx="43180" cy="14604"/>
          </a:xfrm>
        </p:grpSpPr>
        <p:sp>
          <p:nvSpPr>
            <p:cNvPr id="4650" name="object 4650"/>
            <p:cNvSpPr/>
            <p:nvPr/>
          </p:nvSpPr>
          <p:spPr>
            <a:xfrm>
              <a:off x="1001207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10012074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10002750" y="5500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9973956" y="55004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9973956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55" name="object 4655"/>
          <p:cNvSpPr/>
          <p:nvPr/>
        </p:nvSpPr>
        <p:spPr>
          <a:xfrm>
            <a:off x="10081731" y="550490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6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656" name="object 4656"/>
          <p:cNvGrpSpPr/>
          <p:nvPr/>
        </p:nvGrpSpPr>
        <p:grpSpPr>
          <a:xfrm>
            <a:off x="10496180" y="5488205"/>
            <a:ext cx="185420" cy="17780"/>
            <a:chOff x="10496180" y="5488205"/>
            <a:chExt cx="185420" cy="17780"/>
          </a:xfrm>
        </p:grpSpPr>
        <p:sp>
          <p:nvSpPr>
            <p:cNvPr id="4657" name="object 4657"/>
            <p:cNvSpPr/>
            <p:nvPr/>
          </p:nvSpPr>
          <p:spPr>
            <a:xfrm>
              <a:off x="10496180" y="5504906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 h="0">
                  <a:moveTo>
                    <a:pt x="0" y="0"/>
                  </a:moveTo>
                  <a:lnTo>
                    <a:pt x="182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1067800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10514748" y="549115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 h="0">
                  <a:moveTo>
                    <a:pt x="1635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61" name="object 4661"/>
          <p:cNvSpPr/>
          <p:nvPr/>
        </p:nvSpPr>
        <p:spPr>
          <a:xfrm>
            <a:off x="10095686" y="5491158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10198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662" name="object 4662"/>
          <p:cNvGrpSpPr/>
          <p:nvPr/>
        </p:nvGrpSpPr>
        <p:grpSpPr>
          <a:xfrm>
            <a:off x="9971003" y="5488205"/>
            <a:ext cx="31750" cy="17145"/>
            <a:chOff x="9971003" y="5488205"/>
            <a:chExt cx="31750" cy="17145"/>
          </a:xfrm>
        </p:grpSpPr>
        <p:sp>
          <p:nvSpPr>
            <p:cNvPr id="4663" name="object 4663"/>
            <p:cNvSpPr/>
            <p:nvPr/>
          </p:nvSpPr>
          <p:spPr>
            <a:xfrm>
              <a:off x="9973954" y="549115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997395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997395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66" name="object 4666"/>
          <p:cNvGrpSpPr/>
          <p:nvPr/>
        </p:nvGrpSpPr>
        <p:grpSpPr>
          <a:xfrm>
            <a:off x="10013491" y="5324602"/>
            <a:ext cx="502284" cy="201295"/>
            <a:chOff x="10013491" y="5324602"/>
            <a:chExt cx="502284" cy="201295"/>
          </a:xfrm>
        </p:grpSpPr>
        <p:sp>
          <p:nvSpPr>
            <p:cNvPr id="4667" name="object 4667"/>
            <p:cNvSpPr/>
            <p:nvPr/>
          </p:nvSpPr>
          <p:spPr>
            <a:xfrm>
              <a:off x="10124484" y="5504906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37169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10477572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0477574" y="54924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047757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10495236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10477574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0125394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0143058" y="54924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1012539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10125394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0143058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0310312" y="5325202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0"/>
                  </a:moveTo>
                  <a:lnTo>
                    <a:pt x="123019" y="6017"/>
                  </a:lnTo>
                  <a:lnTo>
                    <a:pt x="83126" y="22971"/>
                  </a:lnTo>
                  <a:lnTo>
                    <a:pt x="49230" y="49218"/>
                  </a:lnTo>
                  <a:lnTo>
                    <a:pt x="22978" y="83112"/>
                  </a:lnTo>
                  <a:lnTo>
                    <a:pt x="6019" y="123008"/>
                  </a:lnTo>
                  <a:lnTo>
                    <a:pt x="0" y="167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10143058" y="5325193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167261"/>
                  </a:moveTo>
                  <a:lnTo>
                    <a:pt x="161244" y="123012"/>
                  </a:lnTo>
                  <a:lnTo>
                    <a:pt x="144290" y="83117"/>
                  </a:lnTo>
                  <a:lnTo>
                    <a:pt x="118043" y="49222"/>
                  </a:lnTo>
                  <a:lnTo>
                    <a:pt x="84149" y="22973"/>
                  </a:lnTo>
                  <a:lnTo>
                    <a:pt x="44253" y="60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10496180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0496180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51"/>
                  </a:lnTo>
                </a:path>
                <a:path w="0"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0496180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10496180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0124491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0124491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51"/>
                  </a:lnTo>
                </a:path>
                <a:path w="0"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0124491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0124491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0016718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0016718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90" name="object 469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017621" y="5500251"/>
              <a:ext cx="63202" cy="4659"/>
            </a:xfrm>
            <a:prstGeom prst="rect">
              <a:avLst/>
            </a:prstGeom>
          </p:spPr>
        </p:pic>
        <p:sp>
          <p:nvSpPr>
            <p:cNvPr id="4691" name="object 4691"/>
            <p:cNvSpPr/>
            <p:nvPr/>
          </p:nvSpPr>
          <p:spPr>
            <a:xfrm>
              <a:off x="10016716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0016721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0016716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10080831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10080828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0080828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0081731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10080828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10017626" y="550025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2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0017621" y="550490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2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10017621" y="5504906"/>
              <a:ext cx="61594" cy="16510"/>
            </a:xfrm>
            <a:custGeom>
              <a:avLst/>
              <a:gdLst/>
              <a:ahLst/>
              <a:cxnLst/>
              <a:rect l="l" t="t" r="r" b="b"/>
              <a:pathLst>
                <a:path w="61595" h="16510">
                  <a:moveTo>
                    <a:pt x="0" y="0"/>
                  </a:moveTo>
                  <a:lnTo>
                    <a:pt x="61055" y="16355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10078667" y="550490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355"/>
                  </a:moveTo>
                  <a:lnTo>
                    <a:pt x="1413" y="11025"/>
                  </a:lnTo>
                  <a:lnTo>
                    <a:pt x="2167" y="5518"/>
                  </a:lnTo>
                  <a:lnTo>
                    <a:pt x="216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0081731" y="55004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0081731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0079370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10081731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10016716" y="55004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0016716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0014354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0016716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13" name="object 4713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0496183" y="5393406"/>
              <a:ext cx="18564" cy="97745"/>
            </a:xfrm>
            <a:prstGeom prst="rect">
              <a:avLst/>
            </a:prstGeom>
          </p:spPr>
        </p:pic>
        <p:sp>
          <p:nvSpPr>
            <p:cNvPr id="4714" name="object 4714"/>
            <p:cNvSpPr/>
            <p:nvPr/>
          </p:nvSpPr>
          <p:spPr>
            <a:xfrm>
              <a:off x="1051242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1049850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10510105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1050082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0496180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0514747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1051242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1051010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10500828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10498497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10496176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25" name="object 4725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105880" y="5393406"/>
              <a:ext cx="18606" cy="97745"/>
            </a:xfrm>
            <a:prstGeom prst="rect">
              <a:avLst/>
            </a:prstGeom>
          </p:spPr>
        </p:pic>
        <p:sp>
          <p:nvSpPr>
            <p:cNvPr id="4726" name="object 4726"/>
            <p:cNvSpPr/>
            <p:nvPr/>
          </p:nvSpPr>
          <p:spPr>
            <a:xfrm>
              <a:off x="1010820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1012217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10110567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1011985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101244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1010588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1010820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1011056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1011985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1012217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1010588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37" name="object 4737"/>
          <p:cNvGrpSpPr/>
          <p:nvPr/>
        </p:nvGrpSpPr>
        <p:grpSpPr>
          <a:xfrm>
            <a:off x="13017980" y="4028228"/>
            <a:ext cx="29209" cy="589280"/>
            <a:chOff x="13017980" y="4028228"/>
            <a:chExt cx="29209" cy="589280"/>
          </a:xfrm>
        </p:grpSpPr>
        <p:pic>
          <p:nvPicPr>
            <p:cNvPr id="4738" name="object 4738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3039487" y="4095299"/>
              <a:ext cx="6965" cy="521833"/>
            </a:xfrm>
            <a:prstGeom prst="rect">
              <a:avLst/>
            </a:prstGeom>
          </p:spPr>
        </p:pic>
        <p:pic>
          <p:nvPicPr>
            <p:cNvPr id="4739" name="object 4739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3018572" y="4095296"/>
              <a:ext cx="20918" cy="514874"/>
            </a:xfrm>
            <a:prstGeom prst="rect">
              <a:avLst/>
            </a:prstGeom>
          </p:spPr>
        </p:pic>
        <p:pic>
          <p:nvPicPr>
            <p:cNvPr id="4740" name="object 4740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3018577" y="4031175"/>
              <a:ext cx="27873" cy="26952"/>
            </a:xfrm>
            <a:prstGeom prst="rect">
              <a:avLst/>
            </a:prstGeom>
          </p:spPr>
        </p:pic>
        <p:sp>
          <p:nvSpPr>
            <p:cNvPr id="4741" name="object 4741"/>
            <p:cNvSpPr/>
            <p:nvPr/>
          </p:nvSpPr>
          <p:spPr>
            <a:xfrm>
              <a:off x="13044132" y="4095299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w="0" h="520064">
                  <a:moveTo>
                    <a:pt x="0" y="51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13041812" y="4095302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13020893" y="4095301"/>
              <a:ext cx="0" cy="496570"/>
            </a:xfrm>
            <a:custGeom>
              <a:avLst/>
              <a:gdLst/>
              <a:ahLst/>
              <a:cxnLst/>
              <a:rect l="l" t="t" r="r" b="b"/>
              <a:pathLst>
                <a:path w="0" h="496570">
                  <a:moveTo>
                    <a:pt x="0" y="0"/>
                  </a:moveTo>
                  <a:lnTo>
                    <a:pt x="0" y="4963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13023213" y="4095301"/>
              <a:ext cx="0" cy="499109"/>
            </a:xfrm>
            <a:custGeom>
              <a:avLst/>
              <a:gdLst/>
              <a:ahLst/>
              <a:cxnLst/>
              <a:rect l="l" t="t" r="r" b="b"/>
              <a:pathLst>
                <a:path w="0" h="499110">
                  <a:moveTo>
                    <a:pt x="0" y="0"/>
                  </a:moveTo>
                  <a:lnTo>
                    <a:pt x="0" y="4986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13025534" y="4095301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w="0" h="501014">
                  <a:moveTo>
                    <a:pt x="0" y="0"/>
                  </a:moveTo>
                  <a:lnTo>
                    <a:pt x="0" y="50094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13039490" y="4095296"/>
              <a:ext cx="0" cy="514984"/>
            </a:xfrm>
            <a:custGeom>
              <a:avLst/>
              <a:gdLst/>
              <a:ahLst/>
              <a:cxnLst/>
              <a:rect l="l" t="t" r="r" b="b"/>
              <a:pathLst>
                <a:path w="0" h="514985">
                  <a:moveTo>
                    <a:pt x="0" y="51487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13028319" y="409530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0"/>
                  </a:moveTo>
                  <a:lnTo>
                    <a:pt x="0" y="5037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1304413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1304181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1302089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1302321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13025534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3039490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3028319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3046453" y="4095305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70">
                  <a:moveTo>
                    <a:pt x="0" y="521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3046453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304412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304180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3039487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3028308" y="403118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3025534" y="40311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302320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302088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301856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3018572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3018572" y="4095301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0"/>
                  </a:moveTo>
                  <a:lnTo>
                    <a:pt x="0" y="4939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67" name="object 4767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018577" y="4058127"/>
              <a:ext cx="27883" cy="37171"/>
            </a:xfrm>
            <a:prstGeom prst="rect">
              <a:avLst/>
            </a:prstGeom>
          </p:spPr>
        </p:pic>
        <p:sp>
          <p:nvSpPr>
            <p:cNvPr id="4768" name="object 4768"/>
            <p:cNvSpPr/>
            <p:nvPr/>
          </p:nvSpPr>
          <p:spPr>
            <a:xfrm>
              <a:off x="1304645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304413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304181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3018572" y="405812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302089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302321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3025534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3028319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3039490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77" name="object 4777"/>
          <p:cNvGrpSpPr/>
          <p:nvPr/>
        </p:nvGrpSpPr>
        <p:grpSpPr>
          <a:xfrm>
            <a:off x="10743327" y="4476894"/>
            <a:ext cx="516890" cy="58419"/>
            <a:chOff x="10743327" y="4476894"/>
            <a:chExt cx="516890" cy="58419"/>
          </a:xfrm>
        </p:grpSpPr>
        <p:pic>
          <p:nvPicPr>
            <p:cNvPr id="4778" name="object 4778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743337" y="4482805"/>
              <a:ext cx="516633" cy="46448"/>
            </a:xfrm>
            <a:prstGeom prst="rect">
              <a:avLst/>
            </a:prstGeom>
          </p:spPr>
        </p:pic>
        <p:sp>
          <p:nvSpPr>
            <p:cNvPr id="4779" name="object 4779"/>
            <p:cNvSpPr/>
            <p:nvPr/>
          </p:nvSpPr>
          <p:spPr>
            <a:xfrm>
              <a:off x="10743324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80" name="object 4780"/>
          <p:cNvGrpSpPr/>
          <p:nvPr/>
        </p:nvGrpSpPr>
        <p:grpSpPr>
          <a:xfrm>
            <a:off x="14540039" y="4309010"/>
            <a:ext cx="46990" cy="536575"/>
            <a:chOff x="14540039" y="4309010"/>
            <a:chExt cx="46990" cy="536575"/>
          </a:xfrm>
        </p:grpSpPr>
        <p:pic>
          <p:nvPicPr>
            <p:cNvPr id="4781" name="object 4781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540039" y="4781037"/>
              <a:ext cx="46469" cy="64113"/>
            </a:xfrm>
            <a:prstGeom prst="rect">
              <a:avLst/>
            </a:prstGeom>
          </p:spPr>
        </p:pic>
        <p:pic>
          <p:nvPicPr>
            <p:cNvPr id="4782" name="object 4782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4540039" y="4738347"/>
              <a:ext cx="46469" cy="22292"/>
            </a:xfrm>
            <a:prstGeom prst="rect">
              <a:avLst/>
            </a:prstGeom>
          </p:spPr>
        </p:pic>
        <p:pic>
          <p:nvPicPr>
            <p:cNvPr id="4783" name="object 4783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4540039" y="4309010"/>
              <a:ext cx="46469" cy="408867"/>
            </a:xfrm>
            <a:prstGeom prst="rect">
              <a:avLst/>
            </a:prstGeom>
          </p:spPr>
        </p:pic>
      </p:grpSp>
      <p:grpSp>
        <p:nvGrpSpPr>
          <p:cNvPr id="4784" name="object 4784"/>
          <p:cNvGrpSpPr/>
          <p:nvPr/>
        </p:nvGrpSpPr>
        <p:grpSpPr>
          <a:xfrm>
            <a:off x="14534143" y="4031175"/>
            <a:ext cx="52705" cy="185420"/>
            <a:chOff x="14534143" y="4031175"/>
            <a:chExt cx="52705" cy="185420"/>
          </a:xfrm>
        </p:grpSpPr>
        <p:pic>
          <p:nvPicPr>
            <p:cNvPr id="4785" name="object 4785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4540038" y="4031175"/>
              <a:ext cx="46469" cy="184915"/>
            </a:xfrm>
            <a:prstGeom prst="rect">
              <a:avLst/>
            </a:prstGeom>
          </p:spPr>
        </p:pic>
        <p:sp>
          <p:nvSpPr>
            <p:cNvPr id="4786" name="object 4786"/>
            <p:cNvSpPr/>
            <p:nvPr/>
          </p:nvSpPr>
          <p:spPr>
            <a:xfrm>
              <a:off x="14534143" y="4031180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87" name="object 4787"/>
          <p:cNvGrpSpPr/>
          <p:nvPr/>
        </p:nvGrpSpPr>
        <p:grpSpPr>
          <a:xfrm>
            <a:off x="14534143" y="4309007"/>
            <a:ext cx="58419" cy="536575"/>
            <a:chOff x="14534143" y="4309007"/>
            <a:chExt cx="58419" cy="536575"/>
          </a:xfrm>
        </p:grpSpPr>
        <p:sp>
          <p:nvSpPr>
            <p:cNvPr id="4788" name="object 4788"/>
            <p:cNvSpPr/>
            <p:nvPr/>
          </p:nvSpPr>
          <p:spPr>
            <a:xfrm>
              <a:off x="14540044" y="430901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14540044" y="473832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2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14540044" y="478104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w="0" h="64135">
                  <a:moveTo>
                    <a:pt x="0" y="0"/>
                  </a:moveTo>
                  <a:lnTo>
                    <a:pt x="0" y="641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14580603" y="4309014"/>
              <a:ext cx="12065" cy="536575"/>
            </a:xfrm>
            <a:custGeom>
              <a:avLst/>
              <a:gdLst/>
              <a:ahLst/>
              <a:cxnLst/>
              <a:rect l="l" t="t" r="r" b="b"/>
              <a:pathLst>
                <a:path w="12065" h="536575">
                  <a:moveTo>
                    <a:pt x="11798" y="472033"/>
                  </a:moveTo>
                  <a:lnTo>
                    <a:pt x="0" y="472033"/>
                  </a:lnTo>
                  <a:lnTo>
                    <a:pt x="0" y="536155"/>
                  </a:lnTo>
                  <a:lnTo>
                    <a:pt x="11798" y="536155"/>
                  </a:lnTo>
                  <a:lnTo>
                    <a:pt x="11798" y="472033"/>
                  </a:lnTo>
                  <a:close/>
                </a:path>
                <a:path w="12065" h="536575">
                  <a:moveTo>
                    <a:pt x="11798" y="429323"/>
                  </a:moveTo>
                  <a:lnTo>
                    <a:pt x="0" y="429323"/>
                  </a:lnTo>
                  <a:lnTo>
                    <a:pt x="0" y="451612"/>
                  </a:lnTo>
                  <a:lnTo>
                    <a:pt x="11798" y="451612"/>
                  </a:lnTo>
                  <a:lnTo>
                    <a:pt x="11798" y="429323"/>
                  </a:lnTo>
                  <a:close/>
                </a:path>
                <a:path w="12065" h="536575">
                  <a:moveTo>
                    <a:pt x="11798" y="0"/>
                  </a:moveTo>
                  <a:lnTo>
                    <a:pt x="0" y="0"/>
                  </a:lnTo>
                  <a:lnTo>
                    <a:pt x="0" y="408863"/>
                  </a:lnTo>
                  <a:lnTo>
                    <a:pt x="11798" y="408863"/>
                  </a:lnTo>
                  <a:lnTo>
                    <a:pt x="117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92" name="object 4792"/>
          <p:cNvGrpSpPr/>
          <p:nvPr/>
        </p:nvGrpSpPr>
        <p:grpSpPr>
          <a:xfrm>
            <a:off x="14534143" y="4031181"/>
            <a:ext cx="58419" cy="278765"/>
            <a:chOff x="14534143" y="4031181"/>
            <a:chExt cx="58419" cy="278765"/>
          </a:xfrm>
        </p:grpSpPr>
        <p:sp>
          <p:nvSpPr>
            <p:cNvPr id="4793" name="object 4793"/>
            <p:cNvSpPr/>
            <p:nvPr/>
          </p:nvSpPr>
          <p:spPr>
            <a:xfrm>
              <a:off x="14580608" y="4031181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94" name="object 4794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4540038" y="4216091"/>
              <a:ext cx="46469" cy="92918"/>
            </a:xfrm>
            <a:prstGeom prst="rect">
              <a:avLst/>
            </a:prstGeom>
          </p:spPr>
        </p:pic>
        <p:sp>
          <p:nvSpPr>
            <p:cNvPr id="4795" name="object 4795"/>
            <p:cNvSpPr/>
            <p:nvPr/>
          </p:nvSpPr>
          <p:spPr>
            <a:xfrm>
              <a:off x="14540044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14586508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14540044" y="43090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14540044" y="42160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14534134" y="421610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19" h="93345">
                  <a:moveTo>
                    <a:pt x="11798" y="0"/>
                  </a:moveTo>
                  <a:lnTo>
                    <a:pt x="0" y="0"/>
                  </a:lnTo>
                  <a:lnTo>
                    <a:pt x="0" y="92925"/>
                  </a:lnTo>
                  <a:lnTo>
                    <a:pt x="11798" y="92925"/>
                  </a:lnTo>
                  <a:lnTo>
                    <a:pt x="11798" y="0"/>
                  </a:lnTo>
                  <a:close/>
                </a:path>
                <a:path w="58419" h="93345">
                  <a:moveTo>
                    <a:pt x="58267" y="0"/>
                  </a:moveTo>
                  <a:lnTo>
                    <a:pt x="46469" y="0"/>
                  </a:lnTo>
                  <a:lnTo>
                    <a:pt x="46469" y="92913"/>
                  </a:lnTo>
                  <a:lnTo>
                    <a:pt x="58267" y="92913"/>
                  </a:lnTo>
                  <a:lnTo>
                    <a:pt x="58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00" name="object 4800"/>
          <p:cNvGrpSpPr/>
          <p:nvPr/>
        </p:nvGrpSpPr>
        <p:grpSpPr>
          <a:xfrm>
            <a:off x="14534143" y="4717867"/>
            <a:ext cx="58419" cy="63500"/>
            <a:chOff x="14534143" y="4717867"/>
            <a:chExt cx="58419" cy="63500"/>
          </a:xfrm>
        </p:grpSpPr>
        <p:pic>
          <p:nvPicPr>
            <p:cNvPr id="4801" name="object 4801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4540038" y="4717867"/>
              <a:ext cx="46469" cy="20449"/>
            </a:xfrm>
            <a:prstGeom prst="rect">
              <a:avLst/>
            </a:prstGeom>
          </p:spPr>
        </p:pic>
        <p:sp>
          <p:nvSpPr>
            <p:cNvPr id="4802" name="object 4802"/>
            <p:cNvSpPr/>
            <p:nvPr/>
          </p:nvSpPr>
          <p:spPr>
            <a:xfrm>
              <a:off x="14540044" y="4717874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14580608" y="4717879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49"/>
                  </a:moveTo>
                  <a:lnTo>
                    <a:pt x="11800" y="20449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04" name="object 480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4540038" y="4760619"/>
              <a:ext cx="46469" cy="20418"/>
            </a:xfrm>
            <a:prstGeom prst="rect">
              <a:avLst/>
            </a:prstGeom>
          </p:spPr>
        </p:pic>
        <p:sp>
          <p:nvSpPr>
            <p:cNvPr id="4805" name="object 4805"/>
            <p:cNvSpPr/>
            <p:nvPr/>
          </p:nvSpPr>
          <p:spPr>
            <a:xfrm>
              <a:off x="14540044" y="476062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14580608" y="4760623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18"/>
                  </a:moveTo>
                  <a:lnTo>
                    <a:pt x="11800" y="20418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07" name="object 4807"/>
          <p:cNvGrpSpPr/>
          <p:nvPr/>
        </p:nvGrpSpPr>
        <p:grpSpPr>
          <a:xfrm>
            <a:off x="14534143" y="4844569"/>
            <a:ext cx="58419" cy="94615"/>
            <a:chOff x="14534143" y="4844569"/>
            <a:chExt cx="58419" cy="94615"/>
          </a:xfrm>
        </p:grpSpPr>
        <p:pic>
          <p:nvPicPr>
            <p:cNvPr id="4808" name="object 4808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4540038" y="4845171"/>
              <a:ext cx="46469" cy="92950"/>
            </a:xfrm>
            <a:prstGeom prst="rect">
              <a:avLst/>
            </a:prstGeom>
          </p:spPr>
        </p:pic>
        <p:sp>
          <p:nvSpPr>
            <p:cNvPr id="4809" name="object 4809"/>
            <p:cNvSpPr/>
            <p:nvPr/>
          </p:nvSpPr>
          <p:spPr>
            <a:xfrm>
              <a:off x="14540044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1458650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14540044" y="49381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14540044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14540044" y="484516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0"/>
                  </a:moveTo>
                  <a:lnTo>
                    <a:pt x="0" y="9295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14580608" y="4845165"/>
              <a:ext cx="12065" cy="93345"/>
            </a:xfrm>
            <a:custGeom>
              <a:avLst/>
              <a:gdLst/>
              <a:ahLst/>
              <a:cxnLst/>
              <a:rect l="l" t="t" r="r" b="b"/>
              <a:pathLst>
                <a:path w="12065" h="93345">
                  <a:moveTo>
                    <a:pt x="0" y="92950"/>
                  </a:moveTo>
                  <a:lnTo>
                    <a:pt x="11800" y="92950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929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15" name="object 4815"/>
          <p:cNvGrpSpPr/>
          <p:nvPr/>
        </p:nvGrpSpPr>
        <p:grpSpPr>
          <a:xfrm>
            <a:off x="12860042" y="4588691"/>
            <a:ext cx="186690" cy="29209"/>
            <a:chOff x="12860042" y="4588691"/>
            <a:chExt cx="186690" cy="29209"/>
          </a:xfrm>
        </p:grpSpPr>
        <p:pic>
          <p:nvPicPr>
            <p:cNvPr id="4816" name="object 481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2880964" y="4610166"/>
              <a:ext cx="165496" cy="6966"/>
            </a:xfrm>
            <a:prstGeom prst="rect">
              <a:avLst/>
            </a:prstGeom>
          </p:spPr>
        </p:pic>
        <p:pic>
          <p:nvPicPr>
            <p:cNvPr id="4817" name="object 481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2860042" y="4589283"/>
              <a:ext cx="179454" cy="20887"/>
            </a:xfrm>
            <a:prstGeom prst="rect">
              <a:avLst/>
            </a:prstGeom>
          </p:spPr>
        </p:pic>
        <p:sp>
          <p:nvSpPr>
            <p:cNvPr id="4818" name="object 4818"/>
            <p:cNvSpPr/>
            <p:nvPr/>
          </p:nvSpPr>
          <p:spPr>
            <a:xfrm>
              <a:off x="12885610" y="461481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12883289" y="461249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12862353" y="459160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2864726" y="4593924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2867046" y="459624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2880967" y="461017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2869790" y="4599038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2887932" y="461713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2860042" y="458928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27" name="object 4827"/>
          <p:cNvGrpSpPr/>
          <p:nvPr/>
        </p:nvGrpSpPr>
        <p:grpSpPr>
          <a:xfrm>
            <a:off x="12488385" y="5433968"/>
            <a:ext cx="497205" cy="58419"/>
            <a:chOff x="12488385" y="5433968"/>
            <a:chExt cx="497205" cy="58419"/>
          </a:xfrm>
        </p:grpSpPr>
        <p:sp>
          <p:nvSpPr>
            <p:cNvPr id="4828" name="object 4828"/>
            <p:cNvSpPr/>
            <p:nvPr/>
          </p:nvSpPr>
          <p:spPr>
            <a:xfrm>
              <a:off x="12553416" y="54863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 h="0">
                  <a:moveTo>
                    <a:pt x="0" y="0"/>
                  </a:moveTo>
                  <a:lnTo>
                    <a:pt x="4259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12979340" y="543987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12925091" y="543986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24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12488385" y="5439869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37166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32" name="object 4832"/>
          <p:cNvGrpSpPr/>
          <p:nvPr/>
        </p:nvGrpSpPr>
        <p:grpSpPr>
          <a:xfrm>
            <a:off x="9842012" y="4008326"/>
            <a:ext cx="70485" cy="23495"/>
            <a:chOff x="9842012" y="4008326"/>
            <a:chExt cx="70485" cy="23495"/>
          </a:xfrm>
        </p:grpSpPr>
        <p:pic>
          <p:nvPicPr>
            <p:cNvPr id="4833" name="object 483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9842012" y="4008917"/>
              <a:ext cx="66919" cy="5538"/>
            </a:xfrm>
            <a:prstGeom prst="rect">
              <a:avLst/>
            </a:prstGeom>
          </p:spPr>
        </p:pic>
        <p:sp>
          <p:nvSpPr>
            <p:cNvPr id="4834" name="object 4834"/>
            <p:cNvSpPr/>
            <p:nvPr/>
          </p:nvSpPr>
          <p:spPr>
            <a:xfrm>
              <a:off x="9844797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4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9847582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 h="0">
                  <a:moveTo>
                    <a:pt x="6134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9842012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98615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40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99089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99089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99089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41" name="object 4841"/>
          <p:cNvSpPr/>
          <p:nvPr/>
        </p:nvSpPr>
        <p:spPr>
          <a:xfrm>
            <a:off x="16997207" y="5327434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 h="0">
                <a:moveTo>
                  <a:pt x="11182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16997207" y="4985475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 h="0">
                <a:moveTo>
                  <a:pt x="11182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843" name="object 4843"/>
          <p:cNvGrpSpPr/>
          <p:nvPr/>
        </p:nvGrpSpPr>
        <p:grpSpPr>
          <a:xfrm>
            <a:off x="17000546" y="5322463"/>
            <a:ext cx="65405" cy="12065"/>
            <a:chOff x="17000546" y="5322463"/>
            <a:chExt cx="65405" cy="12065"/>
          </a:xfrm>
        </p:grpSpPr>
        <p:sp>
          <p:nvSpPr>
            <p:cNvPr id="4844" name="object 4844"/>
            <p:cNvSpPr/>
            <p:nvPr/>
          </p:nvSpPr>
          <p:spPr>
            <a:xfrm>
              <a:off x="17000537" y="532247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7861" y="11798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17008389" y="53283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46" name="object 4846"/>
          <p:cNvGrpSpPr/>
          <p:nvPr/>
        </p:nvGrpSpPr>
        <p:grpSpPr>
          <a:xfrm>
            <a:off x="17000546" y="4978672"/>
            <a:ext cx="65405" cy="12065"/>
            <a:chOff x="17000546" y="4978672"/>
            <a:chExt cx="65405" cy="12065"/>
          </a:xfrm>
        </p:grpSpPr>
        <p:sp>
          <p:nvSpPr>
            <p:cNvPr id="4847" name="object 4847"/>
            <p:cNvSpPr/>
            <p:nvPr/>
          </p:nvSpPr>
          <p:spPr>
            <a:xfrm>
              <a:off x="17000537" y="4978672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7861" y="11811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7008389" y="49845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49" name="object 4849"/>
          <p:cNvGrpSpPr/>
          <p:nvPr/>
        </p:nvGrpSpPr>
        <p:grpSpPr>
          <a:xfrm>
            <a:off x="9560143" y="5433968"/>
            <a:ext cx="296545" cy="296545"/>
            <a:chOff x="9560143" y="5433968"/>
            <a:chExt cx="296545" cy="296545"/>
          </a:xfrm>
        </p:grpSpPr>
        <p:pic>
          <p:nvPicPr>
            <p:cNvPr id="4850" name="object 4850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566043" y="5439869"/>
              <a:ext cx="284378" cy="284336"/>
            </a:xfrm>
            <a:prstGeom prst="rect">
              <a:avLst/>
            </a:prstGeom>
          </p:spPr>
        </p:pic>
        <p:sp>
          <p:nvSpPr>
            <p:cNvPr id="4851" name="object 4851"/>
            <p:cNvSpPr/>
            <p:nvPr/>
          </p:nvSpPr>
          <p:spPr>
            <a:xfrm>
              <a:off x="9566043" y="5439869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284378" y="0"/>
                  </a:moveTo>
                  <a:lnTo>
                    <a:pt x="239633" y="3533"/>
                  </a:lnTo>
                  <a:lnTo>
                    <a:pt x="196380" y="13947"/>
                  </a:lnTo>
                  <a:lnTo>
                    <a:pt x="155391" y="30920"/>
                  </a:lnTo>
                  <a:lnTo>
                    <a:pt x="117435" y="54132"/>
                  </a:lnTo>
                  <a:lnTo>
                    <a:pt x="83285" y="83264"/>
                  </a:lnTo>
                  <a:lnTo>
                    <a:pt x="54157" y="117403"/>
                  </a:lnTo>
                  <a:lnTo>
                    <a:pt x="30944" y="155350"/>
                  </a:lnTo>
                  <a:lnTo>
                    <a:pt x="13966" y="196335"/>
                  </a:lnTo>
                  <a:lnTo>
                    <a:pt x="3545" y="239587"/>
                  </a:lnTo>
                  <a:lnTo>
                    <a:pt x="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52" name="object 485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9625188" y="5499006"/>
              <a:ext cx="231134" cy="231081"/>
            </a:xfrm>
            <a:prstGeom prst="rect">
              <a:avLst/>
            </a:prstGeom>
          </p:spPr>
        </p:pic>
      </p:grpSp>
      <p:grpSp>
        <p:nvGrpSpPr>
          <p:cNvPr id="4853" name="object 4853"/>
          <p:cNvGrpSpPr/>
          <p:nvPr/>
        </p:nvGrpSpPr>
        <p:grpSpPr>
          <a:xfrm>
            <a:off x="12550464" y="6152393"/>
            <a:ext cx="313055" cy="20320"/>
            <a:chOff x="12550464" y="6152393"/>
            <a:chExt cx="313055" cy="20320"/>
          </a:xfrm>
        </p:grpSpPr>
        <p:pic>
          <p:nvPicPr>
            <p:cNvPr id="4854" name="object 4854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2553429" y="6155341"/>
              <a:ext cx="306618" cy="4659"/>
            </a:xfrm>
            <a:prstGeom prst="rect">
              <a:avLst/>
            </a:prstGeom>
          </p:spPr>
        </p:pic>
        <p:sp>
          <p:nvSpPr>
            <p:cNvPr id="4855" name="object 4855"/>
            <p:cNvSpPr/>
            <p:nvPr/>
          </p:nvSpPr>
          <p:spPr>
            <a:xfrm>
              <a:off x="12553416" y="61599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12553430" y="61553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2553416" y="61553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2553416" y="61692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2860049" y="61553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60" name="object 4860"/>
          <p:cNvGrpSpPr/>
          <p:nvPr/>
        </p:nvGrpSpPr>
        <p:grpSpPr>
          <a:xfrm>
            <a:off x="15625160" y="4601000"/>
            <a:ext cx="399415" cy="31115"/>
            <a:chOff x="15625160" y="4601000"/>
            <a:chExt cx="399415" cy="31115"/>
          </a:xfrm>
        </p:grpSpPr>
        <p:sp>
          <p:nvSpPr>
            <p:cNvPr id="4861" name="object 4861"/>
            <p:cNvSpPr/>
            <p:nvPr/>
          </p:nvSpPr>
          <p:spPr>
            <a:xfrm>
              <a:off x="15628506" y="4603959"/>
              <a:ext cx="393065" cy="18415"/>
            </a:xfrm>
            <a:custGeom>
              <a:avLst/>
              <a:gdLst/>
              <a:ahLst/>
              <a:cxnLst/>
              <a:rect l="l" t="t" r="r" b="b"/>
              <a:pathLst>
                <a:path w="393065" h="18414">
                  <a:moveTo>
                    <a:pt x="392696" y="12"/>
                  </a:moveTo>
                  <a:lnTo>
                    <a:pt x="39585" y="12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5930" y="4876"/>
                  </a:lnTo>
                  <a:lnTo>
                    <a:pt x="31242" y="18211"/>
                  </a:lnTo>
                  <a:lnTo>
                    <a:pt x="39573" y="18211"/>
                  </a:lnTo>
                  <a:lnTo>
                    <a:pt x="392696" y="18224"/>
                  </a:lnTo>
                  <a:lnTo>
                    <a:pt x="392696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62" name="object 486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5625160" y="4603952"/>
              <a:ext cx="3340" cy="1769"/>
            </a:xfrm>
            <a:prstGeom prst="rect">
              <a:avLst/>
            </a:prstGeom>
          </p:spPr>
        </p:pic>
        <p:pic>
          <p:nvPicPr>
            <p:cNvPr id="4863" name="object 486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5674028" y="4628099"/>
              <a:ext cx="347179" cy="3351"/>
            </a:xfrm>
            <a:prstGeom prst="rect">
              <a:avLst/>
            </a:prstGeom>
          </p:spPr>
        </p:pic>
        <p:sp>
          <p:nvSpPr>
            <p:cNvPr id="4864" name="object 4864"/>
            <p:cNvSpPr/>
            <p:nvPr/>
          </p:nvSpPr>
          <p:spPr>
            <a:xfrm>
              <a:off x="15659735" y="4622170"/>
              <a:ext cx="361950" cy="7620"/>
            </a:xfrm>
            <a:custGeom>
              <a:avLst/>
              <a:gdLst/>
              <a:ahLst/>
              <a:cxnLst/>
              <a:rect l="l" t="t" r="r" b="b"/>
              <a:pathLst>
                <a:path w="361950" h="7620">
                  <a:moveTo>
                    <a:pt x="361467" y="12"/>
                  </a:moveTo>
                  <a:lnTo>
                    <a:pt x="14287" y="12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8343" y="4406"/>
                  </a:lnTo>
                  <a:lnTo>
                    <a:pt x="11290" y="5943"/>
                  </a:lnTo>
                  <a:lnTo>
                    <a:pt x="14287" y="7505"/>
                  </a:lnTo>
                  <a:lnTo>
                    <a:pt x="14287" y="5943"/>
                  </a:lnTo>
                  <a:lnTo>
                    <a:pt x="361467" y="5943"/>
                  </a:lnTo>
                  <a:lnTo>
                    <a:pt x="361467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5634445" y="46039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5628507" y="46039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5674028" y="4628104"/>
              <a:ext cx="347345" cy="1905"/>
            </a:xfrm>
            <a:custGeom>
              <a:avLst/>
              <a:gdLst/>
              <a:ahLst/>
              <a:cxnLst/>
              <a:rect l="l" t="t" r="r" b="b"/>
              <a:pathLst>
                <a:path w="347344" h="1904">
                  <a:moveTo>
                    <a:pt x="0" y="0"/>
                  </a:moveTo>
                  <a:lnTo>
                    <a:pt x="0" y="1570"/>
                  </a:lnTo>
                </a:path>
                <a:path w="347344" h="1904">
                  <a:moveTo>
                    <a:pt x="0" y="0"/>
                  </a:moveTo>
                  <a:lnTo>
                    <a:pt x="3471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15674018" y="4622167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 h="0">
                  <a:moveTo>
                    <a:pt x="3471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15668091" y="46221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5668089" y="46221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15625160" y="46039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15628507" y="46039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15634445" y="46039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15668091" y="4603952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4" h="0">
                  <a:moveTo>
                    <a:pt x="3531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15677373" y="4631449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 h="0">
                  <a:moveTo>
                    <a:pt x="0" y="0"/>
                  </a:moveTo>
                  <a:lnTo>
                    <a:pt x="34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16021211" y="46039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2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16021211" y="462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16021211" y="46281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879" name="object 4879"/>
          <p:cNvPicPr/>
          <p:nvPr/>
        </p:nvPicPr>
        <p:blipFill>
          <a:blip r:embed="rId173" cstate="print"/>
          <a:stretch>
            <a:fillRect/>
          </a:stretch>
        </p:blipFill>
        <p:spPr>
          <a:xfrm>
            <a:off x="12860048" y="5300487"/>
            <a:ext cx="65055" cy="139377"/>
          </a:xfrm>
          <a:prstGeom prst="rect">
            <a:avLst/>
          </a:prstGeom>
        </p:spPr>
      </p:pic>
      <p:pic>
        <p:nvPicPr>
          <p:cNvPr id="4880" name="object 4880"/>
          <p:cNvPicPr/>
          <p:nvPr/>
        </p:nvPicPr>
        <p:blipFill>
          <a:blip r:embed="rId174" cstate="print"/>
          <a:stretch>
            <a:fillRect/>
          </a:stretch>
        </p:blipFill>
        <p:spPr>
          <a:xfrm>
            <a:off x="12860040" y="4938115"/>
            <a:ext cx="65055" cy="65024"/>
          </a:xfrm>
          <a:prstGeom prst="rect">
            <a:avLst/>
          </a:prstGeom>
        </p:spPr>
      </p:pic>
      <p:sp>
        <p:nvSpPr>
          <p:cNvPr id="4881" name="object 4881"/>
          <p:cNvSpPr/>
          <p:nvPr/>
        </p:nvSpPr>
        <p:spPr>
          <a:xfrm>
            <a:off x="12925096" y="5300490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37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12860049" y="4938115"/>
            <a:ext cx="0" cy="65405"/>
          </a:xfrm>
          <a:custGeom>
            <a:avLst/>
            <a:gdLst/>
            <a:ahLst/>
            <a:cxnLst/>
            <a:rect l="l" t="t" r="r" b="b"/>
            <a:pathLst>
              <a:path w="0" h="65404">
                <a:moveTo>
                  <a:pt x="0" y="0"/>
                </a:moveTo>
                <a:lnTo>
                  <a:pt x="0" y="65024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12860049" y="5300490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0"/>
                </a:moveTo>
                <a:lnTo>
                  <a:pt x="0" y="13937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12925096" y="5003139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4">
                <a:moveTo>
                  <a:pt x="0" y="0"/>
                </a:moveTo>
                <a:lnTo>
                  <a:pt x="0" y="297352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12860049" y="5003139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4">
                <a:moveTo>
                  <a:pt x="0" y="0"/>
                </a:moveTo>
                <a:lnTo>
                  <a:pt x="0" y="297352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886" name="object 4886"/>
          <p:cNvGrpSpPr/>
          <p:nvPr/>
        </p:nvGrpSpPr>
        <p:grpSpPr>
          <a:xfrm>
            <a:off x="12860056" y="5000187"/>
            <a:ext cx="65405" cy="6350"/>
            <a:chOff x="12860056" y="5000187"/>
            <a:chExt cx="65405" cy="6350"/>
          </a:xfrm>
        </p:grpSpPr>
        <p:sp>
          <p:nvSpPr>
            <p:cNvPr id="4887" name="object 4887"/>
            <p:cNvSpPr/>
            <p:nvPr/>
          </p:nvSpPr>
          <p:spPr>
            <a:xfrm>
              <a:off x="12915819" y="50031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12860056" y="50031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89" name="object 4889"/>
          <p:cNvGrpSpPr/>
          <p:nvPr/>
        </p:nvGrpSpPr>
        <p:grpSpPr>
          <a:xfrm>
            <a:off x="12860056" y="5297537"/>
            <a:ext cx="65405" cy="6350"/>
            <a:chOff x="12860056" y="5297537"/>
            <a:chExt cx="65405" cy="6350"/>
          </a:xfrm>
        </p:grpSpPr>
        <p:sp>
          <p:nvSpPr>
            <p:cNvPr id="4890" name="object 4890"/>
            <p:cNvSpPr/>
            <p:nvPr/>
          </p:nvSpPr>
          <p:spPr>
            <a:xfrm>
              <a:off x="12915819" y="53004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2860056" y="53004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92" name="object 4892"/>
          <p:cNvGrpSpPr/>
          <p:nvPr/>
        </p:nvGrpSpPr>
        <p:grpSpPr>
          <a:xfrm>
            <a:off x="12919195" y="5703434"/>
            <a:ext cx="66040" cy="58419"/>
            <a:chOff x="12919195" y="5703434"/>
            <a:chExt cx="66040" cy="58419"/>
          </a:xfrm>
        </p:grpSpPr>
        <p:pic>
          <p:nvPicPr>
            <p:cNvPr id="4893" name="object 4893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2925103" y="5709334"/>
              <a:ext cx="54249" cy="46448"/>
            </a:xfrm>
            <a:prstGeom prst="rect">
              <a:avLst/>
            </a:prstGeom>
          </p:spPr>
        </p:pic>
        <p:sp>
          <p:nvSpPr>
            <p:cNvPr id="4894" name="object 4894"/>
            <p:cNvSpPr/>
            <p:nvPr/>
          </p:nvSpPr>
          <p:spPr>
            <a:xfrm>
              <a:off x="12925091" y="5703434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2925096" y="570933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2925096" y="5749892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2979340" y="570934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898" name="object 4898"/>
          <p:cNvPicPr/>
          <p:nvPr/>
        </p:nvPicPr>
        <p:blipFill>
          <a:blip r:embed="rId176" cstate="print"/>
          <a:stretch>
            <a:fillRect/>
          </a:stretch>
        </p:blipFill>
        <p:spPr>
          <a:xfrm>
            <a:off x="15984036" y="3984726"/>
            <a:ext cx="78049" cy="46448"/>
          </a:xfrm>
          <a:prstGeom prst="rect">
            <a:avLst/>
          </a:prstGeom>
        </p:spPr>
      </p:pic>
      <p:pic>
        <p:nvPicPr>
          <p:cNvPr id="4899" name="object 4899"/>
          <p:cNvPicPr/>
          <p:nvPr/>
        </p:nvPicPr>
        <p:blipFill>
          <a:blip r:embed="rId177" cstate="print"/>
          <a:stretch>
            <a:fillRect/>
          </a:stretch>
        </p:blipFill>
        <p:spPr>
          <a:xfrm>
            <a:off x="14753753" y="3984190"/>
            <a:ext cx="455315" cy="46990"/>
          </a:xfrm>
          <a:prstGeom prst="rect">
            <a:avLst/>
          </a:prstGeom>
        </p:spPr>
      </p:pic>
      <p:pic>
        <p:nvPicPr>
          <p:cNvPr id="4900" name="object 4900"/>
          <p:cNvPicPr/>
          <p:nvPr/>
        </p:nvPicPr>
        <p:blipFill>
          <a:blip r:embed="rId178" cstate="print"/>
          <a:stretch>
            <a:fillRect/>
          </a:stretch>
        </p:blipFill>
        <p:spPr>
          <a:xfrm>
            <a:off x="12860048" y="3984652"/>
            <a:ext cx="1726460" cy="46989"/>
          </a:xfrm>
          <a:prstGeom prst="rect">
            <a:avLst/>
          </a:prstGeom>
        </p:spPr>
      </p:pic>
      <p:sp>
        <p:nvSpPr>
          <p:cNvPr id="4901" name="object 4901"/>
          <p:cNvSpPr/>
          <p:nvPr/>
        </p:nvSpPr>
        <p:spPr>
          <a:xfrm>
            <a:off x="15984022" y="3978825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5" h="12064">
                <a:moveTo>
                  <a:pt x="0" y="11800"/>
                </a:moveTo>
                <a:lnTo>
                  <a:pt x="78049" y="11800"/>
                </a:lnTo>
                <a:lnTo>
                  <a:pt x="7804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14772363" y="398472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 h="0">
                <a:moveTo>
                  <a:pt x="43670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13991834" y="398472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 h="0">
                <a:moveTo>
                  <a:pt x="576108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04" name="object 4904"/>
          <p:cNvGrpSpPr/>
          <p:nvPr/>
        </p:nvGrpSpPr>
        <p:grpSpPr>
          <a:xfrm>
            <a:off x="12854148" y="3978825"/>
            <a:ext cx="1685925" cy="58419"/>
            <a:chOff x="12854148" y="3978825"/>
            <a:chExt cx="1685925" cy="58419"/>
          </a:xfrm>
        </p:grpSpPr>
        <p:sp>
          <p:nvSpPr>
            <p:cNvPr id="4905" name="object 4905"/>
            <p:cNvSpPr/>
            <p:nvPr/>
          </p:nvSpPr>
          <p:spPr>
            <a:xfrm>
              <a:off x="12860042" y="39847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 h="0">
                  <a:moveTo>
                    <a:pt x="60584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286004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2860049" y="4025280"/>
              <a:ext cx="541020" cy="12065"/>
            </a:xfrm>
            <a:custGeom>
              <a:avLst/>
              <a:gdLst/>
              <a:ahLst/>
              <a:cxnLst/>
              <a:rect l="l" t="t" r="r" b="b"/>
              <a:pathLst>
                <a:path w="541019" h="12064">
                  <a:moveTo>
                    <a:pt x="0" y="11800"/>
                  </a:moveTo>
                  <a:lnTo>
                    <a:pt x="540789" y="11800"/>
                  </a:lnTo>
                  <a:lnTo>
                    <a:pt x="54078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3465888" y="4031180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 h="0">
                  <a:moveTo>
                    <a:pt x="0" y="0"/>
                  </a:moveTo>
                  <a:lnTo>
                    <a:pt x="107415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09" name="object 4909"/>
          <p:cNvSpPr/>
          <p:nvPr/>
        </p:nvSpPr>
        <p:spPr>
          <a:xfrm>
            <a:off x="14753753" y="403118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67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10" name="object 4910"/>
          <p:cNvGrpSpPr/>
          <p:nvPr/>
        </p:nvGrpSpPr>
        <p:grpSpPr>
          <a:xfrm>
            <a:off x="15984029" y="3984731"/>
            <a:ext cx="84455" cy="52705"/>
            <a:chOff x="15984029" y="3984731"/>
            <a:chExt cx="84455" cy="52705"/>
          </a:xfrm>
        </p:grpSpPr>
        <p:sp>
          <p:nvSpPr>
            <p:cNvPr id="4911" name="object 4911"/>
            <p:cNvSpPr/>
            <p:nvPr/>
          </p:nvSpPr>
          <p:spPr>
            <a:xfrm>
              <a:off x="15984029" y="40311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19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6062073" y="398473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13" name="object 4913"/>
          <p:cNvGrpSpPr/>
          <p:nvPr/>
        </p:nvGrpSpPr>
        <p:grpSpPr>
          <a:xfrm>
            <a:off x="14562041" y="3981772"/>
            <a:ext cx="216535" cy="52705"/>
            <a:chOff x="14562041" y="3981772"/>
            <a:chExt cx="216535" cy="52705"/>
          </a:xfrm>
        </p:grpSpPr>
        <p:sp>
          <p:nvSpPr>
            <p:cNvPr id="4914" name="object 4914"/>
            <p:cNvSpPr/>
            <p:nvPr/>
          </p:nvSpPr>
          <p:spPr>
            <a:xfrm>
              <a:off x="14586512" y="4031180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 h="0">
                  <a:moveTo>
                    <a:pt x="16724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4567935" y="398472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4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4772368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4753742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1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4753753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4567941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14567929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580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580" y="11798"/>
                  </a:lnTo>
                  <a:lnTo>
                    <a:pt x="185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14586508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22" name="object 4922"/>
          <p:cNvSpPr/>
          <p:nvPr/>
        </p:nvSpPr>
        <p:spPr>
          <a:xfrm>
            <a:off x="15209073" y="3984430"/>
            <a:ext cx="775335" cy="635"/>
          </a:xfrm>
          <a:custGeom>
            <a:avLst/>
            <a:gdLst/>
            <a:ahLst/>
            <a:cxnLst/>
            <a:rect l="l" t="t" r="r" b="b"/>
            <a:pathLst>
              <a:path w="775334" h="635">
                <a:moveTo>
                  <a:pt x="18567" y="591"/>
                </a:moveTo>
                <a:lnTo>
                  <a:pt x="137046" y="591"/>
                </a:lnTo>
              </a:path>
              <a:path w="775334" h="635">
                <a:moveTo>
                  <a:pt x="149129" y="591"/>
                </a:moveTo>
                <a:lnTo>
                  <a:pt x="276423" y="591"/>
                </a:lnTo>
              </a:path>
              <a:path w="775334" h="635">
                <a:moveTo>
                  <a:pt x="288517" y="591"/>
                </a:moveTo>
                <a:lnTo>
                  <a:pt x="480847" y="591"/>
                </a:lnTo>
              </a:path>
              <a:path w="775334" h="635">
                <a:moveTo>
                  <a:pt x="492909" y="591"/>
                </a:moveTo>
                <a:lnTo>
                  <a:pt x="774950" y="591"/>
                </a:lnTo>
              </a:path>
              <a:path w="775334" h="635">
                <a:moveTo>
                  <a:pt x="0" y="0"/>
                </a:moveTo>
                <a:lnTo>
                  <a:pt x="137046" y="0"/>
                </a:lnTo>
              </a:path>
              <a:path w="775334" h="635">
                <a:moveTo>
                  <a:pt x="149129" y="0"/>
                </a:moveTo>
                <a:lnTo>
                  <a:pt x="276423" y="0"/>
                </a:lnTo>
              </a:path>
              <a:path w="775334" h="635">
                <a:moveTo>
                  <a:pt x="288517" y="0"/>
                </a:moveTo>
                <a:lnTo>
                  <a:pt x="480847" y="0"/>
                </a:lnTo>
              </a:path>
              <a:path w="775334" h="635">
                <a:moveTo>
                  <a:pt x="492909" y="0"/>
                </a:moveTo>
                <a:lnTo>
                  <a:pt x="77495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23" name="object 4923"/>
          <p:cNvGrpSpPr/>
          <p:nvPr/>
        </p:nvGrpSpPr>
        <p:grpSpPr>
          <a:xfrm>
            <a:off x="15155172" y="3984725"/>
            <a:ext cx="835025" cy="642620"/>
            <a:chOff x="15155172" y="3984725"/>
            <a:chExt cx="835025" cy="642620"/>
          </a:xfrm>
        </p:grpSpPr>
        <p:sp>
          <p:nvSpPr>
            <p:cNvPr id="4924" name="object 4924"/>
            <p:cNvSpPr/>
            <p:nvPr/>
          </p:nvSpPr>
          <p:spPr>
            <a:xfrm>
              <a:off x="15209073" y="4031180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 h="0">
                  <a:moveTo>
                    <a:pt x="0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5209073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598402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27" name="object 4927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5162617" y="4031175"/>
              <a:ext cx="46448" cy="23245"/>
            </a:xfrm>
            <a:prstGeom prst="rect">
              <a:avLst/>
            </a:prstGeom>
          </p:spPr>
        </p:pic>
        <p:pic>
          <p:nvPicPr>
            <p:cNvPr id="4928" name="object 4928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5162617" y="4086608"/>
              <a:ext cx="46448" cy="44961"/>
            </a:xfrm>
            <a:prstGeom prst="rect">
              <a:avLst/>
            </a:prstGeom>
          </p:spPr>
        </p:pic>
        <p:pic>
          <p:nvPicPr>
            <p:cNvPr id="4929" name="object 4929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162617" y="4151988"/>
              <a:ext cx="46448" cy="367936"/>
            </a:xfrm>
            <a:prstGeom prst="rect">
              <a:avLst/>
            </a:prstGeom>
          </p:spPr>
        </p:pic>
        <p:pic>
          <p:nvPicPr>
            <p:cNvPr id="4930" name="object 4930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5162624" y="4538536"/>
              <a:ext cx="46448" cy="65024"/>
            </a:xfrm>
            <a:prstGeom prst="rect">
              <a:avLst/>
            </a:prstGeom>
          </p:spPr>
        </p:pic>
        <p:sp>
          <p:nvSpPr>
            <p:cNvPr id="4931" name="object 4931"/>
            <p:cNvSpPr/>
            <p:nvPr/>
          </p:nvSpPr>
          <p:spPr>
            <a:xfrm>
              <a:off x="15156724" y="403118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23245"/>
                  </a:moveTo>
                  <a:lnTo>
                    <a:pt x="11800" y="2324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324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5162624" y="40866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84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5162624" y="410462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5162624" y="4151985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5162624" y="453853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5209073" y="415199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3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15209073" y="4104628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15209073" y="40866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84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15209073" y="403118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40" name="object 4940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5162617" y="4131570"/>
              <a:ext cx="46448" cy="20418"/>
            </a:xfrm>
            <a:prstGeom prst="rect">
              <a:avLst/>
            </a:prstGeom>
          </p:spPr>
        </p:pic>
        <p:sp>
          <p:nvSpPr>
            <p:cNvPr id="4941" name="object 4941"/>
            <p:cNvSpPr/>
            <p:nvPr/>
          </p:nvSpPr>
          <p:spPr>
            <a:xfrm>
              <a:off x="15162624" y="413157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15209073" y="41315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1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43" name="object 4943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5162617" y="4066158"/>
              <a:ext cx="46448" cy="20449"/>
            </a:xfrm>
            <a:prstGeom prst="rect">
              <a:avLst/>
            </a:prstGeom>
          </p:spPr>
        </p:pic>
        <p:sp>
          <p:nvSpPr>
            <p:cNvPr id="4944" name="object 4944"/>
            <p:cNvSpPr/>
            <p:nvPr/>
          </p:nvSpPr>
          <p:spPr>
            <a:xfrm>
              <a:off x="15156714" y="4066164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11811" y="0"/>
                  </a:moveTo>
                  <a:lnTo>
                    <a:pt x="0" y="0"/>
                  </a:lnTo>
                  <a:lnTo>
                    <a:pt x="0" y="10223"/>
                  </a:lnTo>
                  <a:lnTo>
                    <a:pt x="0" y="11518"/>
                  </a:lnTo>
                  <a:lnTo>
                    <a:pt x="0" y="21742"/>
                  </a:lnTo>
                  <a:lnTo>
                    <a:pt x="11811" y="21742"/>
                  </a:lnTo>
                  <a:lnTo>
                    <a:pt x="11811" y="11518"/>
                  </a:lnTo>
                  <a:lnTo>
                    <a:pt x="11811" y="10223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15203173" y="4071915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0" y="0"/>
                  </a:moveTo>
                  <a:lnTo>
                    <a:pt x="11800" y="0"/>
                  </a:lnTo>
                </a:path>
                <a:path w="12065" h="10795">
                  <a:moveTo>
                    <a:pt x="0" y="10224"/>
                  </a:moveTo>
                  <a:lnTo>
                    <a:pt x="11800" y="10224"/>
                  </a:lnTo>
                </a:path>
              </a:pathLst>
            </a:custGeom>
            <a:ln w="1152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46" name="object 494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5162617" y="4093446"/>
              <a:ext cx="46448" cy="11182"/>
            </a:xfrm>
            <a:prstGeom prst="rect">
              <a:avLst/>
            </a:prstGeom>
          </p:spPr>
        </p:pic>
        <p:sp>
          <p:nvSpPr>
            <p:cNvPr id="4947" name="object 4947"/>
            <p:cNvSpPr/>
            <p:nvPr/>
          </p:nvSpPr>
          <p:spPr>
            <a:xfrm>
              <a:off x="15162624" y="40934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8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5209073" y="40934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49" name="object 4949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5162617" y="4054421"/>
              <a:ext cx="46448" cy="7444"/>
            </a:xfrm>
            <a:prstGeom prst="rect">
              <a:avLst/>
            </a:prstGeom>
          </p:spPr>
        </p:pic>
        <p:sp>
          <p:nvSpPr>
            <p:cNvPr id="4950" name="object 4950"/>
            <p:cNvSpPr/>
            <p:nvPr/>
          </p:nvSpPr>
          <p:spPr>
            <a:xfrm>
              <a:off x="15156724" y="4056750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5203173" y="4056745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2" name="object 4952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5162617" y="4059070"/>
              <a:ext cx="46448" cy="18606"/>
            </a:xfrm>
            <a:prstGeom prst="rect">
              <a:avLst/>
            </a:prstGeom>
          </p:spPr>
        </p:pic>
        <p:sp>
          <p:nvSpPr>
            <p:cNvPr id="4953" name="object 4953"/>
            <p:cNvSpPr/>
            <p:nvPr/>
          </p:nvSpPr>
          <p:spPr>
            <a:xfrm>
              <a:off x="15156724" y="4059072"/>
              <a:ext cx="12065" cy="19050"/>
            </a:xfrm>
            <a:custGeom>
              <a:avLst/>
              <a:gdLst/>
              <a:ahLst/>
              <a:cxnLst/>
              <a:rect l="l" t="t" r="r" b="b"/>
              <a:pathLst>
                <a:path w="12065" h="19050">
                  <a:moveTo>
                    <a:pt x="0" y="18606"/>
                  </a:moveTo>
                  <a:lnTo>
                    <a:pt x="11800" y="18606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6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5209073" y="405907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5" name="object 4955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5162617" y="4519925"/>
              <a:ext cx="46448" cy="18606"/>
            </a:xfrm>
            <a:prstGeom prst="rect">
              <a:avLst/>
            </a:prstGeom>
          </p:spPr>
        </p:pic>
        <p:sp>
          <p:nvSpPr>
            <p:cNvPr id="4956" name="object 4956"/>
            <p:cNvSpPr/>
            <p:nvPr/>
          </p:nvSpPr>
          <p:spPr>
            <a:xfrm>
              <a:off x="15162624" y="451992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0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15209073" y="451992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8" name="object 4958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5155172" y="4603566"/>
              <a:ext cx="469985" cy="23234"/>
            </a:xfrm>
            <a:prstGeom prst="rect">
              <a:avLst/>
            </a:prstGeom>
          </p:spPr>
        </p:pic>
      </p:grpSp>
      <p:pic>
        <p:nvPicPr>
          <p:cNvPr id="4959" name="object 4959"/>
          <p:cNvPicPr/>
          <p:nvPr/>
        </p:nvPicPr>
        <p:blipFill>
          <a:blip r:embed="rId190" cstate="print"/>
          <a:stretch>
            <a:fillRect/>
          </a:stretch>
        </p:blipFill>
        <p:spPr>
          <a:xfrm>
            <a:off x="14777005" y="4603566"/>
            <a:ext cx="285258" cy="23234"/>
          </a:xfrm>
          <a:prstGeom prst="rect">
            <a:avLst/>
          </a:prstGeom>
        </p:spPr>
      </p:pic>
      <p:grpSp>
        <p:nvGrpSpPr>
          <p:cNvPr id="4960" name="object 4960"/>
          <p:cNvGrpSpPr/>
          <p:nvPr/>
        </p:nvGrpSpPr>
        <p:grpSpPr>
          <a:xfrm>
            <a:off x="15155175" y="4605289"/>
            <a:ext cx="470534" cy="20320"/>
            <a:chOff x="15155175" y="4605289"/>
            <a:chExt cx="470534" cy="20320"/>
          </a:xfrm>
        </p:grpSpPr>
        <p:sp>
          <p:nvSpPr>
            <p:cNvPr id="4961" name="object 4961"/>
            <p:cNvSpPr/>
            <p:nvPr/>
          </p:nvSpPr>
          <p:spPr>
            <a:xfrm>
              <a:off x="15155175" y="460588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5155182" y="462448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5155182" y="462216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5155175" y="460824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15155182" y="46193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66" name="object 4966"/>
          <p:cNvGrpSpPr/>
          <p:nvPr/>
        </p:nvGrpSpPr>
        <p:grpSpPr>
          <a:xfrm>
            <a:off x="14777009" y="4605289"/>
            <a:ext cx="285750" cy="20320"/>
            <a:chOff x="14777009" y="4605289"/>
            <a:chExt cx="285750" cy="20320"/>
          </a:xfrm>
        </p:grpSpPr>
        <p:sp>
          <p:nvSpPr>
            <p:cNvPr id="4967" name="object 4967"/>
            <p:cNvSpPr/>
            <p:nvPr/>
          </p:nvSpPr>
          <p:spPr>
            <a:xfrm>
              <a:off x="14777020" y="460588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4777009" y="462448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4777009" y="462216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14777020" y="4608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14777009" y="461937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72" name="object 4972"/>
          <p:cNvSpPr/>
          <p:nvPr/>
        </p:nvSpPr>
        <p:spPr>
          <a:xfrm>
            <a:off x="15155175" y="4603560"/>
            <a:ext cx="470534" cy="0"/>
          </a:xfrm>
          <a:custGeom>
            <a:avLst/>
            <a:gdLst/>
            <a:ahLst/>
            <a:cxnLst/>
            <a:rect l="l" t="t" r="r" b="b"/>
            <a:pathLst>
              <a:path w="470534" h="0">
                <a:moveTo>
                  <a:pt x="4699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73" name="object 4973"/>
          <p:cNvGrpSpPr/>
          <p:nvPr/>
        </p:nvGrpSpPr>
        <p:grpSpPr>
          <a:xfrm>
            <a:off x="14777009" y="4602968"/>
            <a:ext cx="285750" cy="24765"/>
            <a:chOff x="14777009" y="4602968"/>
            <a:chExt cx="285750" cy="24765"/>
          </a:xfrm>
        </p:grpSpPr>
        <p:sp>
          <p:nvSpPr>
            <p:cNvPr id="4974" name="object 4974"/>
            <p:cNvSpPr/>
            <p:nvPr/>
          </p:nvSpPr>
          <p:spPr>
            <a:xfrm>
              <a:off x="14777020" y="460356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14777009" y="46268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76" name="object 4976"/>
          <p:cNvGrpSpPr/>
          <p:nvPr/>
        </p:nvGrpSpPr>
        <p:grpSpPr>
          <a:xfrm>
            <a:off x="15155181" y="4603560"/>
            <a:ext cx="473075" cy="24130"/>
            <a:chOff x="15155181" y="4603560"/>
            <a:chExt cx="473075" cy="24130"/>
          </a:xfrm>
        </p:grpSpPr>
        <p:sp>
          <p:nvSpPr>
            <p:cNvPr id="4977" name="object 4977"/>
            <p:cNvSpPr/>
            <p:nvPr/>
          </p:nvSpPr>
          <p:spPr>
            <a:xfrm>
              <a:off x="15155181" y="462680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562516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562516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15625161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1562516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5625161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562516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84" name="object 4984"/>
          <p:cNvGrpSpPr/>
          <p:nvPr/>
        </p:nvGrpSpPr>
        <p:grpSpPr>
          <a:xfrm>
            <a:off x="14771777" y="4601199"/>
            <a:ext cx="8255" cy="28575"/>
            <a:chOff x="14771777" y="4601199"/>
            <a:chExt cx="8255" cy="28575"/>
          </a:xfrm>
        </p:grpSpPr>
        <p:pic>
          <p:nvPicPr>
            <p:cNvPr id="4985" name="object 4985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4772366" y="4603566"/>
              <a:ext cx="4638" cy="23245"/>
            </a:xfrm>
            <a:prstGeom prst="rect">
              <a:avLst/>
            </a:prstGeom>
          </p:spPr>
        </p:pic>
        <p:sp>
          <p:nvSpPr>
            <p:cNvPr id="4986" name="object 4986"/>
            <p:cNvSpPr/>
            <p:nvPr/>
          </p:nvSpPr>
          <p:spPr>
            <a:xfrm>
              <a:off x="14774648" y="46198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4777009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4774648" y="46170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4777009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4774647" y="4605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5">
                  <a:moveTo>
                    <a:pt x="4724" y="18605"/>
                  </a:moveTo>
                  <a:lnTo>
                    <a:pt x="4025" y="16929"/>
                  </a:lnTo>
                  <a:lnTo>
                    <a:pt x="2362" y="16243"/>
                  </a:lnTo>
                  <a:lnTo>
                    <a:pt x="685" y="16929"/>
                  </a:lnTo>
                  <a:lnTo>
                    <a:pt x="0" y="18605"/>
                  </a:lnTo>
                  <a:lnTo>
                    <a:pt x="469" y="19773"/>
                  </a:lnTo>
                  <a:lnTo>
                    <a:pt x="0" y="20929"/>
                  </a:lnTo>
                  <a:lnTo>
                    <a:pt x="685" y="22593"/>
                  </a:lnTo>
                  <a:lnTo>
                    <a:pt x="2362" y="23291"/>
                  </a:lnTo>
                  <a:lnTo>
                    <a:pt x="4025" y="22593"/>
                  </a:lnTo>
                  <a:lnTo>
                    <a:pt x="4724" y="20929"/>
                  </a:lnTo>
                  <a:lnTo>
                    <a:pt x="4229" y="19773"/>
                  </a:lnTo>
                  <a:lnTo>
                    <a:pt x="4724" y="18605"/>
                  </a:lnTo>
                  <a:close/>
                </a:path>
                <a:path w="5080" h="23495">
                  <a:moveTo>
                    <a:pt x="4724" y="2362"/>
                  </a:moveTo>
                  <a:lnTo>
                    <a:pt x="4025" y="685"/>
                  </a:lnTo>
                  <a:lnTo>
                    <a:pt x="2362" y="0"/>
                  </a:lnTo>
                  <a:lnTo>
                    <a:pt x="685" y="685"/>
                  </a:lnTo>
                  <a:lnTo>
                    <a:pt x="0" y="2362"/>
                  </a:lnTo>
                  <a:lnTo>
                    <a:pt x="685" y="4025"/>
                  </a:lnTo>
                  <a:lnTo>
                    <a:pt x="2362" y="4724"/>
                  </a:lnTo>
                  <a:lnTo>
                    <a:pt x="4025" y="4025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4772369" y="46268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4774647" y="460120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4724" y="23291"/>
                  </a:moveTo>
                  <a:lnTo>
                    <a:pt x="4025" y="21615"/>
                  </a:lnTo>
                  <a:lnTo>
                    <a:pt x="2362" y="20929"/>
                  </a:lnTo>
                  <a:lnTo>
                    <a:pt x="685" y="21615"/>
                  </a:lnTo>
                  <a:lnTo>
                    <a:pt x="0" y="23291"/>
                  </a:lnTo>
                  <a:lnTo>
                    <a:pt x="469" y="24460"/>
                  </a:lnTo>
                  <a:lnTo>
                    <a:pt x="0" y="25615"/>
                  </a:lnTo>
                  <a:lnTo>
                    <a:pt x="685" y="27279"/>
                  </a:lnTo>
                  <a:lnTo>
                    <a:pt x="2362" y="27978"/>
                  </a:lnTo>
                  <a:lnTo>
                    <a:pt x="4025" y="27279"/>
                  </a:lnTo>
                  <a:lnTo>
                    <a:pt x="4724" y="25615"/>
                  </a:lnTo>
                  <a:lnTo>
                    <a:pt x="4229" y="24460"/>
                  </a:lnTo>
                  <a:lnTo>
                    <a:pt x="4724" y="23291"/>
                  </a:lnTo>
                  <a:close/>
                </a:path>
                <a:path w="5080" h="28575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4772369" y="46268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4774647" y="460120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99" name="object 4999"/>
          <p:cNvGrpSpPr/>
          <p:nvPr/>
        </p:nvGrpSpPr>
        <p:grpSpPr>
          <a:xfrm>
            <a:off x="15061676" y="4603560"/>
            <a:ext cx="1270" cy="23495"/>
            <a:chOff x="15061676" y="4603560"/>
            <a:chExt cx="1270" cy="23495"/>
          </a:xfrm>
        </p:grpSpPr>
        <p:sp>
          <p:nvSpPr>
            <p:cNvPr id="5000" name="object 5000"/>
            <p:cNvSpPr/>
            <p:nvPr/>
          </p:nvSpPr>
          <p:spPr>
            <a:xfrm>
              <a:off x="15062267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5062267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5062267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5062267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5062267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15062267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06" name="object 5006"/>
          <p:cNvGrpSpPr/>
          <p:nvPr/>
        </p:nvGrpSpPr>
        <p:grpSpPr>
          <a:xfrm>
            <a:off x="15062268" y="4602968"/>
            <a:ext cx="93980" cy="24765"/>
            <a:chOff x="15062268" y="4602968"/>
            <a:chExt cx="93980" cy="24765"/>
          </a:xfrm>
        </p:grpSpPr>
        <p:sp>
          <p:nvSpPr>
            <p:cNvPr id="5007" name="object 5007"/>
            <p:cNvSpPr/>
            <p:nvPr/>
          </p:nvSpPr>
          <p:spPr>
            <a:xfrm>
              <a:off x="1515518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515518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5155181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1515518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15155181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515518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5062268" y="460356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5062268" y="462680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15" name="object 5015"/>
          <p:cNvGrpSpPr/>
          <p:nvPr/>
        </p:nvGrpSpPr>
        <p:grpSpPr>
          <a:xfrm>
            <a:off x="16656756" y="4932215"/>
            <a:ext cx="582295" cy="58419"/>
            <a:chOff x="16656756" y="4932215"/>
            <a:chExt cx="582295" cy="58419"/>
          </a:xfrm>
        </p:grpSpPr>
        <p:pic>
          <p:nvPicPr>
            <p:cNvPr id="5016" name="object 5016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6656761" y="4938115"/>
              <a:ext cx="581668" cy="46448"/>
            </a:xfrm>
            <a:prstGeom prst="rect">
              <a:avLst/>
            </a:prstGeom>
          </p:spPr>
        </p:pic>
        <p:sp>
          <p:nvSpPr>
            <p:cNvPr id="5017" name="object 5017"/>
            <p:cNvSpPr/>
            <p:nvPr/>
          </p:nvSpPr>
          <p:spPr>
            <a:xfrm>
              <a:off x="1665676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6656756" y="4984572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 h="0">
                  <a:moveTo>
                    <a:pt x="0" y="0"/>
                  </a:moveTo>
                  <a:lnTo>
                    <a:pt x="34380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7065612" y="498457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 h="0">
                  <a:moveTo>
                    <a:pt x="0" y="0"/>
                  </a:moveTo>
                  <a:lnTo>
                    <a:pt x="17282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20" name="object 5020"/>
          <p:cNvGrpSpPr/>
          <p:nvPr/>
        </p:nvGrpSpPr>
        <p:grpSpPr>
          <a:xfrm>
            <a:off x="18004877" y="4008326"/>
            <a:ext cx="70485" cy="23495"/>
            <a:chOff x="18004877" y="4008326"/>
            <a:chExt cx="70485" cy="23495"/>
          </a:xfrm>
        </p:grpSpPr>
        <p:pic>
          <p:nvPicPr>
            <p:cNvPr id="5021" name="object 5021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8007826" y="4008917"/>
              <a:ext cx="66924" cy="5538"/>
            </a:xfrm>
            <a:prstGeom prst="rect">
              <a:avLst/>
            </a:prstGeom>
          </p:spPr>
        </p:pic>
        <p:sp>
          <p:nvSpPr>
            <p:cNvPr id="5022" name="object 5022"/>
            <p:cNvSpPr/>
            <p:nvPr/>
          </p:nvSpPr>
          <p:spPr>
            <a:xfrm>
              <a:off x="18007826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4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18007835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 h="0">
                  <a:moveTo>
                    <a:pt x="613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18007830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18007831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18007830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8007830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8007830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29" name="object 5029"/>
          <p:cNvGrpSpPr/>
          <p:nvPr/>
        </p:nvGrpSpPr>
        <p:grpSpPr>
          <a:xfrm>
            <a:off x="18007818" y="4937761"/>
            <a:ext cx="74930" cy="46990"/>
            <a:chOff x="18007818" y="4937761"/>
            <a:chExt cx="74930" cy="46990"/>
          </a:xfrm>
        </p:grpSpPr>
        <p:pic>
          <p:nvPicPr>
            <p:cNvPr id="5030" name="object 5030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8007818" y="4943661"/>
              <a:ext cx="68762" cy="40909"/>
            </a:xfrm>
            <a:prstGeom prst="rect">
              <a:avLst/>
            </a:prstGeom>
          </p:spPr>
        </p:pic>
        <p:sp>
          <p:nvSpPr>
            <p:cNvPr id="5031" name="object 5031"/>
            <p:cNvSpPr/>
            <p:nvPr/>
          </p:nvSpPr>
          <p:spPr>
            <a:xfrm>
              <a:off x="18007831" y="4981611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51" y="0"/>
                  </a:lnTo>
                </a:path>
              </a:pathLst>
            </a:custGeom>
            <a:ln w="58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8076592" y="4943663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90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8007840" y="4937761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34" name="object 5034"/>
          <p:cNvGrpSpPr/>
          <p:nvPr/>
        </p:nvGrpSpPr>
        <p:grpSpPr>
          <a:xfrm>
            <a:off x="9834254" y="4937761"/>
            <a:ext cx="74930" cy="48260"/>
            <a:chOff x="9834254" y="4937761"/>
            <a:chExt cx="74930" cy="48260"/>
          </a:xfrm>
        </p:grpSpPr>
        <p:pic>
          <p:nvPicPr>
            <p:cNvPr id="5035" name="object 503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840150" y="4943661"/>
              <a:ext cx="68772" cy="40909"/>
            </a:xfrm>
            <a:prstGeom prst="rect">
              <a:avLst/>
            </a:prstGeom>
          </p:spPr>
        </p:pic>
        <p:sp>
          <p:nvSpPr>
            <p:cNvPr id="5036" name="object 5036"/>
            <p:cNvSpPr/>
            <p:nvPr/>
          </p:nvSpPr>
          <p:spPr>
            <a:xfrm>
              <a:off x="9840155" y="498208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681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9840159" y="4940261"/>
              <a:ext cx="69215" cy="6350"/>
            </a:xfrm>
            <a:custGeom>
              <a:avLst/>
              <a:gdLst/>
              <a:ahLst/>
              <a:cxnLst/>
              <a:rect l="l" t="t" r="r" b="b"/>
              <a:pathLst>
                <a:path w="69215" h="6350">
                  <a:moveTo>
                    <a:pt x="0" y="0"/>
                  </a:moveTo>
                  <a:lnTo>
                    <a:pt x="68772" y="0"/>
                  </a:lnTo>
                </a:path>
                <a:path w="69215" h="6350">
                  <a:moveTo>
                    <a:pt x="0" y="5900"/>
                  </a:moveTo>
                  <a:lnTo>
                    <a:pt x="68772" y="5900"/>
                  </a:lnTo>
                </a:path>
              </a:pathLst>
            </a:custGeom>
            <a:ln w="499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9840155" y="49436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90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39" name="object 5039"/>
          <p:cNvGrpSpPr/>
          <p:nvPr/>
        </p:nvGrpSpPr>
        <p:grpSpPr>
          <a:xfrm>
            <a:off x="10675350" y="5488205"/>
            <a:ext cx="588010" cy="17780"/>
            <a:chOff x="10675350" y="5488205"/>
            <a:chExt cx="588010" cy="17780"/>
          </a:xfrm>
        </p:grpSpPr>
        <p:pic>
          <p:nvPicPr>
            <p:cNvPr id="5040" name="object 5040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0743338" y="5500450"/>
              <a:ext cx="516633" cy="4460"/>
            </a:xfrm>
            <a:prstGeom prst="rect">
              <a:avLst/>
            </a:prstGeom>
          </p:spPr>
        </p:pic>
        <p:sp>
          <p:nvSpPr>
            <p:cNvPr id="5041" name="object 5041"/>
            <p:cNvSpPr/>
            <p:nvPr/>
          </p:nvSpPr>
          <p:spPr>
            <a:xfrm>
              <a:off x="10743327" y="550045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0743327" y="550490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125996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125996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10743331" y="5491158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46" name="object 5046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0678303" y="5500450"/>
              <a:ext cx="65024" cy="4460"/>
            </a:xfrm>
            <a:prstGeom prst="rect">
              <a:avLst/>
            </a:prstGeom>
          </p:spPr>
        </p:pic>
        <p:sp>
          <p:nvSpPr>
            <p:cNvPr id="5047" name="object 5047"/>
            <p:cNvSpPr/>
            <p:nvPr/>
          </p:nvSpPr>
          <p:spPr>
            <a:xfrm>
              <a:off x="10678303" y="550045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0678303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0678303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10678303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52" name="object 5052"/>
          <p:cNvGrpSpPr/>
          <p:nvPr/>
        </p:nvGrpSpPr>
        <p:grpSpPr>
          <a:xfrm>
            <a:off x="18772517" y="2686481"/>
            <a:ext cx="16510" cy="71120"/>
            <a:chOff x="18772517" y="2686481"/>
            <a:chExt cx="16510" cy="71120"/>
          </a:xfrm>
        </p:grpSpPr>
        <p:pic>
          <p:nvPicPr>
            <p:cNvPr id="5053" name="object 5053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8772517" y="2689436"/>
              <a:ext cx="13015" cy="65055"/>
            </a:xfrm>
            <a:prstGeom prst="rect">
              <a:avLst/>
            </a:prstGeom>
          </p:spPr>
        </p:pic>
        <p:sp>
          <p:nvSpPr>
            <p:cNvPr id="5054" name="object 5054"/>
            <p:cNvSpPr/>
            <p:nvPr/>
          </p:nvSpPr>
          <p:spPr>
            <a:xfrm>
              <a:off x="18785540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8772525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8772527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57" name="object 5057"/>
          <p:cNvGrpSpPr/>
          <p:nvPr/>
        </p:nvGrpSpPr>
        <p:grpSpPr>
          <a:xfrm>
            <a:off x="18772517" y="3336935"/>
            <a:ext cx="16510" cy="89535"/>
            <a:chOff x="18772517" y="3336935"/>
            <a:chExt cx="16510" cy="89535"/>
          </a:xfrm>
        </p:grpSpPr>
        <p:pic>
          <p:nvPicPr>
            <p:cNvPr id="5058" name="object 5058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8772517" y="3339877"/>
              <a:ext cx="13015" cy="83641"/>
            </a:xfrm>
            <a:prstGeom prst="rect">
              <a:avLst/>
            </a:prstGeom>
          </p:spPr>
        </p:pic>
        <p:sp>
          <p:nvSpPr>
            <p:cNvPr id="5059" name="object 5059"/>
            <p:cNvSpPr/>
            <p:nvPr/>
          </p:nvSpPr>
          <p:spPr>
            <a:xfrm>
              <a:off x="18785540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8772525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18772527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62" name="object 5062"/>
          <p:cNvGrpSpPr/>
          <p:nvPr/>
        </p:nvGrpSpPr>
        <p:grpSpPr>
          <a:xfrm>
            <a:off x="18772517" y="4005964"/>
            <a:ext cx="16510" cy="71120"/>
            <a:chOff x="18772517" y="4005964"/>
            <a:chExt cx="16510" cy="71120"/>
          </a:xfrm>
        </p:grpSpPr>
        <p:pic>
          <p:nvPicPr>
            <p:cNvPr id="5063" name="object 5063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8772517" y="4008924"/>
              <a:ext cx="13015" cy="65024"/>
            </a:xfrm>
            <a:prstGeom prst="rect">
              <a:avLst/>
            </a:prstGeom>
          </p:spPr>
        </p:pic>
        <p:sp>
          <p:nvSpPr>
            <p:cNvPr id="5064" name="object 5064"/>
            <p:cNvSpPr/>
            <p:nvPr/>
          </p:nvSpPr>
          <p:spPr>
            <a:xfrm>
              <a:off x="18785540" y="400892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8772525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8772527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67" name="object 5067"/>
          <p:cNvGrpSpPr/>
          <p:nvPr/>
        </p:nvGrpSpPr>
        <p:grpSpPr>
          <a:xfrm>
            <a:off x="18772517" y="4656388"/>
            <a:ext cx="16510" cy="89535"/>
            <a:chOff x="18772517" y="4656388"/>
            <a:chExt cx="16510" cy="89535"/>
          </a:xfrm>
        </p:grpSpPr>
        <p:pic>
          <p:nvPicPr>
            <p:cNvPr id="5068" name="object 5068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8772517" y="4659324"/>
              <a:ext cx="13015" cy="83641"/>
            </a:xfrm>
            <a:prstGeom prst="rect">
              <a:avLst/>
            </a:prstGeom>
          </p:spPr>
        </p:pic>
        <p:sp>
          <p:nvSpPr>
            <p:cNvPr id="5069" name="object 5069"/>
            <p:cNvSpPr/>
            <p:nvPr/>
          </p:nvSpPr>
          <p:spPr>
            <a:xfrm>
              <a:off x="18785540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8772525" y="46593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8772527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72" name="object 5072"/>
          <p:cNvGrpSpPr/>
          <p:nvPr/>
        </p:nvGrpSpPr>
        <p:grpSpPr>
          <a:xfrm>
            <a:off x="18772517" y="5325410"/>
            <a:ext cx="16510" cy="71120"/>
            <a:chOff x="18772517" y="5325410"/>
            <a:chExt cx="16510" cy="71120"/>
          </a:xfrm>
        </p:grpSpPr>
        <p:pic>
          <p:nvPicPr>
            <p:cNvPr id="5073" name="object 507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772517" y="5328371"/>
              <a:ext cx="13015" cy="65034"/>
            </a:xfrm>
            <a:prstGeom prst="rect">
              <a:avLst/>
            </a:prstGeom>
          </p:spPr>
        </p:pic>
        <p:sp>
          <p:nvSpPr>
            <p:cNvPr id="5074" name="object 5074"/>
            <p:cNvSpPr/>
            <p:nvPr/>
          </p:nvSpPr>
          <p:spPr>
            <a:xfrm>
              <a:off x="18785540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8772525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8772527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77" name="object 5077"/>
          <p:cNvGrpSpPr/>
          <p:nvPr/>
        </p:nvGrpSpPr>
        <p:grpSpPr>
          <a:xfrm>
            <a:off x="18772517" y="5975849"/>
            <a:ext cx="16510" cy="89535"/>
            <a:chOff x="18772517" y="5975849"/>
            <a:chExt cx="16510" cy="89535"/>
          </a:xfrm>
        </p:grpSpPr>
        <p:pic>
          <p:nvPicPr>
            <p:cNvPr id="5078" name="object 5078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772517" y="5978802"/>
              <a:ext cx="13015" cy="83620"/>
            </a:xfrm>
            <a:prstGeom prst="rect">
              <a:avLst/>
            </a:prstGeom>
          </p:spPr>
        </p:pic>
        <p:sp>
          <p:nvSpPr>
            <p:cNvPr id="5079" name="object 5079"/>
            <p:cNvSpPr/>
            <p:nvPr/>
          </p:nvSpPr>
          <p:spPr>
            <a:xfrm>
              <a:off x="18785540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8772525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8772527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82" name="object 5082"/>
          <p:cNvGrpSpPr/>
          <p:nvPr/>
        </p:nvGrpSpPr>
        <p:grpSpPr>
          <a:xfrm>
            <a:off x="18772517" y="6644871"/>
            <a:ext cx="16510" cy="71120"/>
            <a:chOff x="18772517" y="6644871"/>
            <a:chExt cx="16510" cy="71120"/>
          </a:xfrm>
        </p:grpSpPr>
        <p:pic>
          <p:nvPicPr>
            <p:cNvPr id="5083" name="object 5083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8772517" y="6647828"/>
              <a:ext cx="13015" cy="65034"/>
            </a:xfrm>
            <a:prstGeom prst="rect">
              <a:avLst/>
            </a:prstGeom>
          </p:spPr>
        </p:pic>
        <p:sp>
          <p:nvSpPr>
            <p:cNvPr id="5084" name="object 5084"/>
            <p:cNvSpPr/>
            <p:nvPr/>
          </p:nvSpPr>
          <p:spPr>
            <a:xfrm>
              <a:off x="18785540" y="664782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8772525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8772527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87" name="object 5087"/>
          <p:cNvGrpSpPr/>
          <p:nvPr/>
        </p:nvGrpSpPr>
        <p:grpSpPr>
          <a:xfrm>
            <a:off x="18772517" y="7295309"/>
            <a:ext cx="16510" cy="89535"/>
            <a:chOff x="18772517" y="7295309"/>
            <a:chExt cx="16510" cy="89535"/>
          </a:xfrm>
        </p:grpSpPr>
        <p:pic>
          <p:nvPicPr>
            <p:cNvPr id="5088" name="object 508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8772517" y="7298269"/>
              <a:ext cx="13015" cy="83620"/>
            </a:xfrm>
            <a:prstGeom prst="rect">
              <a:avLst/>
            </a:prstGeom>
          </p:spPr>
        </p:pic>
        <p:sp>
          <p:nvSpPr>
            <p:cNvPr id="5089" name="object 5089"/>
            <p:cNvSpPr/>
            <p:nvPr/>
          </p:nvSpPr>
          <p:spPr>
            <a:xfrm>
              <a:off x="18785540" y="7298265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8772525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8772527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92" name="object 5092"/>
          <p:cNvGrpSpPr/>
          <p:nvPr/>
        </p:nvGrpSpPr>
        <p:grpSpPr>
          <a:xfrm>
            <a:off x="18772517" y="7964332"/>
            <a:ext cx="16510" cy="71120"/>
            <a:chOff x="18772517" y="7964332"/>
            <a:chExt cx="16510" cy="71120"/>
          </a:xfrm>
        </p:grpSpPr>
        <p:pic>
          <p:nvPicPr>
            <p:cNvPr id="5093" name="object 5093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8772517" y="7967296"/>
              <a:ext cx="13015" cy="65034"/>
            </a:xfrm>
            <a:prstGeom prst="rect">
              <a:avLst/>
            </a:prstGeom>
          </p:spPr>
        </p:pic>
        <p:sp>
          <p:nvSpPr>
            <p:cNvPr id="5094" name="object 5094"/>
            <p:cNvSpPr/>
            <p:nvPr/>
          </p:nvSpPr>
          <p:spPr>
            <a:xfrm>
              <a:off x="18785540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18772525" y="796728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18772527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97" name="object 5097"/>
          <p:cNvGrpSpPr/>
          <p:nvPr/>
        </p:nvGrpSpPr>
        <p:grpSpPr>
          <a:xfrm>
            <a:off x="17970495" y="8082497"/>
            <a:ext cx="71120" cy="16510"/>
            <a:chOff x="17970495" y="8082497"/>
            <a:chExt cx="71120" cy="16510"/>
          </a:xfrm>
        </p:grpSpPr>
        <p:pic>
          <p:nvPicPr>
            <p:cNvPr id="5098" name="object 509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7973441" y="8082497"/>
              <a:ext cx="65034" cy="13015"/>
            </a:xfrm>
            <a:prstGeom prst="rect">
              <a:avLst/>
            </a:prstGeom>
          </p:spPr>
        </p:pic>
        <p:sp>
          <p:nvSpPr>
            <p:cNvPr id="5099" name="object 5099"/>
            <p:cNvSpPr/>
            <p:nvPr/>
          </p:nvSpPr>
          <p:spPr>
            <a:xfrm>
              <a:off x="179734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180384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179734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02" name="object 5102"/>
          <p:cNvGrpSpPr/>
          <p:nvPr/>
        </p:nvGrpSpPr>
        <p:grpSpPr>
          <a:xfrm>
            <a:off x="17286597" y="8082497"/>
            <a:ext cx="89535" cy="16510"/>
            <a:chOff x="17286597" y="8082497"/>
            <a:chExt cx="89535" cy="16510"/>
          </a:xfrm>
        </p:grpSpPr>
        <p:pic>
          <p:nvPicPr>
            <p:cNvPr id="5103" name="object 5103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7289526" y="8082497"/>
              <a:ext cx="83641" cy="13015"/>
            </a:xfrm>
            <a:prstGeom prst="rect">
              <a:avLst/>
            </a:prstGeom>
          </p:spPr>
        </p:pic>
        <p:sp>
          <p:nvSpPr>
            <p:cNvPr id="5104" name="object 5104"/>
            <p:cNvSpPr/>
            <p:nvPr/>
          </p:nvSpPr>
          <p:spPr>
            <a:xfrm>
              <a:off x="172895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173731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172895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07" name="object 5107"/>
          <p:cNvGrpSpPr/>
          <p:nvPr/>
        </p:nvGrpSpPr>
        <p:grpSpPr>
          <a:xfrm>
            <a:off x="16621280" y="8082497"/>
            <a:ext cx="71120" cy="16510"/>
            <a:chOff x="16621280" y="8082497"/>
            <a:chExt cx="71120" cy="16510"/>
          </a:xfrm>
        </p:grpSpPr>
        <p:pic>
          <p:nvPicPr>
            <p:cNvPr id="5108" name="object 5108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6624236" y="8082497"/>
              <a:ext cx="65066" cy="13015"/>
            </a:xfrm>
            <a:prstGeom prst="rect">
              <a:avLst/>
            </a:prstGeom>
          </p:spPr>
        </p:pic>
        <p:sp>
          <p:nvSpPr>
            <p:cNvPr id="5109" name="object 5109"/>
            <p:cNvSpPr/>
            <p:nvPr/>
          </p:nvSpPr>
          <p:spPr>
            <a:xfrm>
              <a:off x="16624232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16689297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16624232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12" name="object 5112"/>
          <p:cNvGrpSpPr/>
          <p:nvPr/>
        </p:nvGrpSpPr>
        <p:grpSpPr>
          <a:xfrm>
            <a:off x="15937379" y="8082497"/>
            <a:ext cx="89535" cy="16510"/>
            <a:chOff x="15937379" y="8082497"/>
            <a:chExt cx="89535" cy="16510"/>
          </a:xfrm>
        </p:grpSpPr>
        <p:pic>
          <p:nvPicPr>
            <p:cNvPr id="5113" name="object 5113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5940320" y="8082497"/>
              <a:ext cx="83641" cy="13015"/>
            </a:xfrm>
            <a:prstGeom prst="rect">
              <a:avLst/>
            </a:prstGeom>
          </p:spPr>
        </p:pic>
        <p:sp>
          <p:nvSpPr>
            <p:cNvPr id="5114" name="object 5114"/>
            <p:cNvSpPr/>
            <p:nvPr/>
          </p:nvSpPr>
          <p:spPr>
            <a:xfrm>
              <a:off x="1594033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1602396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1594033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17" name="object 5117"/>
          <p:cNvGrpSpPr/>
          <p:nvPr/>
        </p:nvGrpSpPr>
        <p:grpSpPr>
          <a:xfrm>
            <a:off x="15272080" y="8082497"/>
            <a:ext cx="71120" cy="16510"/>
            <a:chOff x="15272080" y="8082497"/>
            <a:chExt cx="71120" cy="16510"/>
          </a:xfrm>
        </p:grpSpPr>
        <p:pic>
          <p:nvPicPr>
            <p:cNvPr id="5118" name="object 5118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5275042" y="8082497"/>
              <a:ext cx="65066" cy="13015"/>
            </a:xfrm>
            <a:prstGeom prst="rect">
              <a:avLst/>
            </a:prstGeom>
          </p:spPr>
        </p:pic>
        <p:sp>
          <p:nvSpPr>
            <p:cNvPr id="5119" name="object 5119"/>
            <p:cNvSpPr/>
            <p:nvPr/>
          </p:nvSpPr>
          <p:spPr>
            <a:xfrm>
              <a:off x="152750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153400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152750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22" name="object 5122"/>
          <p:cNvGrpSpPr/>
          <p:nvPr/>
        </p:nvGrpSpPr>
        <p:grpSpPr>
          <a:xfrm>
            <a:off x="14588196" y="8082497"/>
            <a:ext cx="89535" cy="16510"/>
            <a:chOff x="14588196" y="8082497"/>
            <a:chExt cx="89535" cy="16510"/>
          </a:xfrm>
        </p:grpSpPr>
        <p:pic>
          <p:nvPicPr>
            <p:cNvPr id="5123" name="object 512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4591146" y="8082497"/>
              <a:ext cx="83620" cy="13015"/>
            </a:xfrm>
            <a:prstGeom prst="rect">
              <a:avLst/>
            </a:prstGeom>
          </p:spPr>
        </p:pic>
        <p:sp>
          <p:nvSpPr>
            <p:cNvPr id="5124" name="object 5124"/>
            <p:cNvSpPr/>
            <p:nvPr/>
          </p:nvSpPr>
          <p:spPr>
            <a:xfrm>
              <a:off x="14591149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4674764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4591149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27" name="object 5127"/>
          <p:cNvGrpSpPr/>
          <p:nvPr/>
        </p:nvGrpSpPr>
        <p:grpSpPr>
          <a:xfrm>
            <a:off x="13922895" y="8082497"/>
            <a:ext cx="71120" cy="16510"/>
            <a:chOff x="13922895" y="8082497"/>
            <a:chExt cx="71120" cy="16510"/>
          </a:xfrm>
        </p:grpSpPr>
        <p:pic>
          <p:nvPicPr>
            <p:cNvPr id="5128" name="object 5128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3925848" y="8082497"/>
              <a:ext cx="65034" cy="13015"/>
            </a:xfrm>
            <a:prstGeom prst="rect">
              <a:avLst/>
            </a:prstGeom>
          </p:spPr>
        </p:pic>
        <p:sp>
          <p:nvSpPr>
            <p:cNvPr id="5129" name="object 5129"/>
            <p:cNvSpPr/>
            <p:nvPr/>
          </p:nvSpPr>
          <p:spPr>
            <a:xfrm>
              <a:off x="139258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39908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39258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32" name="object 5132"/>
          <p:cNvGrpSpPr/>
          <p:nvPr/>
        </p:nvGrpSpPr>
        <p:grpSpPr>
          <a:xfrm>
            <a:off x="13238998" y="8082497"/>
            <a:ext cx="89535" cy="16510"/>
            <a:chOff x="13238998" y="8082497"/>
            <a:chExt cx="89535" cy="16510"/>
          </a:xfrm>
        </p:grpSpPr>
        <p:pic>
          <p:nvPicPr>
            <p:cNvPr id="5133" name="object 5133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241931" y="8082497"/>
              <a:ext cx="83641" cy="13015"/>
            </a:xfrm>
            <a:prstGeom prst="rect">
              <a:avLst/>
            </a:prstGeom>
          </p:spPr>
        </p:pic>
        <p:sp>
          <p:nvSpPr>
            <p:cNvPr id="5134" name="object 5134"/>
            <p:cNvSpPr/>
            <p:nvPr/>
          </p:nvSpPr>
          <p:spPr>
            <a:xfrm>
              <a:off x="132419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3325579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32419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37" name="object 5137"/>
          <p:cNvGrpSpPr/>
          <p:nvPr/>
        </p:nvGrpSpPr>
        <p:grpSpPr>
          <a:xfrm>
            <a:off x="12573711" y="8082497"/>
            <a:ext cx="71120" cy="16510"/>
            <a:chOff x="12573711" y="8082497"/>
            <a:chExt cx="71120" cy="16510"/>
          </a:xfrm>
        </p:grpSpPr>
        <p:pic>
          <p:nvPicPr>
            <p:cNvPr id="5138" name="object 5138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2576664" y="8082497"/>
              <a:ext cx="65024" cy="13015"/>
            </a:xfrm>
            <a:prstGeom prst="rect">
              <a:avLst/>
            </a:prstGeom>
          </p:spPr>
        </p:pic>
        <p:sp>
          <p:nvSpPr>
            <p:cNvPr id="5139" name="object 5139"/>
            <p:cNvSpPr/>
            <p:nvPr/>
          </p:nvSpPr>
          <p:spPr>
            <a:xfrm>
              <a:off x="1257666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264168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2576664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42" name="object 5142"/>
          <p:cNvGrpSpPr/>
          <p:nvPr/>
        </p:nvGrpSpPr>
        <p:grpSpPr>
          <a:xfrm>
            <a:off x="11889813" y="8082497"/>
            <a:ext cx="89535" cy="16510"/>
            <a:chOff x="11889813" y="8082497"/>
            <a:chExt cx="89535" cy="16510"/>
          </a:xfrm>
        </p:grpSpPr>
        <p:pic>
          <p:nvPicPr>
            <p:cNvPr id="5143" name="object 514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1892758" y="8082497"/>
              <a:ext cx="83641" cy="13015"/>
            </a:xfrm>
            <a:prstGeom prst="rect">
              <a:avLst/>
            </a:prstGeom>
          </p:spPr>
        </p:pic>
        <p:sp>
          <p:nvSpPr>
            <p:cNvPr id="5144" name="object 5144"/>
            <p:cNvSpPr/>
            <p:nvPr/>
          </p:nvSpPr>
          <p:spPr>
            <a:xfrm>
              <a:off x="11892765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119763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1892765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47" name="object 5147"/>
          <p:cNvGrpSpPr/>
          <p:nvPr/>
        </p:nvGrpSpPr>
        <p:grpSpPr>
          <a:xfrm>
            <a:off x="11224488" y="8082497"/>
            <a:ext cx="71120" cy="16510"/>
            <a:chOff x="11224488" y="8082497"/>
            <a:chExt cx="71120" cy="16510"/>
          </a:xfrm>
        </p:grpSpPr>
        <p:pic>
          <p:nvPicPr>
            <p:cNvPr id="5148" name="object 514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1227438" y="8082497"/>
              <a:ext cx="65055" cy="13015"/>
            </a:xfrm>
            <a:prstGeom prst="rect">
              <a:avLst/>
            </a:prstGeom>
          </p:spPr>
        </p:pic>
        <p:sp>
          <p:nvSpPr>
            <p:cNvPr id="5149" name="object 5149"/>
            <p:cNvSpPr/>
            <p:nvPr/>
          </p:nvSpPr>
          <p:spPr>
            <a:xfrm>
              <a:off x="11227441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112924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1122744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52" name="object 5152"/>
          <p:cNvGrpSpPr/>
          <p:nvPr/>
        </p:nvGrpSpPr>
        <p:grpSpPr>
          <a:xfrm>
            <a:off x="10540628" y="8082497"/>
            <a:ext cx="89535" cy="16510"/>
            <a:chOff x="10540628" y="8082497"/>
            <a:chExt cx="89535" cy="16510"/>
          </a:xfrm>
        </p:grpSpPr>
        <p:pic>
          <p:nvPicPr>
            <p:cNvPr id="5153" name="object 5153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0543574" y="8082497"/>
              <a:ext cx="83641" cy="13015"/>
            </a:xfrm>
            <a:prstGeom prst="rect">
              <a:avLst/>
            </a:prstGeom>
          </p:spPr>
        </p:pic>
        <p:sp>
          <p:nvSpPr>
            <p:cNvPr id="5154" name="object 5154"/>
            <p:cNvSpPr/>
            <p:nvPr/>
          </p:nvSpPr>
          <p:spPr>
            <a:xfrm>
              <a:off x="1054358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1062721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1054358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57" name="object 5157"/>
          <p:cNvGrpSpPr/>
          <p:nvPr/>
        </p:nvGrpSpPr>
        <p:grpSpPr>
          <a:xfrm>
            <a:off x="9875294" y="8082497"/>
            <a:ext cx="71120" cy="16510"/>
            <a:chOff x="9875294" y="8082497"/>
            <a:chExt cx="71120" cy="16510"/>
          </a:xfrm>
        </p:grpSpPr>
        <p:pic>
          <p:nvPicPr>
            <p:cNvPr id="5158" name="object 5158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9878243" y="8082497"/>
              <a:ext cx="65066" cy="13015"/>
            </a:xfrm>
            <a:prstGeom prst="rect">
              <a:avLst/>
            </a:prstGeom>
          </p:spPr>
        </p:pic>
        <p:sp>
          <p:nvSpPr>
            <p:cNvPr id="5159" name="object 5159"/>
            <p:cNvSpPr/>
            <p:nvPr/>
          </p:nvSpPr>
          <p:spPr>
            <a:xfrm>
              <a:off x="9878247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994331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9878247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62" name="object 5162"/>
          <p:cNvGrpSpPr/>
          <p:nvPr/>
        </p:nvGrpSpPr>
        <p:grpSpPr>
          <a:xfrm>
            <a:off x="9128228" y="7964332"/>
            <a:ext cx="16510" cy="71120"/>
            <a:chOff x="9128228" y="7964332"/>
            <a:chExt cx="16510" cy="71120"/>
          </a:xfrm>
        </p:grpSpPr>
        <p:pic>
          <p:nvPicPr>
            <p:cNvPr id="5163" name="object 5163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9131187" y="7967296"/>
              <a:ext cx="13015" cy="65034"/>
            </a:xfrm>
            <a:prstGeom prst="rect">
              <a:avLst/>
            </a:prstGeom>
          </p:spPr>
        </p:pic>
        <p:sp>
          <p:nvSpPr>
            <p:cNvPr id="5164" name="object 5164"/>
            <p:cNvSpPr/>
            <p:nvPr/>
          </p:nvSpPr>
          <p:spPr>
            <a:xfrm>
              <a:off x="9131181" y="796728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9131181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9131179" y="796728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67" name="object 5167"/>
          <p:cNvGrpSpPr/>
          <p:nvPr/>
        </p:nvGrpSpPr>
        <p:grpSpPr>
          <a:xfrm>
            <a:off x="9128228" y="7295309"/>
            <a:ext cx="16510" cy="89535"/>
            <a:chOff x="9128228" y="7295309"/>
            <a:chExt cx="16510" cy="89535"/>
          </a:xfrm>
        </p:grpSpPr>
        <p:pic>
          <p:nvPicPr>
            <p:cNvPr id="5168" name="object 5168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9131187" y="7298269"/>
              <a:ext cx="13015" cy="83620"/>
            </a:xfrm>
            <a:prstGeom prst="rect">
              <a:avLst/>
            </a:prstGeom>
          </p:spPr>
        </p:pic>
        <p:sp>
          <p:nvSpPr>
            <p:cNvPr id="5169" name="object 5169"/>
            <p:cNvSpPr/>
            <p:nvPr/>
          </p:nvSpPr>
          <p:spPr>
            <a:xfrm>
              <a:off x="9131181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9131181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9131179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72" name="object 5172"/>
          <p:cNvGrpSpPr/>
          <p:nvPr/>
        </p:nvGrpSpPr>
        <p:grpSpPr>
          <a:xfrm>
            <a:off x="9128228" y="6644871"/>
            <a:ext cx="16510" cy="71120"/>
            <a:chOff x="9128228" y="6644871"/>
            <a:chExt cx="16510" cy="71120"/>
          </a:xfrm>
        </p:grpSpPr>
        <p:pic>
          <p:nvPicPr>
            <p:cNvPr id="5173" name="object 517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9131187" y="6647828"/>
              <a:ext cx="13015" cy="65034"/>
            </a:xfrm>
            <a:prstGeom prst="rect">
              <a:avLst/>
            </a:prstGeom>
          </p:spPr>
        </p:pic>
        <p:sp>
          <p:nvSpPr>
            <p:cNvPr id="5174" name="object 5174"/>
            <p:cNvSpPr/>
            <p:nvPr/>
          </p:nvSpPr>
          <p:spPr>
            <a:xfrm>
              <a:off x="9131181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9131181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9131179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77" name="object 5177"/>
          <p:cNvGrpSpPr/>
          <p:nvPr/>
        </p:nvGrpSpPr>
        <p:grpSpPr>
          <a:xfrm>
            <a:off x="9128228" y="5975849"/>
            <a:ext cx="16510" cy="89535"/>
            <a:chOff x="9128228" y="5975849"/>
            <a:chExt cx="16510" cy="89535"/>
          </a:xfrm>
        </p:grpSpPr>
        <p:pic>
          <p:nvPicPr>
            <p:cNvPr id="5178" name="object 5178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9131187" y="5978802"/>
              <a:ext cx="13015" cy="83620"/>
            </a:xfrm>
            <a:prstGeom prst="rect">
              <a:avLst/>
            </a:prstGeom>
          </p:spPr>
        </p:pic>
        <p:sp>
          <p:nvSpPr>
            <p:cNvPr id="5179" name="object 5179"/>
            <p:cNvSpPr/>
            <p:nvPr/>
          </p:nvSpPr>
          <p:spPr>
            <a:xfrm>
              <a:off x="9131181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9131181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9131179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82" name="object 5182"/>
          <p:cNvGrpSpPr/>
          <p:nvPr/>
        </p:nvGrpSpPr>
        <p:grpSpPr>
          <a:xfrm>
            <a:off x="9128228" y="5325410"/>
            <a:ext cx="16510" cy="71120"/>
            <a:chOff x="9128228" y="5325410"/>
            <a:chExt cx="16510" cy="71120"/>
          </a:xfrm>
        </p:grpSpPr>
        <p:pic>
          <p:nvPicPr>
            <p:cNvPr id="5183" name="object 5183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9131187" y="5328371"/>
              <a:ext cx="13015" cy="65034"/>
            </a:xfrm>
            <a:prstGeom prst="rect">
              <a:avLst/>
            </a:prstGeom>
          </p:spPr>
        </p:pic>
        <p:sp>
          <p:nvSpPr>
            <p:cNvPr id="5184" name="object 5184"/>
            <p:cNvSpPr/>
            <p:nvPr/>
          </p:nvSpPr>
          <p:spPr>
            <a:xfrm>
              <a:off x="9131181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9131181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9131179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87" name="object 5187"/>
          <p:cNvGrpSpPr/>
          <p:nvPr/>
        </p:nvGrpSpPr>
        <p:grpSpPr>
          <a:xfrm>
            <a:off x="9128228" y="4656388"/>
            <a:ext cx="16510" cy="89535"/>
            <a:chOff x="9128228" y="4656388"/>
            <a:chExt cx="16510" cy="89535"/>
          </a:xfrm>
        </p:grpSpPr>
        <p:pic>
          <p:nvPicPr>
            <p:cNvPr id="5188" name="object 5188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9131187" y="4659334"/>
              <a:ext cx="13015" cy="83641"/>
            </a:xfrm>
            <a:prstGeom prst="rect">
              <a:avLst/>
            </a:prstGeom>
          </p:spPr>
        </p:pic>
        <p:sp>
          <p:nvSpPr>
            <p:cNvPr id="5189" name="object 5189"/>
            <p:cNvSpPr/>
            <p:nvPr/>
          </p:nvSpPr>
          <p:spPr>
            <a:xfrm>
              <a:off x="9131181" y="4659341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9131181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9131179" y="46593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92" name="object 5192"/>
          <p:cNvGrpSpPr/>
          <p:nvPr/>
        </p:nvGrpSpPr>
        <p:grpSpPr>
          <a:xfrm>
            <a:off x="9128228" y="4005964"/>
            <a:ext cx="16510" cy="71120"/>
            <a:chOff x="9128228" y="4005964"/>
            <a:chExt cx="16510" cy="71120"/>
          </a:xfrm>
        </p:grpSpPr>
        <p:pic>
          <p:nvPicPr>
            <p:cNvPr id="5193" name="object 5193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9131187" y="4008914"/>
              <a:ext cx="13015" cy="65024"/>
            </a:xfrm>
            <a:prstGeom prst="rect">
              <a:avLst/>
            </a:prstGeom>
          </p:spPr>
        </p:pic>
        <p:sp>
          <p:nvSpPr>
            <p:cNvPr id="5194" name="object 5194"/>
            <p:cNvSpPr/>
            <p:nvPr/>
          </p:nvSpPr>
          <p:spPr>
            <a:xfrm>
              <a:off x="9131181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9131181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9131179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97" name="object 5197"/>
          <p:cNvGrpSpPr/>
          <p:nvPr/>
        </p:nvGrpSpPr>
        <p:grpSpPr>
          <a:xfrm>
            <a:off x="9128228" y="3336935"/>
            <a:ext cx="16510" cy="89535"/>
            <a:chOff x="9128228" y="3336935"/>
            <a:chExt cx="16510" cy="89535"/>
          </a:xfrm>
        </p:grpSpPr>
        <p:pic>
          <p:nvPicPr>
            <p:cNvPr id="5198" name="object 519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9131187" y="3339877"/>
              <a:ext cx="13015" cy="83641"/>
            </a:xfrm>
            <a:prstGeom prst="rect">
              <a:avLst/>
            </a:prstGeom>
          </p:spPr>
        </p:pic>
        <p:sp>
          <p:nvSpPr>
            <p:cNvPr id="5199" name="object 5199"/>
            <p:cNvSpPr/>
            <p:nvPr/>
          </p:nvSpPr>
          <p:spPr>
            <a:xfrm>
              <a:off x="9131181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9131181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9131179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02" name="object 5202"/>
          <p:cNvGrpSpPr/>
          <p:nvPr/>
        </p:nvGrpSpPr>
        <p:grpSpPr>
          <a:xfrm>
            <a:off x="9128228" y="2686481"/>
            <a:ext cx="16510" cy="71120"/>
            <a:chOff x="9128228" y="2686481"/>
            <a:chExt cx="16510" cy="71120"/>
          </a:xfrm>
        </p:grpSpPr>
        <p:pic>
          <p:nvPicPr>
            <p:cNvPr id="5203" name="object 5203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9131187" y="2689426"/>
              <a:ext cx="13015" cy="65055"/>
            </a:xfrm>
            <a:prstGeom prst="rect">
              <a:avLst/>
            </a:prstGeom>
          </p:spPr>
        </p:pic>
        <p:sp>
          <p:nvSpPr>
            <p:cNvPr id="5204" name="object 5204"/>
            <p:cNvSpPr/>
            <p:nvPr/>
          </p:nvSpPr>
          <p:spPr>
            <a:xfrm>
              <a:off x="9131181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9131181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9131179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07" name="object 5207"/>
          <p:cNvGrpSpPr/>
          <p:nvPr/>
        </p:nvGrpSpPr>
        <p:grpSpPr>
          <a:xfrm>
            <a:off x="9875294" y="2614020"/>
            <a:ext cx="71120" cy="16510"/>
            <a:chOff x="9875294" y="2614020"/>
            <a:chExt cx="71120" cy="16510"/>
          </a:xfrm>
        </p:grpSpPr>
        <p:pic>
          <p:nvPicPr>
            <p:cNvPr id="5208" name="object 5208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9878243" y="2616977"/>
              <a:ext cx="65066" cy="12983"/>
            </a:xfrm>
            <a:prstGeom prst="rect">
              <a:avLst/>
            </a:prstGeom>
          </p:spPr>
        </p:pic>
        <p:sp>
          <p:nvSpPr>
            <p:cNvPr id="5209" name="object 5209"/>
            <p:cNvSpPr/>
            <p:nvPr/>
          </p:nvSpPr>
          <p:spPr>
            <a:xfrm>
              <a:off x="98782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9878247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994331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12" name="object 5212"/>
          <p:cNvGrpSpPr/>
          <p:nvPr/>
        </p:nvGrpSpPr>
        <p:grpSpPr>
          <a:xfrm>
            <a:off x="10540628" y="2614020"/>
            <a:ext cx="89535" cy="16510"/>
            <a:chOff x="10540628" y="2614020"/>
            <a:chExt cx="89535" cy="16510"/>
          </a:xfrm>
        </p:grpSpPr>
        <p:pic>
          <p:nvPicPr>
            <p:cNvPr id="5213" name="object 5213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0543584" y="2616977"/>
              <a:ext cx="83641" cy="12983"/>
            </a:xfrm>
            <a:prstGeom prst="rect">
              <a:avLst/>
            </a:prstGeom>
          </p:spPr>
        </p:pic>
        <p:sp>
          <p:nvSpPr>
            <p:cNvPr id="5214" name="object 5214"/>
            <p:cNvSpPr/>
            <p:nvPr/>
          </p:nvSpPr>
          <p:spPr>
            <a:xfrm>
              <a:off x="1054356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054358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1062721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17" name="object 5217"/>
          <p:cNvGrpSpPr/>
          <p:nvPr/>
        </p:nvGrpSpPr>
        <p:grpSpPr>
          <a:xfrm>
            <a:off x="11224488" y="2614020"/>
            <a:ext cx="71120" cy="16510"/>
            <a:chOff x="11224488" y="2614020"/>
            <a:chExt cx="71120" cy="16510"/>
          </a:xfrm>
        </p:grpSpPr>
        <p:pic>
          <p:nvPicPr>
            <p:cNvPr id="5218" name="object 5218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1227438" y="2616977"/>
              <a:ext cx="65055" cy="12983"/>
            </a:xfrm>
            <a:prstGeom prst="rect">
              <a:avLst/>
            </a:prstGeom>
          </p:spPr>
        </p:pic>
        <p:sp>
          <p:nvSpPr>
            <p:cNvPr id="5219" name="object 5219"/>
            <p:cNvSpPr/>
            <p:nvPr/>
          </p:nvSpPr>
          <p:spPr>
            <a:xfrm>
              <a:off x="1122744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122744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112924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22" name="object 5222"/>
          <p:cNvGrpSpPr/>
          <p:nvPr/>
        </p:nvGrpSpPr>
        <p:grpSpPr>
          <a:xfrm>
            <a:off x="11889813" y="2614020"/>
            <a:ext cx="89535" cy="16510"/>
            <a:chOff x="11889813" y="2614020"/>
            <a:chExt cx="89535" cy="16510"/>
          </a:xfrm>
        </p:grpSpPr>
        <p:pic>
          <p:nvPicPr>
            <p:cNvPr id="5223" name="object 522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1892758" y="2616977"/>
              <a:ext cx="83641" cy="12983"/>
            </a:xfrm>
            <a:prstGeom prst="rect">
              <a:avLst/>
            </a:prstGeom>
          </p:spPr>
        </p:pic>
        <p:sp>
          <p:nvSpPr>
            <p:cNvPr id="5224" name="object 5224"/>
            <p:cNvSpPr/>
            <p:nvPr/>
          </p:nvSpPr>
          <p:spPr>
            <a:xfrm>
              <a:off x="1189275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1892765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119763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27" name="object 5227"/>
          <p:cNvGrpSpPr/>
          <p:nvPr/>
        </p:nvGrpSpPr>
        <p:grpSpPr>
          <a:xfrm>
            <a:off x="12573711" y="2614020"/>
            <a:ext cx="71120" cy="16510"/>
            <a:chOff x="12573711" y="2614020"/>
            <a:chExt cx="71120" cy="16510"/>
          </a:xfrm>
        </p:grpSpPr>
        <p:pic>
          <p:nvPicPr>
            <p:cNvPr id="5228" name="object 5228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12576664" y="2616977"/>
              <a:ext cx="65024" cy="12983"/>
            </a:xfrm>
            <a:prstGeom prst="rect">
              <a:avLst/>
            </a:prstGeom>
          </p:spPr>
        </p:pic>
        <p:sp>
          <p:nvSpPr>
            <p:cNvPr id="5229" name="object 5229"/>
            <p:cNvSpPr/>
            <p:nvPr/>
          </p:nvSpPr>
          <p:spPr>
            <a:xfrm>
              <a:off x="12576674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2576664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1264168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32" name="object 5232"/>
          <p:cNvGrpSpPr/>
          <p:nvPr/>
        </p:nvGrpSpPr>
        <p:grpSpPr>
          <a:xfrm>
            <a:off x="13238998" y="2614020"/>
            <a:ext cx="89535" cy="16510"/>
            <a:chOff x="13238998" y="2614020"/>
            <a:chExt cx="89535" cy="16510"/>
          </a:xfrm>
        </p:grpSpPr>
        <p:pic>
          <p:nvPicPr>
            <p:cNvPr id="5233" name="object 5233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13241952" y="2616977"/>
              <a:ext cx="83641" cy="12983"/>
            </a:xfrm>
            <a:prstGeom prst="rect">
              <a:avLst/>
            </a:prstGeom>
          </p:spPr>
        </p:pic>
        <p:sp>
          <p:nvSpPr>
            <p:cNvPr id="5234" name="object 5234"/>
            <p:cNvSpPr/>
            <p:nvPr/>
          </p:nvSpPr>
          <p:spPr>
            <a:xfrm>
              <a:off x="13241938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32419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13325579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37" name="object 5237"/>
          <p:cNvGrpSpPr/>
          <p:nvPr/>
        </p:nvGrpSpPr>
        <p:grpSpPr>
          <a:xfrm>
            <a:off x="13922895" y="2614020"/>
            <a:ext cx="71120" cy="16510"/>
            <a:chOff x="13922895" y="2614020"/>
            <a:chExt cx="71120" cy="16510"/>
          </a:xfrm>
        </p:grpSpPr>
        <p:pic>
          <p:nvPicPr>
            <p:cNvPr id="5238" name="object 5238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3925838" y="2616977"/>
              <a:ext cx="65034" cy="12983"/>
            </a:xfrm>
            <a:prstGeom prst="rect">
              <a:avLst/>
            </a:prstGeom>
          </p:spPr>
        </p:pic>
        <p:sp>
          <p:nvSpPr>
            <p:cNvPr id="5239" name="object 5239"/>
            <p:cNvSpPr/>
            <p:nvPr/>
          </p:nvSpPr>
          <p:spPr>
            <a:xfrm>
              <a:off x="139258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39258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39908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42" name="object 5242"/>
          <p:cNvGrpSpPr/>
          <p:nvPr/>
        </p:nvGrpSpPr>
        <p:grpSpPr>
          <a:xfrm>
            <a:off x="14588196" y="2614020"/>
            <a:ext cx="89535" cy="16510"/>
            <a:chOff x="14588196" y="2614020"/>
            <a:chExt cx="89535" cy="16510"/>
          </a:xfrm>
        </p:grpSpPr>
        <p:pic>
          <p:nvPicPr>
            <p:cNvPr id="5243" name="object 5243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4591146" y="2616977"/>
              <a:ext cx="83620" cy="12983"/>
            </a:xfrm>
            <a:prstGeom prst="rect">
              <a:avLst/>
            </a:prstGeom>
          </p:spPr>
        </p:pic>
        <p:sp>
          <p:nvSpPr>
            <p:cNvPr id="5244" name="object 5244"/>
            <p:cNvSpPr/>
            <p:nvPr/>
          </p:nvSpPr>
          <p:spPr>
            <a:xfrm>
              <a:off x="14591143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4591149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14674764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47" name="object 5247"/>
          <p:cNvGrpSpPr/>
          <p:nvPr/>
        </p:nvGrpSpPr>
        <p:grpSpPr>
          <a:xfrm>
            <a:off x="15272080" y="2614020"/>
            <a:ext cx="71120" cy="16510"/>
            <a:chOff x="15272080" y="2614020"/>
            <a:chExt cx="71120" cy="16510"/>
          </a:xfrm>
        </p:grpSpPr>
        <p:pic>
          <p:nvPicPr>
            <p:cNvPr id="5248" name="object 524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5275031" y="2616977"/>
              <a:ext cx="65066" cy="12983"/>
            </a:xfrm>
            <a:prstGeom prst="rect">
              <a:avLst/>
            </a:prstGeom>
          </p:spPr>
        </p:pic>
        <p:sp>
          <p:nvSpPr>
            <p:cNvPr id="5249" name="object 5249"/>
            <p:cNvSpPr/>
            <p:nvPr/>
          </p:nvSpPr>
          <p:spPr>
            <a:xfrm>
              <a:off x="15275029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52750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53400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52" name="object 5252"/>
          <p:cNvGrpSpPr/>
          <p:nvPr/>
        </p:nvGrpSpPr>
        <p:grpSpPr>
          <a:xfrm>
            <a:off x="15937379" y="2614020"/>
            <a:ext cx="89535" cy="16510"/>
            <a:chOff x="15937379" y="2614020"/>
            <a:chExt cx="89535" cy="16510"/>
          </a:xfrm>
        </p:grpSpPr>
        <p:pic>
          <p:nvPicPr>
            <p:cNvPr id="5253" name="object 5253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5940341" y="2616977"/>
              <a:ext cx="83641" cy="12983"/>
            </a:xfrm>
            <a:prstGeom prst="rect">
              <a:avLst/>
            </a:prstGeom>
          </p:spPr>
        </p:pic>
        <p:sp>
          <p:nvSpPr>
            <p:cNvPr id="5254" name="object 5254"/>
            <p:cNvSpPr/>
            <p:nvPr/>
          </p:nvSpPr>
          <p:spPr>
            <a:xfrm>
              <a:off x="15940321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594033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602396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57" name="object 5257"/>
          <p:cNvGrpSpPr/>
          <p:nvPr/>
        </p:nvGrpSpPr>
        <p:grpSpPr>
          <a:xfrm>
            <a:off x="16621280" y="2614020"/>
            <a:ext cx="71120" cy="16510"/>
            <a:chOff x="16621280" y="2614020"/>
            <a:chExt cx="71120" cy="16510"/>
          </a:xfrm>
        </p:grpSpPr>
        <p:pic>
          <p:nvPicPr>
            <p:cNvPr id="5258" name="object 5258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6624226" y="2616977"/>
              <a:ext cx="65066" cy="12983"/>
            </a:xfrm>
            <a:prstGeom prst="rect">
              <a:avLst/>
            </a:prstGeom>
          </p:spPr>
        </p:pic>
        <p:sp>
          <p:nvSpPr>
            <p:cNvPr id="5259" name="object 5259"/>
            <p:cNvSpPr/>
            <p:nvPr/>
          </p:nvSpPr>
          <p:spPr>
            <a:xfrm>
              <a:off x="1662423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6624232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6689297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62" name="object 5262"/>
          <p:cNvGrpSpPr/>
          <p:nvPr/>
        </p:nvGrpSpPr>
        <p:grpSpPr>
          <a:xfrm>
            <a:off x="17286597" y="2614020"/>
            <a:ext cx="89535" cy="16510"/>
            <a:chOff x="17286597" y="2614020"/>
            <a:chExt cx="89535" cy="16510"/>
          </a:xfrm>
        </p:grpSpPr>
        <p:pic>
          <p:nvPicPr>
            <p:cNvPr id="5263" name="object 5263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289547" y="2616977"/>
              <a:ext cx="83641" cy="12983"/>
            </a:xfrm>
            <a:prstGeom prst="rect">
              <a:avLst/>
            </a:prstGeom>
          </p:spPr>
        </p:pic>
        <p:sp>
          <p:nvSpPr>
            <p:cNvPr id="5264" name="object 5264"/>
            <p:cNvSpPr/>
            <p:nvPr/>
          </p:nvSpPr>
          <p:spPr>
            <a:xfrm>
              <a:off x="1728953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72895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73731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67" name="object 5267"/>
          <p:cNvGrpSpPr/>
          <p:nvPr/>
        </p:nvGrpSpPr>
        <p:grpSpPr>
          <a:xfrm>
            <a:off x="17970495" y="2614020"/>
            <a:ext cx="71120" cy="16510"/>
            <a:chOff x="17970495" y="2614020"/>
            <a:chExt cx="71120" cy="16510"/>
          </a:xfrm>
        </p:grpSpPr>
        <p:pic>
          <p:nvPicPr>
            <p:cNvPr id="5268" name="object 5268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7973441" y="2616977"/>
              <a:ext cx="65034" cy="12983"/>
            </a:xfrm>
            <a:prstGeom prst="rect">
              <a:avLst/>
            </a:prstGeom>
          </p:spPr>
        </p:pic>
        <p:sp>
          <p:nvSpPr>
            <p:cNvPr id="5269" name="object 5269"/>
            <p:cNvSpPr/>
            <p:nvPr/>
          </p:nvSpPr>
          <p:spPr>
            <a:xfrm>
              <a:off x="179734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79734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80384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72" name="object 5272"/>
          <p:cNvGrpSpPr/>
          <p:nvPr/>
        </p:nvGrpSpPr>
        <p:grpSpPr>
          <a:xfrm>
            <a:off x="17235473" y="5390449"/>
            <a:ext cx="122555" cy="138430"/>
            <a:chOff x="17235473" y="5390449"/>
            <a:chExt cx="122555" cy="138430"/>
          </a:xfrm>
        </p:grpSpPr>
        <p:pic>
          <p:nvPicPr>
            <p:cNvPr id="5273" name="object 527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7350130" y="5393402"/>
              <a:ext cx="4638" cy="132320"/>
            </a:xfrm>
            <a:prstGeom prst="rect">
              <a:avLst/>
            </a:prstGeom>
          </p:spPr>
        </p:pic>
        <p:sp>
          <p:nvSpPr>
            <p:cNvPr id="5274" name="object 5274"/>
            <p:cNvSpPr/>
            <p:nvPr/>
          </p:nvSpPr>
          <p:spPr>
            <a:xfrm>
              <a:off x="17350130" y="5393402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w="0" h="128270">
                  <a:moveTo>
                    <a:pt x="0" y="0"/>
                  </a:moveTo>
                  <a:lnTo>
                    <a:pt x="0" y="127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7340847" y="539340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w="0" h="118745">
                  <a:moveTo>
                    <a:pt x="0" y="0"/>
                  </a:moveTo>
                  <a:lnTo>
                    <a:pt x="0" y="1183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7354772" y="539340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w="0" h="132714">
                  <a:moveTo>
                    <a:pt x="0" y="1323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7340846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92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78" name="object 5278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7238437" y="5521073"/>
              <a:ext cx="116331" cy="4659"/>
            </a:xfrm>
            <a:prstGeom prst="rect">
              <a:avLst/>
            </a:prstGeom>
          </p:spPr>
        </p:pic>
        <p:sp>
          <p:nvSpPr>
            <p:cNvPr id="5279" name="object 5279"/>
            <p:cNvSpPr/>
            <p:nvPr/>
          </p:nvSpPr>
          <p:spPr>
            <a:xfrm>
              <a:off x="17238437" y="552107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6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7238426" y="5525724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 h="0">
                  <a:moveTo>
                    <a:pt x="0" y="0"/>
                  </a:moveTo>
                  <a:lnTo>
                    <a:pt x="1163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7238431" y="551178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 h="0">
                  <a:moveTo>
                    <a:pt x="1024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7238426" y="551178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283" name="object 5283"/>
          <p:cNvPicPr/>
          <p:nvPr/>
        </p:nvPicPr>
        <p:blipFill>
          <a:blip r:embed="rId244" cstate="print"/>
          <a:stretch>
            <a:fillRect/>
          </a:stretch>
        </p:blipFill>
        <p:spPr>
          <a:xfrm>
            <a:off x="9842003" y="4551002"/>
            <a:ext cx="19538" cy="85086"/>
          </a:xfrm>
          <a:prstGeom prst="rect">
            <a:avLst/>
          </a:prstGeom>
        </p:spPr>
      </p:pic>
      <p:pic>
        <p:nvPicPr>
          <p:cNvPr id="5284" name="object 5284"/>
          <p:cNvPicPr/>
          <p:nvPr/>
        </p:nvPicPr>
        <p:blipFill>
          <a:blip r:embed="rId245" cstate="print"/>
          <a:stretch>
            <a:fillRect/>
          </a:stretch>
        </p:blipFill>
        <p:spPr>
          <a:xfrm>
            <a:off x="9842003" y="4439487"/>
            <a:ext cx="5591" cy="18564"/>
          </a:xfrm>
          <a:prstGeom prst="rect">
            <a:avLst/>
          </a:prstGeom>
        </p:spPr>
      </p:pic>
      <p:pic>
        <p:nvPicPr>
          <p:cNvPr id="5285" name="object 5285"/>
          <p:cNvPicPr/>
          <p:nvPr/>
        </p:nvPicPr>
        <p:blipFill>
          <a:blip r:embed="rId246" cstate="print"/>
          <a:stretch>
            <a:fillRect/>
          </a:stretch>
        </p:blipFill>
        <p:spPr>
          <a:xfrm>
            <a:off x="9842019" y="4008916"/>
            <a:ext cx="5569" cy="60392"/>
          </a:xfrm>
          <a:prstGeom prst="rect">
            <a:avLst/>
          </a:prstGeom>
        </p:spPr>
      </p:pic>
      <p:pic>
        <p:nvPicPr>
          <p:cNvPr id="5286" name="object 5286"/>
          <p:cNvPicPr/>
          <p:nvPr/>
        </p:nvPicPr>
        <p:blipFill>
          <a:blip r:embed="rId247" cstate="print"/>
          <a:stretch>
            <a:fillRect/>
          </a:stretch>
        </p:blipFill>
        <p:spPr>
          <a:xfrm>
            <a:off x="9842003" y="4255116"/>
            <a:ext cx="19538" cy="91452"/>
          </a:xfrm>
          <a:prstGeom prst="rect">
            <a:avLst/>
          </a:prstGeom>
        </p:spPr>
      </p:pic>
      <p:grpSp>
        <p:nvGrpSpPr>
          <p:cNvPr id="5287" name="object 5287"/>
          <p:cNvGrpSpPr/>
          <p:nvPr/>
        </p:nvGrpSpPr>
        <p:grpSpPr>
          <a:xfrm>
            <a:off x="9844213" y="4551004"/>
            <a:ext cx="17780" cy="85090"/>
            <a:chOff x="9844213" y="4551004"/>
            <a:chExt cx="17780" cy="85090"/>
          </a:xfrm>
        </p:grpSpPr>
        <p:sp>
          <p:nvSpPr>
            <p:cNvPr id="5288" name="object 5288"/>
            <p:cNvSpPr/>
            <p:nvPr/>
          </p:nvSpPr>
          <p:spPr>
            <a:xfrm>
              <a:off x="9844804" y="458196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9844804" y="45792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9844804" y="45764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9844804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9847588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9847588" y="458196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9847583" y="45792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9847588" y="45819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9847583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9847588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98" name="object 5298"/>
          <p:cNvGrpSpPr/>
          <p:nvPr/>
        </p:nvGrpSpPr>
        <p:grpSpPr>
          <a:xfrm>
            <a:off x="9844213" y="4439492"/>
            <a:ext cx="6350" cy="19050"/>
            <a:chOff x="9844213" y="4439492"/>
            <a:chExt cx="6350" cy="19050"/>
          </a:xfrm>
        </p:grpSpPr>
        <p:sp>
          <p:nvSpPr>
            <p:cNvPr id="5299" name="object 5299"/>
            <p:cNvSpPr/>
            <p:nvPr/>
          </p:nvSpPr>
          <p:spPr>
            <a:xfrm>
              <a:off x="9844804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9847588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01" name="object 5301"/>
          <p:cNvGrpSpPr/>
          <p:nvPr/>
        </p:nvGrpSpPr>
        <p:grpSpPr>
          <a:xfrm>
            <a:off x="9844213" y="4315583"/>
            <a:ext cx="1270" cy="31115"/>
            <a:chOff x="9844213" y="4315583"/>
            <a:chExt cx="1270" cy="31115"/>
          </a:xfrm>
        </p:grpSpPr>
        <p:sp>
          <p:nvSpPr>
            <p:cNvPr id="5302" name="object 5302"/>
            <p:cNvSpPr/>
            <p:nvPr/>
          </p:nvSpPr>
          <p:spPr>
            <a:xfrm>
              <a:off x="9844804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9844804" y="43183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9844804" y="43155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05" name="object 5305"/>
          <p:cNvSpPr/>
          <p:nvPr/>
        </p:nvSpPr>
        <p:spPr>
          <a:xfrm>
            <a:off x="9844805" y="4011670"/>
            <a:ext cx="0" cy="57785"/>
          </a:xfrm>
          <a:custGeom>
            <a:avLst/>
            <a:gdLst/>
            <a:ahLst/>
            <a:cxnLst/>
            <a:rect l="l" t="t" r="r" b="b"/>
            <a:pathLst>
              <a:path w="0" h="57785">
                <a:moveTo>
                  <a:pt x="0" y="0"/>
                </a:moveTo>
                <a:lnTo>
                  <a:pt x="0" y="57631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306" name="object 5306"/>
          <p:cNvGrpSpPr/>
          <p:nvPr/>
        </p:nvGrpSpPr>
        <p:grpSpPr>
          <a:xfrm>
            <a:off x="9844213" y="4255119"/>
            <a:ext cx="17780" cy="92075"/>
            <a:chOff x="9844213" y="4255119"/>
            <a:chExt cx="17780" cy="92075"/>
          </a:xfrm>
        </p:grpSpPr>
        <p:sp>
          <p:nvSpPr>
            <p:cNvPr id="5307" name="object 5307"/>
            <p:cNvSpPr/>
            <p:nvPr/>
          </p:nvSpPr>
          <p:spPr>
            <a:xfrm>
              <a:off x="9844804" y="425511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9847588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9847583" y="43183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9847588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9847583" y="43155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9847588" y="43063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13" name="object 5313"/>
          <p:cNvSpPr/>
          <p:nvPr/>
        </p:nvSpPr>
        <p:spPr>
          <a:xfrm>
            <a:off x="9847588" y="4014463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0"/>
                </a:moveTo>
                <a:lnTo>
                  <a:pt x="0" y="54846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9847588" y="4255119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0"/>
                </a:moveTo>
                <a:lnTo>
                  <a:pt x="0" y="51181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/>
          <p:nvPr/>
        </p:nvSpPr>
        <p:spPr>
          <a:xfrm>
            <a:off x="9842011" y="400891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385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6" name="object 5316"/>
          <p:cNvSpPr/>
          <p:nvPr/>
        </p:nvSpPr>
        <p:spPr>
          <a:xfrm>
            <a:off x="9842011" y="4255119"/>
            <a:ext cx="0" cy="92075"/>
          </a:xfrm>
          <a:custGeom>
            <a:avLst/>
            <a:gdLst/>
            <a:ahLst/>
            <a:cxnLst/>
            <a:rect l="l" t="t" r="r" b="b"/>
            <a:pathLst>
              <a:path w="0" h="92075">
                <a:moveTo>
                  <a:pt x="0" y="0"/>
                </a:moveTo>
                <a:lnTo>
                  <a:pt x="0" y="9145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9842011" y="4439492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856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318" name="object 5318"/>
          <p:cNvGrpSpPr/>
          <p:nvPr/>
        </p:nvGrpSpPr>
        <p:grpSpPr>
          <a:xfrm>
            <a:off x="9841419" y="4550998"/>
            <a:ext cx="23495" cy="85090"/>
            <a:chOff x="9841419" y="4550998"/>
            <a:chExt cx="23495" cy="85090"/>
          </a:xfrm>
        </p:grpSpPr>
        <p:sp>
          <p:nvSpPr>
            <p:cNvPr id="5319" name="object 5319"/>
            <p:cNvSpPr/>
            <p:nvPr/>
          </p:nvSpPr>
          <p:spPr>
            <a:xfrm>
              <a:off x="9842011" y="455100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0"/>
                  </a:moveTo>
                  <a:lnTo>
                    <a:pt x="0" y="850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9861530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9861530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22" name="object 5322"/>
          <p:cNvSpPr/>
          <p:nvPr/>
        </p:nvSpPr>
        <p:spPr>
          <a:xfrm>
            <a:off x="9861531" y="4439494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18564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323" name="object 5323"/>
          <p:cNvGrpSpPr/>
          <p:nvPr/>
        </p:nvGrpSpPr>
        <p:grpSpPr>
          <a:xfrm>
            <a:off x="9858578" y="4255118"/>
            <a:ext cx="6350" cy="92075"/>
            <a:chOff x="9858578" y="4255118"/>
            <a:chExt cx="6350" cy="92075"/>
          </a:xfrm>
        </p:grpSpPr>
        <p:sp>
          <p:nvSpPr>
            <p:cNvPr id="5324" name="object 5324"/>
            <p:cNvSpPr/>
            <p:nvPr/>
          </p:nvSpPr>
          <p:spPr>
            <a:xfrm>
              <a:off x="986153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9861530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26" name="object 5326"/>
          <p:cNvSpPr/>
          <p:nvPr/>
        </p:nvSpPr>
        <p:spPr>
          <a:xfrm>
            <a:off x="9861531" y="4028421"/>
            <a:ext cx="0" cy="41275"/>
          </a:xfrm>
          <a:custGeom>
            <a:avLst/>
            <a:gdLst/>
            <a:ahLst/>
            <a:cxnLst/>
            <a:rect l="l" t="t" r="r" b="b"/>
            <a:pathLst>
              <a:path w="0" h="41275">
                <a:moveTo>
                  <a:pt x="0" y="40878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327" name="object 5327"/>
          <p:cNvGrpSpPr/>
          <p:nvPr/>
        </p:nvGrpSpPr>
        <p:grpSpPr>
          <a:xfrm>
            <a:off x="9843783" y="4575830"/>
            <a:ext cx="17780" cy="1270"/>
            <a:chOff x="9843783" y="4575830"/>
            <a:chExt cx="17780" cy="1270"/>
          </a:xfrm>
        </p:grpSpPr>
        <p:sp>
          <p:nvSpPr>
            <p:cNvPr id="5328" name="object 5328"/>
            <p:cNvSpPr/>
            <p:nvPr/>
          </p:nvSpPr>
          <p:spPr>
            <a:xfrm>
              <a:off x="9843783" y="45764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/>
            <p:cNvSpPr/>
            <p:nvPr/>
          </p:nvSpPr>
          <p:spPr>
            <a:xfrm>
              <a:off x="9843784" y="45764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/>
            <p:cNvSpPr/>
            <p:nvPr/>
          </p:nvSpPr>
          <p:spPr>
            <a:xfrm>
              <a:off x="9847731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31" name="object 5331"/>
          <p:cNvGrpSpPr/>
          <p:nvPr/>
        </p:nvGrpSpPr>
        <p:grpSpPr>
          <a:xfrm>
            <a:off x="9841419" y="4320576"/>
            <a:ext cx="20955" cy="255904"/>
            <a:chOff x="9841419" y="4320576"/>
            <a:chExt cx="20955" cy="255904"/>
          </a:xfrm>
        </p:grpSpPr>
        <p:sp>
          <p:nvSpPr>
            <p:cNvPr id="5332" name="object 5332"/>
            <p:cNvSpPr/>
            <p:nvPr/>
          </p:nvSpPr>
          <p:spPr>
            <a:xfrm>
              <a:off x="9843782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/>
            <p:cNvSpPr/>
            <p:nvPr/>
          </p:nvSpPr>
          <p:spPr>
            <a:xfrm>
              <a:off x="9843784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/>
            <p:cNvSpPr/>
            <p:nvPr/>
          </p:nvSpPr>
          <p:spPr>
            <a:xfrm>
              <a:off x="9847731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/>
            <p:cNvSpPr/>
            <p:nvPr/>
          </p:nvSpPr>
          <p:spPr>
            <a:xfrm>
              <a:off x="984201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/>
            <p:cNvSpPr/>
            <p:nvPr/>
          </p:nvSpPr>
          <p:spPr>
            <a:xfrm>
              <a:off x="986153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37" name="object 5337"/>
          <p:cNvGrpSpPr/>
          <p:nvPr/>
        </p:nvGrpSpPr>
        <p:grpSpPr>
          <a:xfrm>
            <a:off x="9841419" y="4633138"/>
            <a:ext cx="23495" cy="313690"/>
            <a:chOff x="9841419" y="4633138"/>
            <a:chExt cx="23495" cy="313690"/>
          </a:xfrm>
        </p:grpSpPr>
        <p:sp>
          <p:nvSpPr>
            <p:cNvPr id="5338" name="object 5338"/>
            <p:cNvSpPr/>
            <p:nvPr/>
          </p:nvSpPr>
          <p:spPr>
            <a:xfrm>
              <a:off x="9842011" y="463609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0"/>
                  </a:moveTo>
                  <a:lnTo>
                    <a:pt x="0" y="3075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/>
            <p:cNvSpPr/>
            <p:nvPr/>
          </p:nvSpPr>
          <p:spPr>
            <a:xfrm>
              <a:off x="9861530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w="0"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/>
            <p:cNvSpPr/>
            <p:nvPr/>
          </p:nvSpPr>
          <p:spPr>
            <a:xfrm>
              <a:off x="9846100" y="464018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/>
            <p:cNvSpPr/>
            <p:nvPr/>
          </p:nvSpPr>
          <p:spPr>
            <a:xfrm>
              <a:off x="9864322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/>
            <p:cNvSpPr/>
            <p:nvPr/>
          </p:nvSpPr>
          <p:spPr>
            <a:xfrm>
              <a:off x="9846092" y="463609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/>
            <p:cNvSpPr/>
            <p:nvPr/>
          </p:nvSpPr>
          <p:spPr>
            <a:xfrm>
              <a:off x="9846100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/>
            <p:cNvSpPr/>
            <p:nvPr/>
          </p:nvSpPr>
          <p:spPr>
            <a:xfrm>
              <a:off x="9846100" y="49436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/>
            <p:cNvSpPr/>
            <p:nvPr/>
          </p:nvSpPr>
          <p:spPr>
            <a:xfrm>
              <a:off x="9864322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/>
            <p:cNvSpPr/>
            <p:nvPr/>
          </p:nvSpPr>
          <p:spPr>
            <a:xfrm>
              <a:off x="9846092" y="493957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/>
            <p:cNvSpPr/>
            <p:nvPr/>
          </p:nvSpPr>
          <p:spPr>
            <a:xfrm>
              <a:off x="9845509" y="49395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188"/>
                  </a:lnTo>
                </a:path>
                <a:path w="1270" h="3810">
                  <a:moveTo>
                    <a:pt x="0" y="3641"/>
                  </a:moveTo>
                  <a:lnTo>
                    <a:pt x="1183" y="36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48" name="object 5348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842003" y="4636078"/>
              <a:ext cx="4094" cy="307582"/>
            </a:xfrm>
            <a:prstGeom prst="rect">
              <a:avLst/>
            </a:prstGeom>
          </p:spPr>
        </p:pic>
        <p:sp>
          <p:nvSpPr>
            <p:cNvPr id="5349" name="object 5349"/>
            <p:cNvSpPr/>
            <p:nvPr/>
          </p:nvSpPr>
          <p:spPr>
            <a:xfrm>
              <a:off x="9846100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/>
            <p:cNvSpPr/>
            <p:nvPr/>
          </p:nvSpPr>
          <p:spPr>
            <a:xfrm>
              <a:off x="9846100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/>
            <p:cNvSpPr/>
            <p:nvPr/>
          </p:nvSpPr>
          <p:spPr>
            <a:xfrm>
              <a:off x="9842011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/>
            <p:cNvSpPr/>
            <p:nvPr/>
          </p:nvSpPr>
          <p:spPr>
            <a:xfrm>
              <a:off x="9846100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/>
            <p:cNvSpPr/>
            <p:nvPr/>
          </p:nvSpPr>
          <p:spPr>
            <a:xfrm>
              <a:off x="9842006" y="49436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/>
            <p:cNvSpPr/>
            <p:nvPr/>
          </p:nvSpPr>
          <p:spPr>
            <a:xfrm>
              <a:off x="9842011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/>
            <p:cNvSpPr/>
            <p:nvPr/>
          </p:nvSpPr>
          <p:spPr>
            <a:xfrm>
              <a:off x="9842011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/>
            <p:cNvSpPr/>
            <p:nvPr/>
          </p:nvSpPr>
          <p:spPr>
            <a:xfrm>
              <a:off x="9846100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/>
            <p:cNvSpPr/>
            <p:nvPr/>
          </p:nvSpPr>
          <p:spPr>
            <a:xfrm>
              <a:off x="9842006" y="46360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/>
            <p:cNvSpPr/>
            <p:nvPr/>
          </p:nvSpPr>
          <p:spPr>
            <a:xfrm>
              <a:off x="9842006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/>
            <p:cNvSpPr/>
            <p:nvPr/>
          </p:nvSpPr>
          <p:spPr>
            <a:xfrm>
              <a:off x="9842011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/>
            <p:cNvSpPr/>
            <p:nvPr/>
          </p:nvSpPr>
          <p:spPr>
            <a:xfrm>
              <a:off x="9842011" y="47898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/>
            <p:cNvSpPr/>
            <p:nvPr/>
          </p:nvSpPr>
          <p:spPr>
            <a:xfrm>
              <a:off x="9842006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5" h="153035">
                  <a:moveTo>
                    <a:pt x="4094" y="152853"/>
                  </a:moveTo>
                  <a:lnTo>
                    <a:pt x="4094" y="0"/>
                  </a:lnTo>
                </a:path>
                <a:path w="4445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/>
            <p:cNvSpPr/>
            <p:nvPr/>
          </p:nvSpPr>
          <p:spPr>
            <a:xfrm>
              <a:off x="9842011" y="4789891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/>
            <p:cNvSpPr/>
            <p:nvPr/>
          </p:nvSpPr>
          <p:spPr>
            <a:xfrm>
              <a:off x="9846100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/>
            <p:cNvSpPr/>
            <p:nvPr/>
          </p:nvSpPr>
          <p:spPr>
            <a:xfrm>
              <a:off x="9842011" y="46360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/>
            <p:cNvSpPr/>
            <p:nvPr/>
          </p:nvSpPr>
          <p:spPr>
            <a:xfrm>
              <a:off x="9844804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9846100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/>
            <p:cNvSpPr/>
            <p:nvPr/>
          </p:nvSpPr>
          <p:spPr>
            <a:xfrm>
              <a:off x="9847588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/>
            <p:cNvSpPr/>
            <p:nvPr/>
          </p:nvSpPr>
          <p:spPr>
            <a:xfrm>
              <a:off x="9846100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/>
            <p:cNvSpPr/>
            <p:nvPr/>
          </p:nvSpPr>
          <p:spPr>
            <a:xfrm>
              <a:off x="9847588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9842011" y="49436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/>
            <p:cNvSpPr/>
            <p:nvPr/>
          </p:nvSpPr>
          <p:spPr>
            <a:xfrm>
              <a:off x="9844804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/>
            <p:cNvSpPr/>
            <p:nvPr/>
          </p:nvSpPr>
          <p:spPr>
            <a:xfrm>
              <a:off x="9846100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/>
            <p:cNvSpPr/>
            <p:nvPr/>
          </p:nvSpPr>
          <p:spPr>
            <a:xfrm>
              <a:off x="9847588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9846100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/>
            <p:cNvSpPr/>
            <p:nvPr/>
          </p:nvSpPr>
          <p:spPr>
            <a:xfrm>
              <a:off x="9847588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78" name="object 5378"/>
          <p:cNvGrpSpPr/>
          <p:nvPr/>
        </p:nvGrpSpPr>
        <p:grpSpPr>
          <a:xfrm>
            <a:off x="9839058" y="4066347"/>
            <a:ext cx="26034" cy="191770"/>
            <a:chOff x="9839058" y="4066347"/>
            <a:chExt cx="26034" cy="191770"/>
          </a:xfrm>
        </p:grpSpPr>
        <p:sp>
          <p:nvSpPr>
            <p:cNvPr id="5379" name="object 5379"/>
            <p:cNvSpPr/>
            <p:nvPr/>
          </p:nvSpPr>
          <p:spPr>
            <a:xfrm>
              <a:off x="9842011" y="406930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1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9861530" y="4073389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w="0" h="177800">
                  <a:moveTo>
                    <a:pt x="0" y="0"/>
                  </a:moveTo>
                  <a:lnTo>
                    <a:pt x="0" y="177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/>
            <p:cNvSpPr/>
            <p:nvPr/>
          </p:nvSpPr>
          <p:spPr>
            <a:xfrm>
              <a:off x="9846101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/>
            <p:cNvSpPr/>
            <p:nvPr/>
          </p:nvSpPr>
          <p:spPr>
            <a:xfrm>
              <a:off x="9864322" y="40692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/>
            <p:cNvSpPr/>
            <p:nvPr/>
          </p:nvSpPr>
          <p:spPr>
            <a:xfrm>
              <a:off x="9846092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9845509" y="406977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476"/>
                  </a:moveTo>
                  <a:lnTo>
                    <a:pt x="591" y="3617"/>
                  </a:lnTo>
                </a:path>
                <a:path w="1270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/>
            <p:cNvSpPr/>
            <p:nvPr/>
          </p:nvSpPr>
          <p:spPr>
            <a:xfrm>
              <a:off x="9846101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/>
            <p:cNvSpPr/>
            <p:nvPr/>
          </p:nvSpPr>
          <p:spPr>
            <a:xfrm>
              <a:off x="9864322" y="42510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/>
            <p:cNvSpPr/>
            <p:nvPr/>
          </p:nvSpPr>
          <p:spPr>
            <a:xfrm>
              <a:off x="9846092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9845509" y="425103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206"/>
                  </a:lnTo>
                </a:path>
                <a:path w="1270" h="3810">
                  <a:moveTo>
                    <a:pt x="0" y="3650"/>
                  </a:moveTo>
                  <a:lnTo>
                    <a:pt x="1183" y="36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89" name="object 5389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9842003" y="4069300"/>
              <a:ext cx="4094" cy="185816"/>
            </a:xfrm>
            <a:prstGeom prst="rect">
              <a:avLst/>
            </a:prstGeom>
          </p:spPr>
        </p:pic>
        <p:sp>
          <p:nvSpPr>
            <p:cNvPr id="5390" name="object 5390"/>
            <p:cNvSpPr/>
            <p:nvPr/>
          </p:nvSpPr>
          <p:spPr>
            <a:xfrm>
              <a:off x="9846101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/>
            <p:cNvSpPr/>
            <p:nvPr/>
          </p:nvSpPr>
          <p:spPr>
            <a:xfrm>
              <a:off x="9842006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984201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/>
            <p:cNvSpPr/>
            <p:nvPr/>
          </p:nvSpPr>
          <p:spPr>
            <a:xfrm>
              <a:off x="9842011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/>
            <p:cNvSpPr/>
            <p:nvPr/>
          </p:nvSpPr>
          <p:spPr>
            <a:xfrm>
              <a:off x="9846101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/>
            <p:cNvSpPr/>
            <p:nvPr/>
          </p:nvSpPr>
          <p:spPr>
            <a:xfrm>
              <a:off x="9842006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984201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/>
            <p:cNvSpPr/>
            <p:nvPr/>
          </p:nvSpPr>
          <p:spPr>
            <a:xfrm>
              <a:off x="9842011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/>
            <p:cNvSpPr/>
            <p:nvPr/>
          </p:nvSpPr>
          <p:spPr>
            <a:xfrm>
              <a:off x="9842011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/>
            <p:cNvSpPr/>
            <p:nvPr/>
          </p:nvSpPr>
          <p:spPr>
            <a:xfrm>
              <a:off x="984610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9842006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/>
            <p:cNvSpPr/>
            <p:nvPr/>
          </p:nvSpPr>
          <p:spPr>
            <a:xfrm>
              <a:off x="9842011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/>
            <p:cNvSpPr/>
            <p:nvPr/>
          </p:nvSpPr>
          <p:spPr>
            <a:xfrm>
              <a:off x="9842011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/>
            <p:cNvSpPr/>
            <p:nvPr/>
          </p:nvSpPr>
          <p:spPr>
            <a:xfrm>
              <a:off x="9844804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9847588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/>
            <p:cNvSpPr/>
            <p:nvPr/>
          </p:nvSpPr>
          <p:spPr>
            <a:xfrm>
              <a:off x="9847588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/>
            <p:cNvSpPr/>
            <p:nvPr/>
          </p:nvSpPr>
          <p:spPr>
            <a:xfrm>
              <a:off x="9861530" y="4068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54"/>
                  </a:moveTo>
                  <a:lnTo>
                    <a:pt x="0" y="0"/>
                  </a:lnTo>
                </a:path>
                <a:path w="0" h="635">
                  <a:moveTo>
                    <a:pt x="0" y="55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9842011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/>
            <p:cNvSpPr/>
            <p:nvPr/>
          </p:nvSpPr>
          <p:spPr>
            <a:xfrm>
              <a:off x="9844804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/>
            <p:cNvSpPr/>
            <p:nvPr/>
          </p:nvSpPr>
          <p:spPr>
            <a:xfrm>
              <a:off x="9847588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/>
            <p:cNvSpPr/>
            <p:nvPr/>
          </p:nvSpPr>
          <p:spPr>
            <a:xfrm>
              <a:off x="9847588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/>
            <p:cNvSpPr/>
            <p:nvPr/>
          </p:nvSpPr>
          <p:spPr>
            <a:xfrm>
              <a:off x="9861530" y="4255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86"/>
                  </a:lnTo>
                </a:path>
                <a:path w="0"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16" name="object 5416"/>
          <p:cNvGrpSpPr/>
          <p:nvPr/>
        </p:nvGrpSpPr>
        <p:grpSpPr>
          <a:xfrm>
            <a:off x="9842019" y="4436539"/>
            <a:ext cx="19685" cy="6350"/>
            <a:chOff x="9842019" y="4436539"/>
            <a:chExt cx="19685" cy="6350"/>
          </a:xfrm>
        </p:grpSpPr>
        <p:sp>
          <p:nvSpPr>
            <p:cNvPr id="5417" name="object 5417"/>
            <p:cNvSpPr/>
            <p:nvPr/>
          </p:nvSpPr>
          <p:spPr>
            <a:xfrm>
              <a:off x="9842019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/>
            <p:cNvSpPr/>
            <p:nvPr/>
          </p:nvSpPr>
          <p:spPr>
            <a:xfrm>
              <a:off x="984480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/>
            <p:cNvSpPr/>
            <p:nvPr/>
          </p:nvSpPr>
          <p:spPr>
            <a:xfrm>
              <a:off x="9847583" y="44394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20" name="object 5420"/>
          <p:cNvGrpSpPr/>
          <p:nvPr/>
        </p:nvGrpSpPr>
        <p:grpSpPr>
          <a:xfrm>
            <a:off x="9842019" y="4343624"/>
            <a:ext cx="19685" cy="6350"/>
            <a:chOff x="9842019" y="4343624"/>
            <a:chExt cx="19685" cy="6350"/>
          </a:xfrm>
        </p:grpSpPr>
        <p:sp>
          <p:nvSpPr>
            <p:cNvPr id="5421" name="object 5421"/>
            <p:cNvSpPr/>
            <p:nvPr/>
          </p:nvSpPr>
          <p:spPr>
            <a:xfrm>
              <a:off x="9842019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/>
            <p:cNvSpPr/>
            <p:nvPr/>
          </p:nvSpPr>
          <p:spPr>
            <a:xfrm>
              <a:off x="984480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/>
            <p:cNvSpPr/>
            <p:nvPr/>
          </p:nvSpPr>
          <p:spPr>
            <a:xfrm>
              <a:off x="9847583" y="434657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24" name="object 5424"/>
          <p:cNvGrpSpPr/>
          <p:nvPr/>
        </p:nvGrpSpPr>
        <p:grpSpPr>
          <a:xfrm>
            <a:off x="9842019" y="4548052"/>
            <a:ext cx="19685" cy="6350"/>
            <a:chOff x="9842019" y="4548052"/>
            <a:chExt cx="19685" cy="6350"/>
          </a:xfrm>
        </p:grpSpPr>
        <p:sp>
          <p:nvSpPr>
            <p:cNvPr id="5425" name="object 5425"/>
            <p:cNvSpPr/>
            <p:nvPr/>
          </p:nvSpPr>
          <p:spPr>
            <a:xfrm>
              <a:off x="9842019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/>
            <p:cNvSpPr/>
            <p:nvPr/>
          </p:nvSpPr>
          <p:spPr>
            <a:xfrm>
              <a:off x="984480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/>
            <p:cNvSpPr/>
            <p:nvPr/>
          </p:nvSpPr>
          <p:spPr>
            <a:xfrm>
              <a:off x="9847583" y="455100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28" name="object 5428"/>
          <p:cNvGrpSpPr/>
          <p:nvPr/>
        </p:nvGrpSpPr>
        <p:grpSpPr>
          <a:xfrm>
            <a:off x="9842019" y="4455106"/>
            <a:ext cx="19685" cy="6350"/>
            <a:chOff x="9842019" y="4455106"/>
            <a:chExt cx="19685" cy="6350"/>
          </a:xfrm>
        </p:grpSpPr>
        <p:sp>
          <p:nvSpPr>
            <p:cNvPr id="5429" name="object 5429"/>
            <p:cNvSpPr/>
            <p:nvPr/>
          </p:nvSpPr>
          <p:spPr>
            <a:xfrm>
              <a:off x="9842019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/>
            <p:cNvSpPr/>
            <p:nvPr/>
          </p:nvSpPr>
          <p:spPr>
            <a:xfrm>
              <a:off x="984480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/>
            <p:cNvSpPr/>
            <p:nvPr/>
          </p:nvSpPr>
          <p:spPr>
            <a:xfrm>
              <a:off x="9847583" y="445805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32" name="object 5432"/>
          <p:cNvGrpSpPr/>
          <p:nvPr/>
        </p:nvGrpSpPr>
        <p:grpSpPr>
          <a:xfrm>
            <a:off x="9971003" y="3801145"/>
            <a:ext cx="710565" cy="20320"/>
            <a:chOff x="9971003" y="3801145"/>
            <a:chExt cx="710565" cy="20320"/>
          </a:xfrm>
        </p:grpSpPr>
        <p:pic>
          <p:nvPicPr>
            <p:cNvPr id="5433" name="object 5433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973957" y="3804093"/>
              <a:ext cx="574254" cy="13947"/>
            </a:xfrm>
            <a:prstGeom prst="rect">
              <a:avLst/>
            </a:prstGeom>
          </p:spPr>
        </p:pic>
        <p:sp>
          <p:nvSpPr>
            <p:cNvPr id="5434" name="object 5434"/>
            <p:cNvSpPr/>
            <p:nvPr/>
          </p:nvSpPr>
          <p:spPr>
            <a:xfrm>
              <a:off x="10394886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/>
            <p:cNvSpPr/>
            <p:nvPr/>
          </p:nvSpPr>
          <p:spPr>
            <a:xfrm>
              <a:off x="10399527" y="38087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/>
            <p:cNvSpPr/>
            <p:nvPr/>
          </p:nvSpPr>
          <p:spPr>
            <a:xfrm>
              <a:off x="9973955" y="3808739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 h="0">
                  <a:moveTo>
                    <a:pt x="0" y="0"/>
                  </a:moveTo>
                  <a:lnTo>
                    <a:pt x="4209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10399527" y="380873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/>
            <p:cNvSpPr/>
            <p:nvPr/>
          </p:nvSpPr>
          <p:spPr>
            <a:xfrm>
              <a:off x="9973947" y="3804097"/>
              <a:ext cx="574675" cy="0"/>
            </a:xfrm>
            <a:custGeom>
              <a:avLst/>
              <a:gdLst/>
              <a:ahLst/>
              <a:cxnLst/>
              <a:rect l="l" t="t" r="r" b="b"/>
              <a:pathLst>
                <a:path w="574675" h="0">
                  <a:moveTo>
                    <a:pt x="5742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/>
            <p:cNvSpPr/>
            <p:nvPr/>
          </p:nvSpPr>
          <p:spPr>
            <a:xfrm>
              <a:off x="9973955" y="3804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6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/>
            <p:cNvSpPr/>
            <p:nvPr/>
          </p:nvSpPr>
          <p:spPr>
            <a:xfrm>
              <a:off x="9973955" y="3818055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 h="0">
                  <a:moveTo>
                    <a:pt x="0" y="0"/>
                  </a:moveTo>
                  <a:lnTo>
                    <a:pt x="4116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10399527" y="3818055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/>
            <p:cNvSpPr/>
            <p:nvPr/>
          </p:nvSpPr>
          <p:spPr>
            <a:xfrm>
              <a:off x="10548212" y="3804097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 h="0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/>
            <p:cNvSpPr/>
            <p:nvPr/>
          </p:nvSpPr>
          <p:spPr>
            <a:xfrm>
              <a:off x="10548212" y="381805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 h="0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/>
            <p:cNvSpPr/>
            <p:nvPr/>
          </p:nvSpPr>
          <p:spPr>
            <a:xfrm>
              <a:off x="1067830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1067830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/>
            <p:cNvSpPr/>
            <p:nvPr/>
          </p:nvSpPr>
          <p:spPr>
            <a:xfrm>
              <a:off x="1054822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/>
            <p:cNvSpPr/>
            <p:nvPr/>
          </p:nvSpPr>
          <p:spPr>
            <a:xfrm>
              <a:off x="1054822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48" name="object 5448"/>
          <p:cNvGrpSpPr/>
          <p:nvPr/>
        </p:nvGrpSpPr>
        <p:grpSpPr>
          <a:xfrm>
            <a:off x="17006524" y="5390449"/>
            <a:ext cx="170180" cy="201930"/>
            <a:chOff x="17006524" y="5390449"/>
            <a:chExt cx="170180" cy="201930"/>
          </a:xfrm>
        </p:grpSpPr>
        <p:pic>
          <p:nvPicPr>
            <p:cNvPr id="5449" name="object 5449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17009479" y="5584259"/>
              <a:ext cx="163911" cy="4659"/>
            </a:xfrm>
            <a:prstGeom prst="rect">
              <a:avLst/>
            </a:prstGeom>
          </p:spPr>
        </p:pic>
        <p:sp>
          <p:nvSpPr>
            <p:cNvPr id="5450" name="object 5450"/>
            <p:cNvSpPr/>
            <p:nvPr/>
          </p:nvSpPr>
          <p:spPr>
            <a:xfrm>
              <a:off x="17014110" y="558425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1592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/>
            <p:cNvSpPr/>
            <p:nvPr/>
          </p:nvSpPr>
          <p:spPr>
            <a:xfrm>
              <a:off x="17009477" y="5588905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 h="0">
                  <a:moveTo>
                    <a:pt x="0" y="0"/>
                  </a:moveTo>
                  <a:lnTo>
                    <a:pt x="16392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/>
            <p:cNvSpPr/>
            <p:nvPr/>
          </p:nvSpPr>
          <p:spPr>
            <a:xfrm>
              <a:off x="17173393" y="557495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17023409" y="5574966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 h="0">
                  <a:moveTo>
                    <a:pt x="1499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54" name="object 5454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7009481" y="5393399"/>
              <a:ext cx="4638" cy="195512"/>
            </a:xfrm>
            <a:prstGeom prst="rect">
              <a:avLst/>
            </a:prstGeom>
          </p:spPr>
        </p:pic>
        <p:sp>
          <p:nvSpPr>
            <p:cNvPr id="5455" name="object 5455"/>
            <p:cNvSpPr/>
            <p:nvPr/>
          </p:nvSpPr>
          <p:spPr>
            <a:xfrm>
              <a:off x="17014121" y="5393393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w="0"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/>
            <p:cNvSpPr/>
            <p:nvPr/>
          </p:nvSpPr>
          <p:spPr>
            <a:xfrm>
              <a:off x="17023404" y="539340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10">
                  <a:moveTo>
                    <a:pt x="0" y="18156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17009468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/>
            <p:cNvSpPr/>
            <p:nvPr/>
          </p:nvSpPr>
          <p:spPr>
            <a:xfrm>
              <a:off x="17009477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59" name="object 5459"/>
          <p:cNvGrpSpPr/>
          <p:nvPr/>
        </p:nvGrpSpPr>
        <p:grpSpPr>
          <a:xfrm>
            <a:off x="9839058" y="3804097"/>
            <a:ext cx="20320" cy="180340"/>
            <a:chOff x="9839058" y="3804097"/>
            <a:chExt cx="20320" cy="180340"/>
          </a:xfrm>
        </p:grpSpPr>
        <p:pic>
          <p:nvPicPr>
            <p:cNvPr id="5460" name="object 5460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842005" y="3804099"/>
              <a:ext cx="4659" cy="176926"/>
            </a:xfrm>
            <a:prstGeom prst="rect">
              <a:avLst/>
            </a:prstGeom>
          </p:spPr>
        </p:pic>
        <p:sp>
          <p:nvSpPr>
            <p:cNvPr id="5461" name="object 5461"/>
            <p:cNvSpPr/>
            <p:nvPr/>
          </p:nvSpPr>
          <p:spPr>
            <a:xfrm>
              <a:off x="9846661" y="3808739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17228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/>
            <p:cNvSpPr/>
            <p:nvPr/>
          </p:nvSpPr>
          <p:spPr>
            <a:xfrm>
              <a:off x="9842011" y="380409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w="0" h="177164">
                  <a:moveTo>
                    <a:pt x="0" y="0"/>
                  </a:moveTo>
                  <a:lnTo>
                    <a:pt x="0" y="1769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/>
            <p:cNvSpPr/>
            <p:nvPr/>
          </p:nvSpPr>
          <p:spPr>
            <a:xfrm>
              <a:off x="9842011" y="398102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/>
            <p:cNvSpPr/>
            <p:nvPr/>
          </p:nvSpPr>
          <p:spPr>
            <a:xfrm>
              <a:off x="9855953" y="381805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w="0" h="163195">
                  <a:moveTo>
                    <a:pt x="0" y="162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465" name="object 5465"/>
          <p:cNvPicPr/>
          <p:nvPr/>
        </p:nvPicPr>
        <p:blipFill>
          <a:blip r:embed="rId254" cstate="print"/>
          <a:stretch>
            <a:fillRect/>
          </a:stretch>
        </p:blipFill>
        <p:spPr>
          <a:xfrm>
            <a:off x="10678311" y="3804093"/>
            <a:ext cx="99203" cy="13955"/>
          </a:xfrm>
          <a:prstGeom prst="rect">
            <a:avLst/>
          </a:prstGeom>
        </p:spPr>
      </p:pic>
      <p:pic>
        <p:nvPicPr>
          <p:cNvPr id="5466" name="object 5466"/>
          <p:cNvPicPr/>
          <p:nvPr/>
        </p:nvPicPr>
        <p:blipFill>
          <a:blip r:embed="rId255" cstate="print"/>
          <a:stretch>
            <a:fillRect/>
          </a:stretch>
        </p:blipFill>
        <p:spPr>
          <a:xfrm>
            <a:off x="10878998" y="3804093"/>
            <a:ext cx="102227" cy="4638"/>
          </a:xfrm>
          <a:prstGeom prst="rect">
            <a:avLst/>
          </a:prstGeom>
        </p:spPr>
      </p:pic>
      <p:pic>
        <p:nvPicPr>
          <p:cNvPr id="5467" name="object 5467"/>
          <p:cNvPicPr/>
          <p:nvPr/>
        </p:nvPicPr>
        <p:blipFill>
          <a:blip r:embed="rId256" cstate="print"/>
          <a:stretch>
            <a:fillRect/>
          </a:stretch>
        </p:blipFill>
        <p:spPr>
          <a:xfrm>
            <a:off x="10814686" y="3804093"/>
            <a:ext cx="8575" cy="4638"/>
          </a:xfrm>
          <a:prstGeom prst="rect">
            <a:avLst/>
          </a:prstGeom>
        </p:spPr>
      </p:pic>
      <p:grpSp>
        <p:nvGrpSpPr>
          <p:cNvPr id="5468" name="object 5468"/>
          <p:cNvGrpSpPr/>
          <p:nvPr/>
        </p:nvGrpSpPr>
        <p:grpSpPr>
          <a:xfrm>
            <a:off x="10737426" y="3804097"/>
            <a:ext cx="86360" cy="13970"/>
            <a:chOff x="10737426" y="3804097"/>
            <a:chExt cx="86360" cy="13970"/>
          </a:xfrm>
        </p:grpSpPr>
        <p:sp>
          <p:nvSpPr>
            <p:cNvPr id="5469" name="object 5469"/>
            <p:cNvSpPr/>
            <p:nvPr/>
          </p:nvSpPr>
          <p:spPr>
            <a:xfrm>
              <a:off x="10743327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/>
            <p:cNvSpPr/>
            <p:nvPr/>
          </p:nvSpPr>
          <p:spPr>
            <a:xfrm>
              <a:off x="10743327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/>
            <p:cNvSpPr/>
            <p:nvPr/>
          </p:nvSpPr>
          <p:spPr>
            <a:xfrm>
              <a:off x="10743327" y="3808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/>
            <p:cNvSpPr/>
            <p:nvPr/>
          </p:nvSpPr>
          <p:spPr>
            <a:xfrm>
              <a:off x="10814680" y="3808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73" name="object 5473"/>
          <p:cNvGrpSpPr/>
          <p:nvPr/>
        </p:nvGrpSpPr>
        <p:grpSpPr>
          <a:xfrm>
            <a:off x="10878999" y="3801145"/>
            <a:ext cx="102235" cy="10795"/>
            <a:chOff x="10878999" y="3801145"/>
            <a:chExt cx="102235" cy="10795"/>
          </a:xfrm>
        </p:grpSpPr>
        <p:sp>
          <p:nvSpPr>
            <p:cNvPr id="5474" name="object 5474"/>
            <p:cNvSpPr/>
            <p:nvPr/>
          </p:nvSpPr>
          <p:spPr>
            <a:xfrm>
              <a:off x="10878999" y="380873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/>
            <p:cNvSpPr/>
            <p:nvPr/>
          </p:nvSpPr>
          <p:spPr>
            <a:xfrm>
              <a:off x="10879002" y="380409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1022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76" name="object 5476"/>
          <p:cNvSpPr/>
          <p:nvPr/>
        </p:nvSpPr>
        <p:spPr>
          <a:xfrm>
            <a:off x="10814686" y="3804097"/>
            <a:ext cx="8890" cy="0"/>
          </a:xfrm>
          <a:custGeom>
            <a:avLst/>
            <a:gdLst/>
            <a:ahLst/>
            <a:cxnLst/>
            <a:rect l="l" t="t" r="r" b="b"/>
            <a:pathLst>
              <a:path w="8890" h="0">
                <a:moveTo>
                  <a:pt x="8575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477" name="object 5477"/>
          <p:cNvGrpSpPr/>
          <p:nvPr/>
        </p:nvGrpSpPr>
        <p:grpSpPr>
          <a:xfrm>
            <a:off x="10678303" y="3798197"/>
            <a:ext cx="145415" cy="22860"/>
            <a:chOff x="10678303" y="3798197"/>
            <a:chExt cx="145415" cy="22860"/>
          </a:xfrm>
        </p:grpSpPr>
        <p:sp>
          <p:nvSpPr>
            <p:cNvPr id="5478" name="object 5478"/>
            <p:cNvSpPr/>
            <p:nvPr/>
          </p:nvSpPr>
          <p:spPr>
            <a:xfrm>
              <a:off x="10678303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10743331" y="380409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41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10743327" y="381805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10814681" y="38180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82" name="object 5482"/>
          <p:cNvSpPr/>
          <p:nvPr/>
        </p:nvSpPr>
        <p:spPr>
          <a:xfrm>
            <a:off x="10878999" y="3818055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0" y="0"/>
                </a:moveTo>
                <a:lnTo>
                  <a:pt x="102227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483" name="object 5483"/>
          <p:cNvGrpSpPr/>
          <p:nvPr/>
        </p:nvGrpSpPr>
        <p:grpSpPr>
          <a:xfrm>
            <a:off x="10777508" y="3801145"/>
            <a:ext cx="37465" cy="20320"/>
            <a:chOff x="10777508" y="3801145"/>
            <a:chExt cx="37465" cy="20320"/>
          </a:xfrm>
        </p:grpSpPr>
        <p:pic>
          <p:nvPicPr>
            <p:cNvPr id="5484" name="object 5484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0777515" y="3804093"/>
              <a:ext cx="37171" cy="4638"/>
            </a:xfrm>
            <a:prstGeom prst="rect">
              <a:avLst/>
            </a:prstGeom>
          </p:spPr>
        </p:pic>
        <p:sp>
          <p:nvSpPr>
            <p:cNvPr id="5485" name="object 5485"/>
            <p:cNvSpPr/>
            <p:nvPr/>
          </p:nvSpPr>
          <p:spPr>
            <a:xfrm>
              <a:off x="10810744" y="3804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10810744" y="3818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10777509" y="380873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10777508" y="38180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10777509" y="380409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90" name="object 5490"/>
          <p:cNvGrpSpPr/>
          <p:nvPr/>
        </p:nvGrpSpPr>
        <p:grpSpPr>
          <a:xfrm>
            <a:off x="10978277" y="3798864"/>
            <a:ext cx="285115" cy="22225"/>
            <a:chOff x="10978277" y="3798864"/>
            <a:chExt cx="285115" cy="22225"/>
          </a:xfrm>
        </p:grpSpPr>
        <p:sp>
          <p:nvSpPr>
            <p:cNvPr id="5491" name="object 5491"/>
            <p:cNvSpPr/>
            <p:nvPr/>
          </p:nvSpPr>
          <p:spPr>
            <a:xfrm>
              <a:off x="10981229" y="3804097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 h="0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/>
            <p:cNvSpPr/>
            <p:nvPr/>
          </p:nvSpPr>
          <p:spPr>
            <a:xfrm>
              <a:off x="10981229" y="3818055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 h="0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93" name="object 5493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0982126" y="3799465"/>
              <a:ext cx="276923" cy="2324"/>
            </a:xfrm>
            <a:prstGeom prst="rect">
              <a:avLst/>
            </a:prstGeom>
          </p:spPr>
        </p:pic>
        <p:sp>
          <p:nvSpPr>
            <p:cNvPr id="5494" name="object 5494"/>
            <p:cNvSpPr/>
            <p:nvPr/>
          </p:nvSpPr>
          <p:spPr>
            <a:xfrm>
              <a:off x="11259064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/>
            <p:cNvSpPr/>
            <p:nvPr/>
          </p:nvSpPr>
          <p:spPr>
            <a:xfrm>
              <a:off x="1125905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/>
            <p:cNvSpPr/>
            <p:nvPr/>
          </p:nvSpPr>
          <p:spPr>
            <a:xfrm>
              <a:off x="11259059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/>
            <p:cNvSpPr/>
            <p:nvPr/>
          </p:nvSpPr>
          <p:spPr>
            <a:xfrm>
              <a:off x="11259964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/>
            <p:cNvSpPr/>
            <p:nvPr/>
          </p:nvSpPr>
          <p:spPr>
            <a:xfrm>
              <a:off x="10981229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/>
            <p:cNvSpPr/>
            <p:nvPr/>
          </p:nvSpPr>
          <p:spPr>
            <a:xfrm>
              <a:off x="10982134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/>
            <p:cNvSpPr/>
            <p:nvPr/>
          </p:nvSpPr>
          <p:spPr>
            <a:xfrm>
              <a:off x="10981234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/>
            <p:cNvSpPr/>
            <p:nvPr/>
          </p:nvSpPr>
          <p:spPr>
            <a:xfrm>
              <a:off x="10981229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/>
            <p:cNvSpPr/>
            <p:nvPr/>
          </p:nvSpPr>
          <p:spPr>
            <a:xfrm>
              <a:off x="10982134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/>
            <p:cNvSpPr/>
            <p:nvPr/>
          </p:nvSpPr>
          <p:spPr>
            <a:xfrm>
              <a:off x="10982134" y="380177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 h="0">
                  <a:moveTo>
                    <a:pt x="0" y="0"/>
                  </a:moveTo>
                  <a:lnTo>
                    <a:pt x="2769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/>
            <p:cNvSpPr/>
            <p:nvPr/>
          </p:nvSpPr>
          <p:spPr>
            <a:xfrm>
              <a:off x="1125905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/>
            <p:cNvSpPr/>
            <p:nvPr/>
          </p:nvSpPr>
          <p:spPr>
            <a:xfrm>
              <a:off x="10982135" y="379945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 h="0">
                  <a:moveTo>
                    <a:pt x="276923" y="0"/>
                  </a:moveTo>
                  <a:lnTo>
                    <a:pt x="0" y="0"/>
                  </a:lnTo>
                </a:path>
                <a:path w="277495" h="0">
                  <a:moveTo>
                    <a:pt x="276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/>
            <p:cNvSpPr/>
            <p:nvPr/>
          </p:nvSpPr>
          <p:spPr>
            <a:xfrm>
              <a:off x="1098122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/>
            <p:cNvSpPr/>
            <p:nvPr/>
          </p:nvSpPr>
          <p:spPr>
            <a:xfrm>
              <a:off x="1098122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/>
            <p:cNvSpPr/>
            <p:nvPr/>
          </p:nvSpPr>
          <p:spPr>
            <a:xfrm>
              <a:off x="11259964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/>
            <p:cNvSpPr/>
            <p:nvPr/>
          </p:nvSpPr>
          <p:spPr>
            <a:xfrm>
              <a:off x="11259964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10" name="object 5510"/>
          <p:cNvGrpSpPr/>
          <p:nvPr/>
        </p:nvGrpSpPr>
        <p:grpSpPr>
          <a:xfrm>
            <a:off x="10820309" y="3798864"/>
            <a:ext cx="62230" cy="22225"/>
            <a:chOff x="10820309" y="3798864"/>
            <a:chExt cx="62230" cy="22225"/>
          </a:xfrm>
        </p:grpSpPr>
        <p:sp>
          <p:nvSpPr>
            <p:cNvPr id="5511" name="object 5511"/>
            <p:cNvSpPr/>
            <p:nvPr/>
          </p:nvSpPr>
          <p:spPr>
            <a:xfrm>
              <a:off x="10823262" y="380409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/>
            <p:cNvSpPr/>
            <p:nvPr/>
          </p:nvSpPr>
          <p:spPr>
            <a:xfrm>
              <a:off x="10823262" y="38180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513" name="object 5513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0824162" y="3799465"/>
              <a:ext cx="53935" cy="2324"/>
            </a:xfrm>
            <a:prstGeom prst="rect">
              <a:avLst/>
            </a:prstGeom>
          </p:spPr>
        </p:pic>
        <p:sp>
          <p:nvSpPr>
            <p:cNvPr id="5514" name="object 5514"/>
            <p:cNvSpPr/>
            <p:nvPr/>
          </p:nvSpPr>
          <p:spPr>
            <a:xfrm>
              <a:off x="10878099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/>
            <p:cNvSpPr/>
            <p:nvPr/>
          </p:nvSpPr>
          <p:spPr>
            <a:xfrm>
              <a:off x="10878097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/>
            <p:cNvSpPr/>
            <p:nvPr/>
          </p:nvSpPr>
          <p:spPr>
            <a:xfrm>
              <a:off x="10878097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/>
            <p:cNvSpPr/>
            <p:nvPr/>
          </p:nvSpPr>
          <p:spPr>
            <a:xfrm>
              <a:off x="1087899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/>
            <p:cNvSpPr/>
            <p:nvPr/>
          </p:nvSpPr>
          <p:spPr>
            <a:xfrm>
              <a:off x="10823262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/>
            <p:cNvSpPr/>
            <p:nvPr/>
          </p:nvSpPr>
          <p:spPr>
            <a:xfrm>
              <a:off x="10824163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/>
            <p:cNvSpPr/>
            <p:nvPr/>
          </p:nvSpPr>
          <p:spPr>
            <a:xfrm>
              <a:off x="10823263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/>
            <p:cNvSpPr/>
            <p:nvPr/>
          </p:nvSpPr>
          <p:spPr>
            <a:xfrm>
              <a:off x="10823262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/>
            <p:cNvSpPr/>
            <p:nvPr/>
          </p:nvSpPr>
          <p:spPr>
            <a:xfrm>
              <a:off x="10824163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/>
            <p:cNvSpPr/>
            <p:nvPr/>
          </p:nvSpPr>
          <p:spPr>
            <a:xfrm>
              <a:off x="10824163" y="379945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/>
            <p:cNvSpPr/>
            <p:nvPr/>
          </p:nvSpPr>
          <p:spPr>
            <a:xfrm>
              <a:off x="10878097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/>
            <p:cNvSpPr/>
            <p:nvPr/>
          </p:nvSpPr>
          <p:spPr>
            <a:xfrm>
              <a:off x="10824161" y="380177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35" y="0"/>
                  </a:moveTo>
                  <a:lnTo>
                    <a:pt x="0" y="0"/>
                  </a:lnTo>
                </a:path>
                <a:path w="53975" h="0">
                  <a:moveTo>
                    <a:pt x="5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/>
            <p:cNvSpPr/>
            <p:nvPr/>
          </p:nvSpPr>
          <p:spPr>
            <a:xfrm>
              <a:off x="1082326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/>
            <p:cNvSpPr/>
            <p:nvPr/>
          </p:nvSpPr>
          <p:spPr>
            <a:xfrm>
              <a:off x="1082326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/>
            <p:cNvSpPr/>
            <p:nvPr/>
          </p:nvSpPr>
          <p:spPr>
            <a:xfrm>
              <a:off x="1087899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/>
            <p:cNvSpPr/>
            <p:nvPr/>
          </p:nvSpPr>
          <p:spPr>
            <a:xfrm>
              <a:off x="1087899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30" name="object 5530"/>
          <p:cNvGrpSpPr/>
          <p:nvPr/>
        </p:nvGrpSpPr>
        <p:grpSpPr>
          <a:xfrm>
            <a:off x="9842012" y="3798197"/>
            <a:ext cx="132080" cy="22860"/>
            <a:chOff x="9842012" y="3798197"/>
            <a:chExt cx="132080" cy="22860"/>
          </a:xfrm>
        </p:grpSpPr>
        <p:pic>
          <p:nvPicPr>
            <p:cNvPr id="5531" name="object 553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9842015" y="3804094"/>
              <a:ext cx="131942" cy="13963"/>
            </a:xfrm>
            <a:prstGeom prst="rect">
              <a:avLst/>
            </a:prstGeom>
          </p:spPr>
        </p:pic>
        <p:sp>
          <p:nvSpPr>
            <p:cNvPr id="5532" name="object 5532"/>
            <p:cNvSpPr/>
            <p:nvPr/>
          </p:nvSpPr>
          <p:spPr>
            <a:xfrm>
              <a:off x="9908931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/>
            <p:cNvSpPr/>
            <p:nvPr/>
          </p:nvSpPr>
          <p:spPr>
            <a:xfrm>
              <a:off x="9846661" y="380873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2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/>
            <p:cNvSpPr/>
            <p:nvPr/>
          </p:nvSpPr>
          <p:spPr>
            <a:xfrm>
              <a:off x="9908931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/>
            <p:cNvSpPr/>
            <p:nvPr/>
          </p:nvSpPr>
          <p:spPr>
            <a:xfrm>
              <a:off x="9908942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/>
            <p:cNvSpPr/>
            <p:nvPr/>
          </p:nvSpPr>
          <p:spPr>
            <a:xfrm>
              <a:off x="9842012" y="380409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/>
            <p:cNvSpPr/>
            <p:nvPr/>
          </p:nvSpPr>
          <p:spPr>
            <a:xfrm>
              <a:off x="9855953" y="3818055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38" name="object 5538"/>
          <p:cNvGrpSpPr/>
          <p:nvPr/>
        </p:nvGrpSpPr>
        <p:grpSpPr>
          <a:xfrm>
            <a:off x="10123388" y="5322437"/>
            <a:ext cx="9525" cy="168910"/>
            <a:chOff x="10123388" y="5322437"/>
            <a:chExt cx="9525" cy="168910"/>
          </a:xfrm>
        </p:grpSpPr>
        <p:pic>
          <p:nvPicPr>
            <p:cNvPr id="5539" name="object 5539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0126341" y="5328329"/>
              <a:ext cx="2994" cy="162822"/>
            </a:xfrm>
            <a:prstGeom prst="rect">
              <a:avLst/>
            </a:prstGeom>
          </p:spPr>
        </p:pic>
        <p:sp>
          <p:nvSpPr>
            <p:cNvPr id="5540" name="object 5540"/>
            <p:cNvSpPr/>
            <p:nvPr/>
          </p:nvSpPr>
          <p:spPr>
            <a:xfrm>
              <a:off x="10126338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/>
            <p:cNvSpPr/>
            <p:nvPr/>
          </p:nvSpPr>
          <p:spPr>
            <a:xfrm>
              <a:off x="10126341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/>
            <p:cNvSpPr/>
            <p:nvPr/>
          </p:nvSpPr>
          <p:spPr>
            <a:xfrm>
              <a:off x="10129333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/>
            <p:cNvSpPr/>
            <p:nvPr/>
          </p:nvSpPr>
          <p:spPr>
            <a:xfrm>
              <a:off x="10126341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/>
            <p:cNvSpPr/>
            <p:nvPr/>
          </p:nvSpPr>
          <p:spPr>
            <a:xfrm>
              <a:off x="1012634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45" name="object 5545"/>
          <p:cNvGrpSpPr/>
          <p:nvPr/>
        </p:nvGrpSpPr>
        <p:grpSpPr>
          <a:xfrm>
            <a:off x="10522967" y="1321473"/>
            <a:ext cx="125095" cy="125095"/>
            <a:chOff x="10522967" y="1321473"/>
            <a:chExt cx="125095" cy="125095"/>
          </a:xfrm>
        </p:grpSpPr>
        <p:pic>
          <p:nvPicPr>
            <p:cNvPr id="5546" name="object 5546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10522967" y="1321473"/>
              <a:ext cx="124820" cy="124863"/>
            </a:xfrm>
            <a:prstGeom prst="rect">
              <a:avLst/>
            </a:prstGeom>
          </p:spPr>
        </p:pic>
        <p:sp>
          <p:nvSpPr>
            <p:cNvPr id="5547" name="object 5547"/>
            <p:cNvSpPr/>
            <p:nvPr/>
          </p:nvSpPr>
          <p:spPr>
            <a:xfrm>
              <a:off x="10543570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/>
            <p:cNvSpPr/>
            <p:nvPr/>
          </p:nvSpPr>
          <p:spPr>
            <a:xfrm>
              <a:off x="10543581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/>
            <p:cNvSpPr/>
            <p:nvPr/>
          </p:nvSpPr>
          <p:spPr>
            <a:xfrm>
              <a:off x="10543581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/>
            <p:cNvSpPr/>
            <p:nvPr/>
          </p:nvSpPr>
          <p:spPr>
            <a:xfrm>
              <a:off x="1062721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51" name="object 5551"/>
          <p:cNvGrpSpPr/>
          <p:nvPr/>
        </p:nvGrpSpPr>
        <p:grpSpPr>
          <a:xfrm>
            <a:off x="9173758" y="1321473"/>
            <a:ext cx="125095" cy="125095"/>
            <a:chOff x="9173758" y="1321473"/>
            <a:chExt cx="125095" cy="125095"/>
          </a:xfrm>
        </p:grpSpPr>
        <p:pic>
          <p:nvPicPr>
            <p:cNvPr id="5552" name="object 5552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9173758" y="1321473"/>
              <a:ext cx="124844" cy="124863"/>
            </a:xfrm>
            <a:prstGeom prst="rect">
              <a:avLst/>
            </a:prstGeom>
          </p:spPr>
        </p:pic>
        <p:sp>
          <p:nvSpPr>
            <p:cNvPr id="5553" name="object 5553"/>
            <p:cNvSpPr/>
            <p:nvPr/>
          </p:nvSpPr>
          <p:spPr>
            <a:xfrm>
              <a:off x="91943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/>
            <p:cNvSpPr/>
            <p:nvPr/>
          </p:nvSpPr>
          <p:spPr>
            <a:xfrm>
              <a:off x="9194366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/>
            <p:cNvSpPr/>
            <p:nvPr/>
          </p:nvSpPr>
          <p:spPr>
            <a:xfrm>
              <a:off x="9194366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/>
            <p:cNvSpPr/>
            <p:nvPr/>
          </p:nvSpPr>
          <p:spPr>
            <a:xfrm>
              <a:off x="9277996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57" name="object 5557"/>
          <p:cNvGrpSpPr/>
          <p:nvPr/>
        </p:nvGrpSpPr>
        <p:grpSpPr>
          <a:xfrm>
            <a:off x="11872149" y="1321473"/>
            <a:ext cx="125095" cy="125095"/>
            <a:chOff x="11872149" y="1321473"/>
            <a:chExt cx="125095" cy="125095"/>
          </a:xfrm>
        </p:grpSpPr>
        <p:pic>
          <p:nvPicPr>
            <p:cNvPr id="5558" name="object 5558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1872149" y="1321473"/>
              <a:ext cx="124862" cy="124863"/>
            </a:xfrm>
            <a:prstGeom prst="rect">
              <a:avLst/>
            </a:prstGeom>
          </p:spPr>
        </p:pic>
        <p:sp>
          <p:nvSpPr>
            <p:cNvPr id="5559" name="object 5559"/>
            <p:cNvSpPr/>
            <p:nvPr/>
          </p:nvSpPr>
          <p:spPr>
            <a:xfrm>
              <a:off x="118927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/>
            <p:cNvSpPr/>
            <p:nvPr/>
          </p:nvSpPr>
          <p:spPr>
            <a:xfrm>
              <a:off x="11892765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/>
            <p:cNvSpPr/>
            <p:nvPr/>
          </p:nvSpPr>
          <p:spPr>
            <a:xfrm>
              <a:off x="11892765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/>
            <p:cNvSpPr/>
            <p:nvPr/>
          </p:nvSpPr>
          <p:spPr>
            <a:xfrm>
              <a:off x="11976395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63" name="object 5563"/>
          <p:cNvGrpSpPr/>
          <p:nvPr/>
        </p:nvGrpSpPr>
        <p:grpSpPr>
          <a:xfrm>
            <a:off x="13221341" y="1321473"/>
            <a:ext cx="125095" cy="125095"/>
            <a:chOff x="13221341" y="1321473"/>
            <a:chExt cx="125095" cy="125095"/>
          </a:xfrm>
        </p:grpSpPr>
        <p:pic>
          <p:nvPicPr>
            <p:cNvPr id="5564" name="object 5564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3221341" y="1321473"/>
              <a:ext cx="124861" cy="124863"/>
            </a:xfrm>
            <a:prstGeom prst="rect">
              <a:avLst/>
            </a:prstGeom>
          </p:spPr>
        </p:pic>
        <p:sp>
          <p:nvSpPr>
            <p:cNvPr id="5565" name="object 5565"/>
            <p:cNvSpPr/>
            <p:nvPr/>
          </p:nvSpPr>
          <p:spPr>
            <a:xfrm>
              <a:off x="132419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/>
            <p:cNvSpPr/>
            <p:nvPr/>
          </p:nvSpPr>
          <p:spPr>
            <a:xfrm>
              <a:off x="132419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/>
            <p:cNvSpPr/>
            <p:nvPr/>
          </p:nvSpPr>
          <p:spPr>
            <a:xfrm>
              <a:off x="132419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/>
            <p:cNvSpPr/>
            <p:nvPr/>
          </p:nvSpPr>
          <p:spPr>
            <a:xfrm>
              <a:off x="133255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69" name="object 5569"/>
          <p:cNvGrpSpPr/>
          <p:nvPr/>
        </p:nvGrpSpPr>
        <p:grpSpPr>
          <a:xfrm>
            <a:off x="14570526" y="1321473"/>
            <a:ext cx="125095" cy="125095"/>
            <a:chOff x="14570526" y="1321473"/>
            <a:chExt cx="125095" cy="125095"/>
          </a:xfrm>
        </p:grpSpPr>
        <p:pic>
          <p:nvPicPr>
            <p:cNvPr id="5570" name="object 5570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4570526" y="1321473"/>
              <a:ext cx="124862" cy="124863"/>
            </a:xfrm>
            <a:prstGeom prst="rect">
              <a:avLst/>
            </a:prstGeom>
          </p:spPr>
        </p:pic>
        <p:sp>
          <p:nvSpPr>
            <p:cNvPr id="5571" name="object 5571"/>
            <p:cNvSpPr/>
            <p:nvPr/>
          </p:nvSpPr>
          <p:spPr>
            <a:xfrm>
              <a:off x="1459114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/>
            <p:cNvSpPr/>
            <p:nvPr/>
          </p:nvSpPr>
          <p:spPr>
            <a:xfrm>
              <a:off x="145911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/>
            <p:cNvSpPr/>
            <p:nvPr/>
          </p:nvSpPr>
          <p:spPr>
            <a:xfrm>
              <a:off x="145911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/>
            <p:cNvSpPr/>
            <p:nvPr/>
          </p:nvSpPr>
          <p:spPr>
            <a:xfrm>
              <a:off x="146747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75" name="object 5575"/>
          <p:cNvGrpSpPr/>
          <p:nvPr/>
        </p:nvGrpSpPr>
        <p:grpSpPr>
          <a:xfrm>
            <a:off x="15919760" y="1321473"/>
            <a:ext cx="125095" cy="125095"/>
            <a:chOff x="15919760" y="1321473"/>
            <a:chExt cx="125095" cy="125095"/>
          </a:xfrm>
        </p:grpSpPr>
        <p:pic>
          <p:nvPicPr>
            <p:cNvPr id="5576" name="object 5576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5919760" y="1321473"/>
              <a:ext cx="124811" cy="124863"/>
            </a:xfrm>
            <a:prstGeom prst="rect">
              <a:avLst/>
            </a:prstGeom>
          </p:spPr>
        </p:pic>
        <p:sp>
          <p:nvSpPr>
            <p:cNvPr id="5577" name="object 5577"/>
            <p:cNvSpPr/>
            <p:nvPr/>
          </p:nvSpPr>
          <p:spPr>
            <a:xfrm>
              <a:off x="15940322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/>
            <p:cNvSpPr/>
            <p:nvPr/>
          </p:nvSpPr>
          <p:spPr>
            <a:xfrm>
              <a:off x="15940333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/>
            <p:cNvSpPr/>
            <p:nvPr/>
          </p:nvSpPr>
          <p:spPr>
            <a:xfrm>
              <a:off x="15940333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/>
            <p:cNvSpPr/>
            <p:nvPr/>
          </p:nvSpPr>
          <p:spPr>
            <a:xfrm>
              <a:off x="160239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81" name="object 5581"/>
          <p:cNvGrpSpPr/>
          <p:nvPr/>
        </p:nvGrpSpPr>
        <p:grpSpPr>
          <a:xfrm>
            <a:off x="17268942" y="1321473"/>
            <a:ext cx="125095" cy="125095"/>
            <a:chOff x="17268942" y="1321473"/>
            <a:chExt cx="125095" cy="125095"/>
          </a:xfrm>
        </p:grpSpPr>
        <p:pic>
          <p:nvPicPr>
            <p:cNvPr id="5582" name="object 5582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7268942" y="1321473"/>
              <a:ext cx="124861" cy="124863"/>
            </a:xfrm>
            <a:prstGeom prst="rect">
              <a:avLst/>
            </a:prstGeom>
          </p:spPr>
        </p:pic>
        <p:sp>
          <p:nvSpPr>
            <p:cNvPr id="5583" name="object 5583"/>
            <p:cNvSpPr/>
            <p:nvPr/>
          </p:nvSpPr>
          <p:spPr>
            <a:xfrm>
              <a:off x="17289540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/>
            <p:cNvSpPr/>
            <p:nvPr/>
          </p:nvSpPr>
          <p:spPr>
            <a:xfrm>
              <a:off x="172895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/>
            <p:cNvSpPr/>
            <p:nvPr/>
          </p:nvSpPr>
          <p:spPr>
            <a:xfrm>
              <a:off x="172895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/>
            <p:cNvSpPr/>
            <p:nvPr/>
          </p:nvSpPr>
          <p:spPr>
            <a:xfrm>
              <a:off x="1737318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87" name="object 5587"/>
          <p:cNvGrpSpPr/>
          <p:nvPr/>
        </p:nvGrpSpPr>
        <p:grpSpPr>
          <a:xfrm>
            <a:off x="18618127" y="1321473"/>
            <a:ext cx="125095" cy="125095"/>
            <a:chOff x="18618127" y="1321473"/>
            <a:chExt cx="125095" cy="125095"/>
          </a:xfrm>
        </p:grpSpPr>
        <p:pic>
          <p:nvPicPr>
            <p:cNvPr id="5588" name="object 5588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8618127" y="1321473"/>
              <a:ext cx="124861" cy="124863"/>
            </a:xfrm>
            <a:prstGeom prst="rect">
              <a:avLst/>
            </a:prstGeom>
          </p:spPr>
        </p:pic>
        <p:sp>
          <p:nvSpPr>
            <p:cNvPr id="5589" name="object 5589"/>
            <p:cNvSpPr/>
            <p:nvPr/>
          </p:nvSpPr>
          <p:spPr>
            <a:xfrm>
              <a:off x="186387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/>
            <p:cNvSpPr/>
            <p:nvPr/>
          </p:nvSpPr>
          <p:spPr>
            <a:xfrm>
              <a:off x="186387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/>
            <p:cNvSpPr/>
            <p:nvPr/>
          </p:nvSpPr>
          <p:spPr>
            <a:xfrm>
              <a:off x="186387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/>
            <p:cNvSpPr/>
            <p:nvPr/>
          </p:nvSpPr>
          <p:spPr>
            <a:xfrm>
              <a:off x="187223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93" name="object 5593"/>
          <p:cNvGrpSpPr/>
          <p:nvPr/>
        </p:nvGrpSpPr>
        <p:grpSpPr>
          <a:xfrm>
            <a:off x="17967548" y="7992972"/>
            <a:ext cx="76835" cy="95885"/>
            <a:chOff x="17967548" y="7992972"/>
            <a:chExt cx="76835" cy="95885"/>
          </a:xfrm>
        </p:grpSpPr>
        <p:pic>
          <p:nvPicPr>
            <p:cNvPr id="5594" name="object 5594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7973442" y="7998877"/>
              <a:ext cx="65034" cy="83641"/>
            </a:xfrm>
            <a:prstGeom prst="rect">
              <a:avLst/>
            </a:prstGeom>
          </p:spPr>
        </p:pic>
        <p:sp>
          <p:nvSpPr>
            <p:cNvPr id="5595" name="object 5595"/>
            <p:cNvSpPr/>
            <p:nvPr/>
          </p:nvSpPr>
          <p:spPr>
            <a:xfrm>
              <a:off x="179734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/>
            <p:cNvSpPr/>
            <p:nvPr/>
          </p:nvSpPr>
          <p:spPr>
            <a:xfrm>
              <a:off x="179734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/>
            <p:cNvSpPr/>
            <p:nvPr/>
          </p:nvSpPr>
          <p:spPr>
            <a:xfrm>
              <a:off x="179734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/>
            <p:cNvSpPr/>
            <p:nvPr/>
          </p:nvSpPr>
          <p:spPr>
            <a:xfrm>
              <a:off x="18038481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99" name="object 5599"/>
          <p:cNvGrpSpPr/>
          <p:nvPr/>
        </p:nvGrpSpPr>
        <p:grpSpPr>
          <a:xfrm>
            <a:off x="16618332" y="7992972"/>
            <a:ext cx="77470" cy="95885"/>
            <a:chOff x="16618332" y="7992972"/>
            <a:chExt cx="77470" cy="95885"/>
          </a:xfrm>
        </p:grpSpPr>
        <p:pic>
          <p:nvPicPr>
            <p:cNvPr id="5600" name="object 5600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6624226" y="7998877"/>
              <a:ext cx="65066" cy="83641"/>
            </a:xfrm>
            <a:prstGeom prst="rect">
              <a:avLst/>
            </a:prstGeom>
          </p:spPr>
        </p:pic>
        <p:sp>
          <p:nvSpPr>
            <p:cNvPr id="5601" name="object 5601"/>
            <p:cNvSpPr/>
            <p:nvPr/>
          </p:nvSpPr>
          <p:spPr>
            <a:xfrm>
              <a:off x="16624232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/>
            <p:cNvSpPr/>
            <p:nvPr/>
          </p:nvSpPr>
          <p:spPr>
            <a:xfrm>
              <a:off x="166242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/>
            <p:cNvSpPr/>
            <p:nvPr/>
          </p:nvSpPr>
          <p:spPr>
            <a:xfrm>
              <a:off x="166242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/>
            <p:cNvSpPr/>
            <p:nvPr/>
          </p:nvSpPr>
          <p:spPr>
            <a:xfrm>
              <a:off x="1668929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05" name="object 5605"/>
          <p:cNvGrpSpPr/>
          <p:nvPr/>
        </p:nvGrpSpPr>
        <p:grpSpPr>
          <a:xfrm>
            <a:off x="15269133" y="7992972"/>
            <a:ext cx="77470" cy="95885"/>
            <a:chOff x="15269133" y="7992972"/>
            <a:chExt cx="77470" cy="95885"/>
          </a:xfrm>
        </p:grpSpPr>
        <p:pic>
          <p:nvPicPr>
            <p:cNvPr id="5606" name="object 5606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5275032" y="7998877"/>
              <a:ext cx="65066" cy="83641"/>
            </a:xfrm>
            <a:prstGeom prst="rect">
              <a:avLst/>
            </a:prstGeom>
          </p:spPr>
        </p:pic>
        <p:sp>
          <p:nvSpPr>
            <p:cNvPr id="5607" name="object 5607"/>
            <p:cNvSpPr/>
            <p:nvPr/>
          </p:nvSpPr>
          <p:spPr>
            <a:xfrm>
              <a:off x="15275030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/>
            <p:cNvSpPr/>
            <p:nvPr/>
          </p:nvSpPr>
          <p:spPr>
            <a:xfrm>
              <a:off x="152750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/>
            <p:cNvSpPr/>
            <p:nvPr/>
          </p:nvSpPr>
          <p:spPr>
            <a:xfrm>
              <a:off x="152750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/>
            <p:cNvSpPr/>
            <p:nvPr/>
          </p:nvSpPr>
          <p:spPr>
            <a:xfrm>
              <a:off x="153400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11" name="object 5611"/>
          <p:cNvGrpSpPr/>
          <p:nvPr/>
        </p:nvGrpSpPr>
        <p:grpSpPr>
          <a:xfrm>
            <a:off x="13919947" y="7992972"/>
            <a:ext cx="76835" cy="95885"/>
            <a:chOff x="13919947" y="7992972"/>
            <a:chExt cx="76835" cy="95885"/>
          </a:xfrm>
        </p:grpSpPr>
        <p:pic>
          <p:nvPicPr>
            <p:cNvPr id="5612" name="object 5612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925837" y="7998877"/>
              <a:ext cx="65034" cy="83641"/>
            </a:xfrm>
            <a:prstGeom prst="rect">
              <a:avLst/>
            </a:prstGeom>
          </p:spPr>
        </p:pic>
        <p:sp>
          <p:nvSpPr>
            <p:cNvPr id="5613" name="object 5613"/>
            <p:cNvSpPr/>
            <p:nvPr/>
          </p:nvSpPr>
          <p:spPr>
            <a:xfrm>
              <a:off x="13925845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/>
            <p:cNvSpPr/>
            <p:nvPr/>
          </p:nvSpPr>
          <p:spPr>
            <a:xfrm>
              <a:off x="13925847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/>
            <p:cNvSpPr/>
            <p:nvPr/>
          </p:nvSpPr>
          <p:spPr>
            <a:xfrm>
              <a:off x="13925847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/>
            <p:cNvSpPr/>
            <p:nvPr/>
          </p:nvSpPr>
          <p:spPr>
            <a:xfrm>
              <a:off x="13990880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17" name="object 5617"/>
          <p:cNvGrpSpPr/>
          <p:nvPr/>
        </p:nvGrpSpPr>
        <p:grpSpPr>
          <a:xfrm>
            <a:off x="12570763" y="7992972"/>
            <a:ext cx="76835" cy="95885"/>
            <a:chOff x="12570763" y="7992972"/>
            <a:chExt cx="76835" cy="95885"/>
          </a:xfrm>
        </p:grpSpPr>
        <p:pic>
          <p:nvPicPr>
            <p:cNvPr id="5618" name="object 5618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576663" y="7998877"/>
              <a:ext cx="65024" cy="83641"/>
            </a:xfrm>
            <a:prstGeom prst="rect">
              <a:avLst/>
            </a:prstGeom>
          </p:spPr>
        </p:pic>
        <p:sp>
          <p:nvSpPr>
            <p:cNvPr id="5619" name="object 5619"/>
            <p:cNvSpPr/>
            <p:nvPr/>
          </p:nvSpPr>
          <p:spPr>
            <a:xfrm>
              <a:off x="12576674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/>
            <p:cNvSpPr/>
            <p:nvPr/>
          </p:nvSpPr>
          <p:spPr>
            <a:xfrm>
              <a:off x="12576664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/>
            <p:cNvSpPr/>
            <p:nvPr/>
          </p:nvSpPr>
          <p:spPr>
            <a:xfrm>
              <a:off x="12576664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/>
            <p:cNvSpPr/>
            <p:nvPr/>
          </p:nvSpPr>
          <p:spPr>
            <a:xfrm>
              <a:off x="1264168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23" name="object 5623"/>
          <p:cNvGrpSpPr/>
          <p:nvPr/>
        </p:nvGrpSpPr>
        <p:grpSpPr>
          <a:xfrm>
            <a:off x="11221541" y="7992972"/>
            <a:ext cx="77470" cy="95885"/>
            <a:chOff x="11221541" y="7992972"/>
            <a:chExt cx="77470" cy="95885"/>
          </a:xfrm>
        </p:grpSpPr>
        <p:pic>
          <p:nvPicPr>
            <p:cNvPr id="5624" name="object 5624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1227438" y="7998877"/>
              <a:ext cx="65055" cy="83641"/>
            </a:xfrm>
            <a:prstGeom prst="rect">
              <a:avLst/>
            </a:prstGeom>
          </p:spPr>
        </p:pic>
        <p:sp>
          <p:nvSpPr>
            <p:cNvPr id="5625" name="object 5625"/>
            <p:cNvSpPr/>
            <p:nvPr/>
          </p:nvSpPr>
          <p:spPr>
            <a:xfrm>
              <a:off x="1122744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/>
            <p:cNvSpPr/>
            <p:nvPr/>
          </p:nvSpPr>
          <p:spPr>
            <a:xfrm>
              <a:off x="11227441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/>
            <p:cNvSpPr/>
            <p:nvPr/>
          </p:nvSpPr>
          <p:spPr>
            <a:xfrm>
              <a:off x="11227441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/>
            <p:cNvSpPr/>
            <p:nvPr/>
          </p:nvSpPr>
          <p:spPr>
            <a:xfrm>
              <a:off x="11292497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29" name="object 5629"/>
          <p:cNvGrpSpPr/>
          <p:nvPr/>
        </p:nvGrpSpPr>
        <p:grpSpPr>
          <a:xfrm>
            <a:off x="9872347" y="7992972"/>
            <a:ext cx="77470" cy="95885"/>
            <a:chOff x="9872347" y="7992972"/>
            <a:chExt cx="77470" cy="95885"/>
          </a:xfrm>
        </p:grpSpPr>
        <p:pic>
          <p:nvPicPr>
            <p:cNvPr id="5630" name="object 5630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9878243" y="7998877"/>
              <a:ext cx="65066" cy="83641"/>
            </a:xfrm>
            <a:prstGeom prst="rect">
              <a:avLst/>
            </a:prstGeom>
          </p:spPr>
        </p:pic>
        <p:sp>
          <p:nvSpPr>
            <p:cNvPr id="5631" name="object 5631"/>
            <p:cNvSpPr/>
            <p:nvPr/>
          </p:nvSpPr>
          <p:spPr>
            <a:xfrm>
              <a:off x="9878247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/>
            <p:cNvSpPr/>
            <p:nvPr/>
          </p:nvSpPr>
          <p:spPr>
            <a:xfrm>
              <a:off x="98782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/>
            <p:cNvSpPr/>
            <p:nvPr/>
          </p:nvSpPr>
          <p:spPr>
            <a:xfrm>
              <a:off x="98782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/>
            <p:cNvSpPr/>
            <p:nvPr/>
          </p:nvSpPr>
          <p:spPr>
            <a:xfrm>
              <a:off x="9943313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35" name="object 5635"/>
          <p:cNvGrpSpPr/>
          <p:nvPr/>
        </p:nvGrpSpPr>
        <p:grpSpPr>
          <a:xfrm>
            <a:off x="17283650" y="7955805"/>
            <a:ext cx="95885" cy="132715"/>
            <a:chOff x="17283650" y="7955805"/>
            <a:chExt cx="95885" cy="132715"/>
          </a:xfrm>
        </p:grpSpPr>
        <p:pic>
          <p:nvPicPr>
            <p:cNvPr id="5636" name="object 5636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7289547" y="7961705"/>
              <a:ext cx="83641" cy="120792"/>
            </a:xfrm>
            <a:prstGeom prst="rect">
              <a:avLst/>
            </a:prstGeom>
          </p:spPr>
        </p:pic>
        <p:sp>
          <p:nvSpPr>
            <p:cNvPr id="5637" name="object 5637"/>
            <p:cNvSpPr/>
            <p:nvPr/>
          </p:nvSpPr>
          <p:spPr>
            <a:xfrm>
              <a:off x="17289540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/>
            <p:cNvSpPr/>
            <p:nvPr/>
          </p:nvSpPr>
          <p:spPr>
            <a:xfrm>
              <a:off x="172895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/>
            <p:cNvSpPr/>
            <p:nvPr/>
          </p:nvSpPr>
          <p:spPr>
            <a:xfrm>
              <a:off x="172895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/>
            <p:cNvSpPr/>
            <p:nvPr/>
          </p:nvSpPr>
          <p:spPr>
            <a:xfrm>
              <a:off x="1737318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41" name="object 5641"/>
          <p:cNvGrpSpPr/>
          <p:nvPr/>
        </p:nvGrpSpPr>
        <p:grpSpPr>
          <a:xfrm>
            <a:off x="15934432" y="7955805"/>
            <a:ext cx="95885" cy="132715"/>
            <a:chOff x="15934432" y="7955805"/>
            <a:chExt cx="95885" cy="132715"/>
          </a:xfrm>
        </p:grpSpPr>
        <p:pic>
          <p:nvPicPr>
            <p:cNvPr id="5642" name="object 5642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5940341" y="7961705"/>
              <a:ext cx="83641" cy="120792"/>
            </a:xfrm>
            <a:prstGeom prst="rect">
              <a:avLst/>
            </a:prstGeom>
          </p:spPr>
        </p:pic>
        <p:sp>
          <p:nvSpPr>
            <p:cNvPr id="5643" name="object 5643"/>
            <p:cNvSpPr/>
            <p:nvPr/>
          </p:nvSpPr>
          <p:spPr>
            <a:xfrm>
              <a:off x="15940321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/>
            <p:cNvSpPr/>
            <p:nvPr/>
          </p:nvSpPr>
          <p:spPr>
            <a:xfrm>
              <a:off x="15940332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/>
            <p:cNvSpPr/>
            <p:nvPr/>
          </p:nvSpPr>
          <p:spPr>
            <a:xfrm>
              <a:off x="15940332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/>
            <p:cNvSpPr/>
            <p:nvPr/>
          </p:nvSpPr>
          <p:spPr>
            <a:xfrm>
              <a:off x="16023963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47" name="object 5647"/>
          <p:cNvGrpSpPr/>
          <p:nvPr/>
        </p:nvGrpSpPr>
        <p:grpSpPr>
          <a:xfrm>
            <a:off x="14585249" y="7955805"/>
            <a:ext cx="95885" cy="132715"/>
            <a:chOff x="14585249" y="7955805"/>
            <a:chExt cx="95885" cy="132715"/>
          </a:xfrm>
        </p:grpSpPr>
        <p:pic>
          <p:nvPicPr>
            <p:cNvPr id="5648" name="object 5648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4591147" y="7961705"/>
              <a:ext cx="83620" cy="120792"/>
            </a:xfrm>
            <a:prstGeom prst="rect">
              <a:avLst/>
            </a:prstGeom>
          </p:spPr>
        </p:pic>
        <p:sp>
          <p:nvSpPr>
            <p:cNvPr id="5649" name="object 5649"/>
            <p:cNvSpPr/>
            <p:nvPr/>
          </p:nvSpPr>
          <p:spPr>
            <a:xfrm>
              <a:off x="1459114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/>
            <p:cNvSpPr/>
            <p:nvPr/>
          </p:nvSpPr>
          <p:spPr>
            <a:xfrm>
              <a:off x="14591149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/>
            <p:cNvSpPr/>
            <p:nvPr/>
          </p:nvSpPr>
          <p:spPr>
            <a:xfrm>
              <a:off x="14591149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/>
            <p:cNvSpPr/>
            <p:nvPr/>
          </p:nvSpPr>
          <p:spPr>
            <a:xfrm>
              <a:off x="14674764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53" name="object 5653"/>
          <p:cNvGrpSpPr/>
          <p:nvPr/>
        </p:nvGrpSpPr>
        <p:grpSpPr>
          <a:xfrm>
            <a:off x="13236051" y="7955805"/>
            <a:ext cx="95885" cy="132715"/>
            <a:chOff x="13236051" y="7955805"/>
            <a:chExt cx="95885" cy="132715"/>
          </a:xfrm>
        </p:grpSpPr>
        <p:pic>
          <p:nvPicPr>
            <p:cNvPr id="5654" name="object 5654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3241953" y="7961705"/>
              <a:ext cx="83641" cy="120792"/>
            </a:xfrm>
            <a:prstGeom prst="rect">
              <a:avLst/>
            </a:prstGeom>
          </p:spPr>
        </p:pic>
        <p:sp>
          <p:nvSpPr>
            <p:cNvPr id="5655" name="object 5655"/>
            <p:cNvSpPr/>
            <p:nvPr/>
          </p:nvSpPr>
          <p:spPr>
            <a:xfrm>
              <a:off x="13241938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/>
            <p:cNvSpPr/>
            <p:nvPr/>
          </p:nvSpPr>
          <p:spPr>
            <a:xfrm>
              <a:off x="1324195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/>
            <p:cNvSpPr/>
            <p:nvPr/>
          </p:nvSpPr>
          <p:spPr>
            <a:xfrm>
              <a:off x="1324195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/>
            <p:cNvSpPr/>
            <p:nvPr/>
          </p:nvSpPr>
          <p:spPr>
            <a:xfrm>
              <a:off x="13325580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59" name="object 5659"/>
          <p:cNvGrpSpPr/>
          <p:nvPr/>
        </p:nvGrpSpPr>
        <p:grpSpPr>
          <a:xfrm>
            <a:off x="11886865" y="7955805"/>
            <a:ext cx="95885" cy="132715"/>
            <a:chOff x="11886865" y="7955805"/>
            <a:chExt cx="95885" cy="132715"/>
          </a:xfrm>
        </p:grpSpPr>
        <p:pic>
          <p:nvPicPr>
            <p:cNvPr id="5660" name="object 5660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1892758" y="7961705"/>
              <a:ext cx="83641" cy="120792"/>
            </a:xfrm>
            <a:prstGeom prst="rect">
              <a:avLst/>
            </a:prstGeom>
          </p:spPr>
        </p:pic>
        <p:sp>
          <p:nvSpPr>
            <p:cNvPr id="5661" name="object 5661"/>
            <p:cNvSpPr/>
            <p:nvPr/>
          </p:nvSpPr>
          <p:spPr>
            <a:xfrm>
              <a:off x="11892753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/>
            <p:cNvSpPr/>
            <p:nvPr/>
          </p:nvSpPr>
          <p:spPr>
            <a:xfrm>
              <a:off x="11892765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/>
            <p:cNvSpPr/>
            <p:nvPr/>
          </p:nvSpPr>
          <p:spPr>
            <a:xfrm>
              <a:off x="11892765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/>
            <p:cNvSpPr/>
            <p:nvPr/>
          </p:nvSpPr>
          <p:spPr>
            <a:xfrm>
              <a:off x="11976395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65" name="object 5665"/>
          <p:cNvGrpSpPr/>
          <p:nvPr/>
        </p:nvGrpSpPr>
        <p:grpSpPr>
          <a:xfrm>
            <a:off x="10537681" y="7955805"/>
            <a:ext cx="95885" cy="132715"/>
            <a:chOff x="10537681" y="7955805"/>
            <a:chExt cx="95885" cy="132715"/>
          </a:xfrm>
        </p:grpSpPr>
        <p:pic>
          <p:nvPicPr>
            <p:cNvPr id="5666" name="object 5666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0543585" y="7961705"/>
              <a:ext cx="83641" cy="120792"/>
            </a:xfrm>
            <a:prstGeom prst="rect">
              <a:avLst/>
            </a:prstGeom>
          </p:spPr>
        </p:pic>
        <p:sp>
          <p:nvSpPr>
            <p:cNvPr id="5667" name="object 5667"/>
            <p:cNvSpPr/>
            <p:nvPr/>
          </p:nvSpPr>
          <p:spPr>
            <a:xfrm>
              <a:off x="10543570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/>
            <p:cNvSpPr/>
            <p:nvPr/>
          </p:nvSpPr>
          <p:spPr>
            <a:xfrm>
              <a:off x="1054358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/>
            <p:cNvSpPr/>
            <p:nvPr/>
          </p:nvSpPr>
          <p:spPr>
            <a:xfrm>
              <a:off x="1054358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/>
            <p:cNvSpPr/>
            <p:nvPr/>
          </p:nvSpPr>
          <p:spPr>
            <a:xfrm>
              <a:off x="1062721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71" name="object 5671"/>
          <p:cNvGrpSpPr/>
          <p:nvPr/>
        </p:nvGrpSpPr>
        <p:grpSpPr>
          <a:xfrm>
            <a:off x="17967548" y="2624053"/>
            <a:ext cx="76835" cy="95885"/>
            <a:chOff x="17967548" y="2624053"/>
            <a:chExt cx="76835" cy="95885"/>
          </a:xfrm>
        </p:grpSpPr>
        <p:pic>
          <p:nvPicPr>
            <p:cNvPr id="5672" name="object 5672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7973442" y="2629961"/>
              <a:ext cx="65034" cy="83620"/>
            </a:xfrm>
            <a:prstGeom prst="rect">
              <a:avLst/>
            </a:prstGeom>
          </p:spPr>
        </p:pic>
        <p:sp>
          <p:nvSpPr>
            <p:cNvPr id="5673" name="object 5673"/>
            <p:cNvSpPr/>
            <p:nvPr/>
          </p:nvSpPr>
          <p:spPr>
            <a:xfrm>
              <a:off x="179734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/>
            <p:cNvSpPr/>
            <p:nvPr/>
          </p:nvSpPr>
          <p:spPr>
            <a:xfrm>
              <a:off x="179734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/>
            <p:cNvSpPr/>
            <p:nvPr/>
          </p:nvSpPr>
          <p:spPr>
            <a:xfrm>
              <a:off x="179734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/>
            <p:cNvSpPr/>
            <p:nvPr/>
          </p:nvSpPr>
          <p:spPr>
            <a:xfrm>
              <a:off x="18038481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77" name="object 5677"/>
          <p:cNvGrpSpPr/>
          <p:nvPr/>
        </p:nvGrpSpPr>
        <p:grpSpPr>
          <a:xfrm>
            <a:off x="17283650" y="2624053"/>
            <a:ext cx="95885" cy="132715"/>
            <a:chOff x="17283650" y="2624053"/>
            <a:chExt cx="95885" cy="132715"/>
          </a:xfrm>
        </p:grpSpPr>
        <p:pic>
          <p:nvPicPr>
            <p:cNvPr id="5678" name="object 5678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7289547" y="2629961"/>
              <a:ext cx="83641" cy="120792"/>
            </a:xfrm>
            <a:prstGeom prst="rect">
              <a:avLst/>
            </a:prstGeom>
          </p:spPr>
        </p:pic>
        <p:sp>
          <p:nvSpPr>
            <p:cNvPr id="5679" name="object 5679"/>
            <p:cNvSpPr/>
            <p:nvPr/>
          </p:nvSpPr>
          <p:spPr>
            <a:xfrm>
              <a:off x="17289540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/>
            <p:cNvSpPr/>
            <p:nvPr/>
          </p:nvSpPr>
          <p:spPr>
            <a:xfrm>
              <a:off x="172895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/>
            <p:cNvSpPr/>
            <p:nvPr/>
          </p:nvSpPr>
          <p:spPr>
            <a:xfrm>
              <a:off x="172895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/>
            <p:cNvSpPr/>
            <p:nvPr/>
          </p:nvSpPr>
          <p:spPr>
            <a:xfrm>
              <a:off x="1737318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83" name="object 5683"/>
          <p:cNvGrpSpPr/>
          <p:nvPr/>
        </p:nvGrpSpPr>
        <p:grpSpPr>
          <a:xfrm>
            <a:off x="16618332" y="2624053"/>
            <a:ext cx="77470" cy="95885"/>
            <a:chOff x="16618332" y="2624053"/>
            <a:chExt cx="77470" cy="95885"/>
          </a:xfrm>
        </p:grpSpPr>
        <p:pic>
          <p:nvPicPr>
            <p:cNvPr id="5684" name="object 5684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6624226" y="2629961"/>
              <a:ext cx="65066" cy="83620"/>
            </a:xfrm>
            <a:prstGeom prst="rect">
              <a:avLst/>
            </a:prstGeom>
          </p:spPr>
        </p:pic>
        <p:sp>
          <p:nvSpPr>
            <p:cNvPr id="5685" name="object 5685"/>
            <p:cNvSpPr/>
            <p:nvPr/>
          </p:nvSpPr>
          <p:spPr>
            <a:xfrm>
              <a:off x="16624232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/>
            <p:cNvSpPr/>
            <p:nvPr/>
          </p:nvSpPr>
          <p:spPr>
            <a:xfrm>
              <a:off x="166242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/>
            <p:cNvSpPr/>
            <p:nvPr/>
          </p:nvSpPr>
          <p:spPr>
            <a:xfrm>
              <a:off x="166242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/>
            <p:cNvSpPr/>
            <p:nvPr/>
          </p:nvSpPr>
          <p:spPr>
            <a:xfrm>
              <a:off x="1668929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89" name="object 5689"/>
          <p:cNvGrpSpPr/>
          <p:nvPr/>
        </p:nvGrpSpPr>
        <p:grpSpPr>
          <a:xfrm>
            <a:off x="15934432" y="2624053"/>
            <a:ext cx="95885" cy="132715"/>
            <a:chOff x="15934432" y="2624053"/>
            <a:chExt cx="95885" cy="132715"/>
          </a:xfrm>
        </p:grpSpPr>
        <p:pic>
          <p:nvPicPr>
            <p:cNvPr id="5690" name="object 5690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5940341" y="2629961"/>
              <a:ext cx="83641" cy="120792"/>
            </a:xfrm>
            <a:prstGeom prst="rect">
              <a:avLst/>
            </a:prstGeom>
          </p:spPr>
        </p:pic>
        <p:sp>
          <p:nvSpPr>
            <p:cNvPr id="5691" name="object 5691"/>
            <p:cNvSpPr/>
            <p:nvPr/>
          </p:nvSpPr>
          <p:spPr>
            <a:xfrm>
              <a:off x="15940321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/>
            <p:cNvSpPr/>
            <p:nvPr/>
          </p:nvSpPr>
          <p:spPr>
            <a:xfrm>
              <a:off x="15940332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/>
            <p:cNvSpPr/>
            <p:nvPr/>
          </p:nvSpPr>
          <p:spPr>
            <a:xfrm>
              <a:off x="15940332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/>
            <p:cNvSpPr/>
            <p:nvPr/>
          </p:nvSpPr>
          <p:spPr>
            <a:xfrm>
              <a:off x="16023963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95" name="object 5695"/>
          <p:cNvGrpSpPr/>
          <p:nvPr/>
        </p:nvGrpSpPr>
        <p:grpSpPr>
          <a:xfrm>
            <a:off x="15269133" y="2624053"/>
            <a:ext cx="77470" cy="95885"/>
            <a:chOff x="15269133" y="2624053"/>
            <a:chExt cx="77470" cy="95885"/>
          </a:xfrm>
        </p:grpSpPr>
        <p:pic>
          <p:nvPicPr>
            <p:cNvPr id="5696" name="object 5696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5275032" y="2629961"/>
              <a:ext cx="65066" cy="83620"/>
            </a:xfrm>
            <a:prstGeom prst="rect">
              <a:avLst/>
            </a:prstGeom>
          </p:spPr>
        </p:pic>
        <p:sp>
          <p:nvSpPr>
            <p:cNvPr id="5697" name="object 5697"/>
            <p:cNvSpPr/>
            <p:nvPr/>
          </p:nvSpPr>
          <p:spPr>
            <a:xfrm>
              <a:off x="15275030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/>
            <p:cNvSpPr/>
            <p:nvPr/>
          </p:nvSpPr>
          <p:spPr>
            <a:xfrm>
              <a:off x="152750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/>
            <p:cNvSpPr/>
            <p:nvPr/>
          </p:nvSpPr>
          <p:spPr>
            <a:xfrm>
              <a:off x="152750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/>
            <p:cNvSpPr/>
            <p:nvPr/>
          </p:nvSpPr>
          <p:spPr>
            <a:xfrm>
              <a:off x="153400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01" name="object 5701"/>
          <p:cNvGrpSpPr/>
          <p:nvPr/>
        </p:nvGrpSpPr>
        <p:grpSpPr>
          <a:xfrm>
            <a:off x="14585249" y="2624053"/>
            <a:ext cx="95885" cy="132715"/>
            <a:chOff x="14585249" y="2624053"/>
            <a:chExt cx="95885" cy="132715"/>
          </a:xfrm>
        </p:grpSpPr>
        <p:pic>
          <p:nvPicPr>
            <p:cNvPr id="5702" name="object 5702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4591147" y="2629961"/>
              <a:ext cx="83620" cy="120792"/>
            </a:xfrm>
            <a:prstGeom prst="rect">
              <a:avLst/>
            </a:prstGeom>
          </p:spPr>
        </p:pic>
        <p:sp>
          <p:nvSpPr>
            <p:cNvPr id="5703" name="object 5703"/>
            <p:cNvSpPr/>
            <p:nvPr/>
          </p:nvSpPr>
          <p:spPr>
            <a:xfrm>
              <a:off x="1459114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/>
            <p:cNvSpPr/>
            <p:nvPr/>
          </p:nvSpPr>
          <p:spPr>
            <a:xfrm>
              <a:off x="14591149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/>
            <p:cNvSpPr/>
            <p:nvPr/>
          </p:nvSpPr>
          <p:spPr>
            <a:xfrm>
              <a:off x="14591149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/>
            <p:cNvSpPr/>
            <p:nvPr/>
          </p:nvSpPr>
          <p:spPr>
            <a:xfrm>
              <a:off x="14674764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07" name="object 5707"/>
          <p:cNvGrpSpPr/>
          <p:nvPr/>
        </p:nvGrpSpPr>
        <p:grpSpPr>
          <a:xfrm>
            <a:off x="13919947" y="2624053"/>
            <a:ext cx="76835" cy="95885"/>
            <a:chOff x="13919947" y="2624053"/>
            <a:chExt cx="76835" cy="95885"/>
          </a:xfrm>
        </p:grpSpPr>
        <p:pic>
          <p:nvPicPr>
            <p:cNvPr id="5708" name="object 5708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3925837" y="2629961"/>
              <a:ext cx="65034" cy="83620"/>
            </a:xfrm>
            <a:prstGeom prst="rect">
              <a:avLst/>
            </a:prstGeom>
          </p:spPr>
        </p:pic>
        <p:sp>
          <p:nvSpPr>
            <p:cNvPr id="5709" name="object 5709"/>
            <p:cNvSpPr/>
            <p:nvPr/>
          </p:nvSpPr>
          <p:spPr>
            <a:xfrm>
              <a:off x="13925845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/>
            <p:cNvSpPr/>
            <p:nvPr/>
          </p:nvSpPr>
          <p:spPr>
            <a:xfrm>
              <a:off x="13925847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/>
            <p:cNvSpPr/>
            <p:nvPr/>
          </p:nvSpPr>
          <p:spPr>
            <a:xfrm>
              <a:off x="13925847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/>
            <p:cNvSpPr/>
            <p:nvPr/>
          </p:nvSpPr>
          <p:spPr>
            <a:xfrm>
              <a:off x="13990880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13" name="object 5713"/>
          <p:cNvGrpSpPr/>
          <p:nvPr/>
        </p:nvGrpSpPr>
        <p:grpSpPr>
          <a:xfrm>
            <a:off x="13236051" y="2624053"/>
            <a:ext cx="95885" cy="132715"/>
            <a:chOff x="13236051" y="2624053"/>
            <a:chExt cx="95885" cy="132715"/>
          </a:xfrm>
        </p:grpSpPr>
        <p:pic>
          <p:nvPicPr>
            <p:cNvPr id="5714" name="object 5714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3241953" y="2629961"/>
              <a:ext cx="83641" cy="120792"/>
            </a:xfrm>
            <a:prstGeom prst="rect">
              <a:avLst/>
            </a:prstGeom>
          </p:spPr>
        </p:pic>
        <p:sp>
          <p:nvSpPr>
            <p:cNvPr id="5715" name="object 5715"/>
            <p:cNvSpPr/>
            <p:nvPr/>
          </p:nvSpPr>
          <p:spPr>
            <a:xfrm>
              <a:off x="13241938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/>
            <p:cNvSpPr/>
            <p:nvPr/>
          </p:nvSpPr>
          <p:spPr>
            <a:xfrm>
              <a:off x="1324195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/>
            <p:cNvSpPr/>
            <p:nvPr/>
          </p:nvSpPr>
          <p:spPr>
            <a:xfrm>
              <a:off x="1324195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/>
            <p:cNvSpPr/>
            <p:nvPr/>
          </p:nvSpPr>
          <p:spPr>
            <a:xfrm>
              <a:off x="13325580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19" name="object 5719"/>
          <p:cNvGrpSpPr/>
          <p:nvPr/>
        </p:nvGrpSpPr>
        <p:grpSpPr>
          <a:xfrm>
            <a:off x="12570763" y="2624053"/>
            <a:ext cx="76835" cy="95885"/>
            <a:chOff x="12570763" y="2624053"/>
            <a:chExt cx="76835" cy="95885"/>
          </a:xfrm>
        </p:grpSpPr>
        <p:pic>
          <p:nvPicPr>
            <p:cNvPr id="5720" name="object 5720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2576663" y="2629961"/>
              <a:ext cx="65024" cy="83620"/>
            </a:xfrm>
            <a:prstGeom prst="rect">
              <a:avLst/>
            </a:prstGeom>
          </p:spPr>
        </p:pic>
        <p:sp>
          <p:nvSpPr>
            <p:cNvPr id="5721" name="object 5721"/>
            <p:cNvSpPr/>
            <p:nvPr/>
          </p:nvSpPr>
          <p:spPr>
            <a:xfrm>
              <a:off x="12576674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/>
            <p:cNvSpPr/>
            <p:nvPr/>
          </p:nvSpPr>
          <p:spPr>
            <a:xfrm>
              <a:off x="12576664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2576664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264168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25" name="object 5725"/>
          <p:cNvGrpSpPr/>
          <p:nvPr/>
        </p:nvGrpSpPr>
        <p:grpSpPr>
          <a:xfrm>
            <a:off x="11886865" y="2624053"/>
            <a:ext cx="95885" cy="132715"/>
            <a:chOff x="11886865" y="2624053"/>
            <a:chExt cx="95885" cy="132715"/>
          </a:xfrm>
        </p:grpSpPr>
        <p:pic>
          <p:nvPicPr>
            <p:cNvPr id="5726" name="object 5726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1892758" y="2629961"/>
              <a:ext cx="83641" cy="120792"/>
            </a:xfrm>
            <a:prstGeom prst="rect">
              <a:avLst/>
            </a:prstGeom>
          </p:spPr>
        </p:pic>
        <p:sp>
          <p:nvSpPr>
            <p:cNvPr id="5727" name="object 5727"/>
            <p:cNvSpPr/>
            <p:nvPr/>
          </p:nvSpPr>
          <p:spPr>
            <a:xfrm>
              <a:off x="11892753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1892765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1892765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/>
            <p:cNvSpPr/>
            <p:nvPr/>
          </p:nvSpPr>
          <p:spPr>
            <a:xfrm>
              <a:off x="11976395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31" name="object 5731"/>
          <p:cNvGrpSpPr/>
          <p:nvPr/>
        </p:nvGrpSpPr>
        <p:grpSpPr>
          <a:xfrm>
            <a:off x="11221541" y="2624053"/>
            <a:ext cx="77470" cy="95885"/>
            <a:chOff x="11221541" y="2624053"/>
            <a:chExt cx="77470" cy="95885"/>
          </a:xfrm>
        </p:grpSpPr>
        <p:pic>
          <p:nvPicPr>
            <p:cNvPr id="5732" name="object 5732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1227438" y="2629961"/>
              <a:ext cx="65055" cy="83620"/>
            </a:xfrm>
            <a:prstGeom prst="rect">
              <a:avLst/>
            </a:prstGeom>
          </p:spPr>
        </p:pic>
        <p:sp>
          <p:nvSpPr>
            <p:cNvPr id="5733" name="object 5733"/>
            <p:cNvSpPr/>
            <p:nvPr/>
          </p:nvSpPr>
          <p:spPr>
            <a:xfrm>
              <a:off x="1122744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1227441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1227441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1292497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37" name="object 5737"/>
          <p:cNvGrpSpPr/>
          <p:nvPr/>
        </p:nvGrpSpPr>
        <p:grpSpPr>
          <a:xfrm>
            <a:off x="10537681" y="2624053"/>
            <a:ext cx="95885" cy="132715"/>
            <a:chOff x="10537681" y="2624053"/>
            <a:chExt cx="95885" cy="132715"/>
          </a:xfrm>
        </p:grpSpPr>
        <p:pic>
          <p:nvPicPr>
            <p:cNvPr id="5738" name="object 5738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0543585" y="2629961"/>
              <a:ext cx="83641" cy="120792"/>
            </a:xfrm>
            <a:prstGeom prst="rect">
              <a:avLst/>
            </a:prstGeom>
          </p:spPr>
        </p:pic>
        <p:sp>
          <p:nvSpPr>
            <p:cNvPr id="5739" name="object 5739"/>
            <p:cNvSpPr/>
            <p:nvPr/>
          </p:nvSpPr>
          <p:spPr>
            <a:xfrm>
              <a:off x="10543570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054358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054358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062721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43" name="object 5743"/>
          <p:cNvGrpSpPr/>
          <p:nvPr/>
        </p:nvGrpSpPr>
        <p:grpSpPr>
          <a:xfrm>
            <a:off x="9872347" y="2624053"/>
            <a:ext cx="77470" cy="95885"/>
            <a:chOff x="9872347" y="2624053"/>
            <a:chExt cx="77470" cy="95885"/>
          </a:xfrm>
        </p:grpSpPr>
        <p:pic>
          <p:nvPicPr>
            <p:cNvPr id="5744" name="object 5744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9878243" y="2629961"/>
              <a:ext cx="65066" cy="83620"/>
            </a:xfrm>
            <a:prstGeom prst="rect">
              <a:avLst/>
            </a:prstGeom>
          </p:spPr>
        </p:pic>
        <p:sp>
          <p:nvSpPr>
            <p:cNvPr id="5745" name="object 5745"/>
            <p:cNvSpPr/>
            <p:nvPr/>
          </p:nvSpPr>
          <p:spPr>
            <a:xfrm>
              <a:off x="9878247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98782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/>
            <p:cNvSpPr/>
            <p:nvPr/>
          </p:nvSpPr>
          <p:spPr>
            <a:xfrm>
              <a:off x="98782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/>
            <p:cNvSpPr/>
            <p:nvPr/>
          </p:nvSpPr>
          <p:spPr>
            <a:xfrm>
              <a:off x="9943313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49" name="object 5749"/>
          <p:cNvGrpSpPr/>
          <p:nvPr/>
        </p:nvGrpSpPr>
        <p:grpSpPr>
          <a:xfrm>
            <a:off x="18683044" y="7961384"/>
            <a:ext cx="95885" cy="76835"/>
            <a:chOff x="18683044" y="7961384"/>
            <a:chExt cx="95885" cy="76835"/>
          </a:xfrm>
        </p:grpSpPr>
        <p:pic>
          <p:nvPicPr>
            <p:cNvPr id="5750" name="object 5750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8688949" y="7967296"/>
              <a:ext cx="83589" cy="65034"/>
            </a:xfrm>
            <a:prstGeom prst="rect">
              <a:avLst/>
            </a:prstGeom>
          </p:spPr>
        </p:pic>
        <p:sp>
          <p:nvSpPr>
            <p:cNvPr id="5751" name="object 5751"/>
            <p:cNvSpPr/>
            <p:nvPr/>
          </p:nvSpPr>
          <p:spPr>
            <a:xfrm>
              <a:off x="18688944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/>
            <p:cNvSpPr/>
            <p:nvPr/>
          </p:nvSpPr>
          <p:spPr>
            <a:xfrm>
              <a:off x="18688927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53" name="object 5753"/>
          <p:cNvGrpSpPr/>
          <p:nvPr/>
        </p:nvGrpSpPr>
        <p:grpSpPr>
          <a:xfrm>
            <a:off x="18645861" y="7292362"/>
            <a:ext cx="132715" cy="95885"/>
            <a:chOff x="18645861" y="7292362"/>
            <a:chExt cx="132715" cy="95885"/>
          </a:xfrm>
        </p:grpSpPr>
        <p:pic>
          <p:nvPicPr>
            <p:cNvPr id="5754" name="object 5754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8651756" y="7298270"/>
              <a:ext cx="120760" cy="83620"/>
            </a:xfrm>
            <a:prstGeom prst="rect">
              <a:avLst/>
            </a:prstGeom>
          </p:spPr>
        </p:pic>
        <p:sp>
          <p:nvSpPr>
            <p:cNvPr id="5755" name="object 5755"/>
            <p:cNvSpPr/>
            <p:nvPr/>
          </p:nvSpPr>
          <p:spPr>
            <a:xfrm>
              <a:off x="18651762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/>
            <p:cNvSpPr/>
            <p:nvPr/>
          </p:nvSpPr>
          <p:spPr>
            <a:xfrm>
              <a:off x="18651754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16"/>
                  </a:lnTo>
                  <a:lnTo>
                    <a:pt x="0" y="83616"/>
                  </a:lnTo>
                  <a:lnTo>
                    <a:pt x="0" y="95415"/>
                  </a:lnTo>
                  <a:lnTo>
                    <a:pt x="120764" y="95415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57" name="object 5757"/>
          <p:cNvGrpSpPr/>
          <p:nvPr/>
        </p:nvGrpSpPr>
        <p:grpSpPr>
          <a:xfrm>
            <a:off x="18683044" y="6641924"/>
            <a:ext cx="95885" cy="76835"/>
            <a:chOff x="18683044" y="6641924"/>
            <a:chExt cx="95885" cy="76835"/>
          </a:xfrm>
        </p:grpSpPr>
        <p:pic>
          <p:nvPicPr>
            <p:cNvPr id="5758" name="object 5758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8688949" y="6647829"/>
              <a:ext cx="83589" cy="65034"/>
            </a:xfrm>
            <a:prstGeom prst="rect">
              <a:avLst/>
            </a:prstGeom>
          </p:spPr>
        </p:pic>
        <p:sp>
          <p:nvSpPr>
            <p:cNvPr id="5759" name="object 5759"/>
            <p:cNvSpPr/>
            <p:nvPr/>
          </p:nvSpPr>
          <p:spPr>
            <a:xfrm>
              <a:off x="18688944" y="664782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/>
            <p:cNvSpPr/>
            <p:nvPr/>
          </p:nvSpPr>
          <p:spPr>
            <a:xfrm>
              <a:off x="18688927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61" name="object 5761"/>
          <p:cNvGrpSpPr/>
          <p:nvPr/>
        </p:nvGrpSpPr>
        <p:grpSpPr>
          <a:xfrm>
            <a:off x="18645861" y="5972902"/>
            <a:ext cx="132715" cy="95885"/>
            <a:chOff x="18645861" y="5972902"/>
            <a:chExt cx="132715" cy="95885"/>
          </a:xfrm>
        </p:grpSpPr>
        <p:pic>
          <p:nvPicPr>
            <p:cNvPr id="5762" name="object 576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18651756" y="5978802"/>
              <a:ext cx="120760" cy="83620"/>
            </a:xfrm>
            <a:prstGeom prst="rect">
              <a:avLst/>
            </a:prstGeom>
          </p:spPr>
        </p:pic>
        <p:sp>
          <p:nvSpPr>
            <p:cNvPr id="5763" name="object 5763"/>
            <p:cNvSpPr/>
            <p:nvPr/>
          </p:nvSpPr>
          <p:spPr>
            <a:xfrm>
              <a:off x="18651762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/>
            <p:cNvSpPr/>
            <p:nvPr/>
          </p:nvSpPr>
          <p:spPr>
            <a:xfrm>
              <a:off x="18651754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65" name="object 5765"/>
          <p:cNvGrpSpPr/>
          <p:nvPr/>
        </p:nvGrpSpPr>
        <p:grpSpPr>
          <a:xfrm>
            <a:off x="18683044" y="5322463"/>
            <a:ext cx="95885" cy="76835"/>
            <a:chOff x="18683044" y="5322463"/>
            <a:chExt cx="95885" cy="76835"/>
          </a:xfrm>
        </p:grpSpPr>
        <p:pic>
          <p:nvPicPr>
            <p:cNvPr id="5766" name="object 5766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18688949" y="5328371"/>
              <a:ext cx="83589" cy="65034"/>
            </a:xfrm>
            <a:prstGeom prst="rect">
              <a:avLst/>
            </a:prstGeom>
          </p:spPr>
        </p:pic>
        <p:sp>
          <p:nvSpPr>
            <p:cNvPr id="5767" name="object 5767"/>
            <p:cNvSpPr/>
            <p:nvPr/>
          </p:nvSpPr>
          <p:spPr>
            <a:xfrm>
              <a:off x="18688944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/>
            <p:cNvSpPr/>
            <p:nvPr/>
          </p:nvSpPr>
          <p:spPr>
            <a:xfrm>
              <a:off x="18688927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69" name="object 5769"/>
          <p:cNvGrpSpPr/>
          <p:nvPr/>
        </p:nvGrpSpPr>
        <p:grpSpPr>
          <a:xfrm>
            <a:off x="18645861" y="4653440"/>
            <a:ext cx="132715" cy="95885"/>
            <a:chOff x="18645861" y="4653440"/>
            <a:chExt cx="132715" cy="95885"/>
          </a:xfrm>
        </p:grpSpPr>
        <p:pic>
          <p:nvPicPr>
            <p:cNvPr id="5770" name="object 5770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8651756" y="4659334"/>
              <a:ext cx="120760" cy="83641"/>
            </a:xfrm>
            <a:prstGeom prst="rect">
              <a:avLst/>
            </a:prstGeom>
          </p:spPr>
        </p:pic>
        <p:sp>
          <p:nvSpPr>
            <p:cNvPr id="5771" name="object 5771"/>
            <p:cNvSpPr/>
            <p:nvPr/>
          </p:nvSpPr>
          <p:spPr>
            <a:xfrm>
              <a:off x="18651762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/>
            <p:cNvSpPr/>
            <p:nvPr/>
          </p:nvSpPr>
          <p:spPr>
            <a:xfrm>
              <a:off x="18651754" y="4653450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73" name="object 5773"/>
          <p:cNvGrpSpPr/>
          <p:nvPr/>
        </p:nvGrpSpPr>
        <p:grpSpPr>
          <a:xfrm>
            <a:off x="18683044" y="4003017"/>
            <a:ext cx="95885" cy="76835"/>
            <a:chOff x="18683044" y="4003017"/>
            <a:chExt cx="95885" cy="76835"/>
          </a:xfrm>
        </p:grpSpPr>
        <p:pic>
          <p:nvPicPr>
            <p:cNvPr id="5774" name="object 5774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8688949" y="4008914"/>
              <a:ext cx="83589" cy="65024"/>
            </a:xfrm>
            <a:prstGeom prst="rect">
              <a:avLst/>
            </a:prstGeom>
          </p:spPr>
        </p:pic>
        <p:sp>
          <p:nvSpPr>
            <p:cNvPr id="5775" name="object 5775"/>
            <p:cNvSpPr/>
            <p:nvPr/>
          </p:nvSpPr>
          <p:spPr>
            <a:xfrm>
              <a:off x="18688944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/>
            <p:cNvSpPr/>
            <p:nvPr/>
          </p:nvSpPr>
          <p:spPr>
            <a:xfrm>
              <a:off x="18688927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18"/>
                  </a:moveTo>
                  <a:lnTo>
                    <a:pt x="83591" y="5918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24"/>
                  </a:lnTo>
                  <a:lnTo>
                    <a:pt x="12" y="65024"/>
                  </a:lnTo>
                  <a:lnTo>
                    <a:pt x="12" y="76822"/>
                  </a:lnTo>
                  <a:lnTo>
                    <a:pt x="83604" y="76822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77" name="object 5777"/>
          <p:cNvGrpSpPr/>
          <p:nvPr/>
        </p:nvGrpSpPr>
        <p:grpSpPr>
          <a:xfrm>
            <a:off x="18645861" y="3333987"/>
            <a:ext cx="132715" cy="95885"/>
            <a:chOff x="18645861" y="3333987"/>
            <a:chExt cx="132715" cy="95885"/>
          </a:xfrm>
        </p:grpSpPr>
        <p:pic>
          <p:nvPicPr>
            <p:cNvPr id="5778" name="object 5778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8651756" y="3339877"/>
              <a:ext cx="120760" cy="83641"/>
            </a:xfrm>
            <a:prstGeom prst="rect">
              <a:avLst/>
            </a:prstGeom>
          </p:spPr>
        </p:pic>
        <p:sp>
          <p:nvSpPr>
            <p:cNvPr id="5779" name="object 5779"/>
            <p:cNvSpPr/>
            <p:nvPr/>
          </p:nvSpPr>
          <p:spPr>
            <a:xfrm>
              <a:off x="18651762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/>
            <p:cNvSpPr/>
            <p:nvPr/>
          </p:nvSpPr>
          <p:spPr>
            <a:xfrm>
              <a:off x="18651754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81" name="object 5781"/>
          <p:cNvGrpSpPr/>
          <p:nvPr/>
        </p:nvGrpSpPr>
        <p:grpSpPr>
          <a:xfrm>
            <a:off x="18683044" y="2683534"/>
            <a:ext cx="95885" cy="77470"/>
            <a:chOff x="18683044" y="2683534"/>
            <a:chExt cx="95885" cy="77470"/>
          </a:xfrm>
        </p:grpSpPr>
        <p:pic>
          <p:nvPicPr>
            <p:cNvPr id="5782" name="object 5782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18688949" y="2689426"/>
              <a:ext cx="83589" cy="65055"/>
            </a:xfrm>
            <a:prstGeom prst="rect">
              <a:avLst/>
            </a:prstGeom>
          </p:spPr>
        </p:pic>
        <p:sp>
          <p:nvSpPr>
            <p:cNvPr id="5783" name="object 5783"/>
            <p:cNvSpPr/>
            <p:nvPr/>
          </p:nvSpPr>
          <p:spPr>
            <a:xfrm>
              <a:off x="18688944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/>
            <p:cNvSpPr/>
            <p:nvPr/>
          </p:nvSpPr>
          <p:spPr>
            <a:xfrm>
              <a:off x="18688927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496" y="5892"/>
                  </a:moveTo>
                  <a:lnTo>
                    <a:pt x="83591" y="5892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49"/>
                  </a:lnTo>
                  <a:lnTo>
                    <a:pt x="12" y="65049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54"/>
                  </a:lnTo>
                  <a:lnTo>
                    <a:pt x="89496" y="70954"/>
                  </a:lnTo>
                  <a:lnTo>
                    <a:pt x="89496" y="58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85" name="object 5785"/>
          <p:cNvGrpSpPr/>
          <p:nvPr/>
        </p:nvGrpSpPr>
        <p:grpSpPr>
          <a:xfrm>
            <a:off x="9138294" y="7961384"/>
            <a:ext cx="95885" cy="76835"/>
            <a:chOff x="9138294" y="7961384"/>
            <a:chExt cx="95885" cy="76835"/>
          </a:xfrm>
        </p:grpSpPr>
        <p:pic>
          <p:nvPicPr>
            <p:cNvPr id="5786" name="object 578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9144203" y="7967296"/>
              <a:ext cx="83620" cy="65034"/>
            </a:xfrm>
            <a:prstGeom prst="rect">
              <a:avLst/>
            </a:prstGeom>
          </p:spPr>
        </p:pic>
        <p:sp>
          <p:nvSpPr>
            <p:cNvPr id="5787" name="object 5787"/>
            <p:cNvSpPr/>
            <p:nvPr/>
          </p:nvSpPr>
          <p:spPr>
            <a:xfrm>
              <a:off x="9227817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/>
            <p:cNvSpPr/>
            <p:nvPr/>
          </p:nvSpPr>
          <p:spPr>
            <a:xfrm>
              <a:off x="9138285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89" name="object 5789"/>
          <p:cNvGrpSpPr/>
          <p:nvPr/>
        </p:nvGrpSpPr>
        <p:grpSpPr>
          <a:xfrm>
            <a:off x="9138294" y="7292362"/>
            <a:ext cx="132715" cy="95885"/>
            <a:chOff x="9138294" y="7292362"/>
            <a:chExt cx="132715" cy="95885"/>
          </a:xfrm>
        </p:grpSpPr>
        <p:pic>
          <p:nvPicPr>
            <p:cNvPr id="5790" name="object 5790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9144203" y="7298270"/>
              <a:ext cx="120792" cy="83620"/>
            </a:xfrm>
            <a:prstGeom prst="rect">
              <a:avLst/>
            </a:prstGeom>
          </p:spPr>
        </p:pic>
        <p:sp>
          <p:nvSpPr>
            <p:cNvPr id="5791" name="object 5791"/>
            <p:cNvSpPr/>
            <p:nvPr/>
          </p:nvSpPr>
          <p:spPr>
            <a:xfrm>
              <a:off x="9264991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/>
            <p:cNvSpPr/>
            <p:nvPr/>
          </p:nvSpPr>
          <p:spPr>
            <a:xfrm>
              <a:off x="9138285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15"/>
                  </a:lnTo>
                  <a:lnTo>
                    <a:pt x="126695" y="95415"/>
                  </a:lnTo>
                  <a:lnTo>
                    <a:pt x="126695" y="83616"/>
                  </a:lnTo>
                  <a:lnTo>
                    <a:pt x="11798" y="83616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93" name="object 5793"/>
          <p:cNvGrpSpPr/>
          <p:nvPr/>
        </p:nvGrpSpPr>
        <p:grpSpPr>
          <a:xfrm>
            <a:off x="9138294" y="6641924"/>
            <a:ext cx="95885" cy="76835"/>
            <a:chOff x="9138294" y="6641924"/>
            <a:chExt cx="95885" cy="76835"/>
          </a:xfrm>
        </p:grpSpPr>
        <p:pic>
          <p:nvPicPr>
            <p:cNvPr id="5794" name="object 5794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9144203" y="6647829"/>
              <a:ext cx="83620" cy="65034"/>
            </a:xfrm>
            <a:prstGeom prst="rect">
              <a:avLst/>
            </a:prstGeom>
          </p:spPr>
        </p:pic>
        <p:sp>
          <p:nvSpPr>
            <p:cNvPr id="5795" name="object 5795"/>
            <p:cNvSpPr/>
            <p:nvPr/>
          </p:nvSpPr>
          <p:spPr>
            <a:xfrm>
              <a:off x="9227817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/>
            <p:cNvSpPr/>
            <p:nvPr/>
          </p:nvSpPr>
          <p:spPr>
            <a:xfrm>
              <a:off x="9138285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42"/>
                  </a:lnTo>
                  <a:lnTo>
                    <a:pt x="5905" y="70942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97" name="object 5797"/>
          <p:cNvGrpSpPr/>
          <p:nvPr/>
        </p:nvGrpSpPr>
        <p:grpSpPr>
          <a:xfrm>
            <a:off x="9138294" y="5972902"/>
            <a:ext cx="132715" cy="95885"/>
            <a:chOff x="9138294" y="5972902"/>
            <a:chExt cx="132715" cy="95885"/>
          </a:xfrm>
        </p:grpSpPr>
        <p:pic>
          <p:nvPicPr>
            <p:cNvPr id="5798" name="object 5798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9144203" y="5978802"/>
              <a:ext cx="120792" cy="83620"/>
            </a:xfrm>
            <a:prstGeom prst="rect">
              <a:avLst/>
            </a:prstGeom>
          </p:spPr>
        </p:pic>
        <p:sp>
          <p:nvSpPr>
            <p:cNvPr id="5799" name="object 5799"/>
            <p:cNvSpPr/>
            <p:nvPr/>
          </p:nvSpPr>
          <p:spPr>
            <a:xfrm>
              <a:off x="9264991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/>
            <p:cNvSpPr/>
            <p:nvPr/>
          </p:nvSpPr>
          <p:spPr>
            <a:xfrm>
              <a:off x="9138285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01" name="object 5801"/>
          <p:cNvGrpSpPr/>
          <p:nvPr/>
        </p:nvGrpSpPr>
        <p:grpSpPr>
          <a:xfrm>
            <a:off x="9138294" y="5322463"/>
            <a:ext cx="95885" cy="76835"/>
            <a:chOff x="9138294" y="5322463"/>
            <a:chExt cx="95885" cy="76835"/>
          </a:xfrm>
        </p:grpSpPr>
        <p:pic>
          <p:nvPicPr>
            <p:cNvPr id="5802" name="object 5802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9144203" y="5328371"/>
              <a:ext cx="83620" cy="65034"/>
            </a:xfrm>
            <a:prstGeom prst="rect">
              <a:avLst/>
            </a:prstGeom>
          </p:spPr>
        </p:pic>
        <p:sp>
          <p:nvSpPr>
            <p:cNvPr id="5803" name="object 5803"/>
            <p:cNvSpPr/>
            <p:nvPr/>
          </p:nvSpPr>
          <p:spPr>
            <a:xfrm>
              <a:off x="9227817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/>
            <p:cNvSpPr/>
            <p:nvPr/>
          </p:nvSpPr>
          <p:spPr>
            <a:xfrm>
              <a:off x="9138285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05" name="object 5805"/>
          <p:cNvGrpSpPr/>
          <p:nvPr/>
        </p:nvGrpSpPr>
        <p:grpSpPr>
          <a:xfrm>
            <a:off x="9138294" y="4653440"/>
            <a:ext cx="132715" cy="95885"/>
            <a:chOff x="9138294" y="4653440"/>
            <a:chExt cx="132715" cy="95885"/>
          </a:xfrm>
        </p:grpSpPr>
        <p:pic>
          <p:nvPicPr>
            <p:cNvPr id="5806" name="object 5806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9144203" y="4659324"/>
              <a:ext cx="120792" cy="83641"/>
            </a:xfrm>
            <a:prstGeom prst="rect">
              <a:avLst/>
            </a:prstGeom>
          </p:spPr>
        </p:pic>
        <p:sp>
          <p:nvSpPr>
            <p:cNvPr id="5807" name="object 5807"/>
            <p:cNvSpPr/>
            <p:nvPr/>
          </p:nvSpPr>
          <p:spPr>
            <a:xfrm>
              <a:off x="9264991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/>
            <p:cNvSpPr/>
            <p:nvPr/>
          </p:nvSpPr>
          <p:spPr>
            <a:xfrm>
              <a:off x="9138285" y="4653450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09" name="object 5809"/>
          <p:cNvGrpSpPr/>
          <p:nvPr/>
        </p:nvGrpSpPr>
        <p:grpSpPr>
          <a:xfrm>
            <a:off x="9138294" y="4003017"/>
            <a:ext cx="95885" cy="76835"/>
            <a:chOff x="9138294" y="4003017"/>
            <a:chExt cx="95885" cy="76835"/>
          </a:xfrm>
        </p:grpSpPr>
        <p:pic>
          <p:nvPicPr>
            <p:cNvPr id="5810" name="object 5810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9144203" y="4008924"/>
              <a:ext cx="83620" cy="65024"/>
            </a:xfrm>
            <a:prstGeom prst="rect">
              <a:avLst/>
            </a:prstGeom>
          </p:spPr>
        </p:pic>
        <p:sp>
          <p:nvSpPr>
            <p:cNvPr id="5811" name="object 5811"/>
            <p:cNvSpPr/>
            <p:nvPr/>
          </p:nvSpPr>
          <p:spPr>
            <a:xfrm>
              <a:off x="9227817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/>
            <p:cNvSpPr/>
            <p:nvPr/>
          </p:nvSpPr>
          <p:spPr>
            <a:xfrm>
              <a:off x="9138285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16"/>
                  </a:lnTo>
                  <a:lnTo>
                    <a:pt x="5905" y="70916"/>
                  </a:lnTo>
                  <a:lnTo>
                    <a:pt x="5905" y="76822"/>
                  </a:lnTo>
                  <a:lnTo>
                    <a:pt x="89522" y="76822"/>
                  </a:lnTo>
                  <a:lnTo>
                    <a:pt x="89522" y="65024"/>
                  </a:lnTo>
                  <a:lnTo>
                    <a:pt x="11798" y="65024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13" name="object 5813"/>
          <p:cNvGrpSpPr/>
          <p:nvPr/>
        </p:nvGrpSpPr>
        <p:grpSpPr>
          <a:xfrm>
            <a:off x="9138294" y="3333987"/>
            <a:ext cx="132715" cy="95885"/>
            <a:chOff x="9138294" y="3333987"/>
            <a:chExt cx="132715" cy="95885"/>
          </a:xfrm>
        </p:grpSpPr>
        <p:pic>
          <p:nvPicPr>
            <p:cNvPr id="5814" name="object 5814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9144203" y="3339877"/>
              <a:ext cx="120792" cy="83641"/>
            </a:xfrm>
            <a:prstGeom prst="rect">
              <a:avLst/>
            </a:prstGeom>
          </p:spPr>
        </p:pic>
        <p:sp>
          <p:nvSpPr>
            <p:cNvPr id="5815" name="object 5815"/>
            <p:cNvSpPr/>
            <p:nvPr/>
          </p:nvSpPr>
          <p:spPr>
            <a:xfrm>
              <a:off x="9264991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/>
            <p:cNvSpPr/>
            <p:nvPr/>
          </p:nvSpPr>
          <p:spPr>
            <a:xfrm>
              <a:off x="9138285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17" name="object 5817"/>
          <p:cNvGrpSpPr/>
          <p:nvPr/>
        </p:nvGrpSpPr>
        <p:grpSpPr>
          <a:xfrm>
            <a:off x="9138294" y="2683534"/>
            <a:ext cx="95885" cy="77470"/>
            <a:chOff x="9138294" y="2683534"/>
            <a:chExt cx="95885" cy="77470"/>
          </a:xfrm>
        </p:grpSpPr>
        <p:pic>
          <p:nvPicPr>
            <p:cNvPr id="5818" name="object 5818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144203" y="2689436"/>
              <a:ext cx="83620" cy="65055"/>
            </a:xfrm>
            <a:prstGeom prst="rect">
              <a:avLst/>
            </a:prstGeom>
          </p:spPr>
        </p:pic>
        <p:sp>
          <p:nvSpPr>
            <p:cNvPr id="5819" name="object 5819"/>
            <p:cNvSpPr/>
            <p:nvPr/>
          </p:nvSpPr>
          <p:spPr>
            <a:xfrm>
              <a:off x="9227817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/>
            <p:cNvSpPr/>
            <p:nvPr/>
          </p:nvSpPr>
          <p:spPr>
            <a:xfrm>
              <a:off x="9138285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54"/>
                  </a:lnTo>
                  <a:lnTo>
                    <a:pt x="5905" y="70954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49"/>
                  </a:lnTo>
                  <a:lnTo>
                    <a:pt x="11798" y="65049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21" name="object 5821"/>
          <p:cNvGrpSpPr/>
          <p:nvPr/>
        </p:nvGrpSpPr>
        <p:grpSpPr>
          <a:xfrm>
            <a:off x="12263188" y="5499006"/>
            <a:ext cx="231140" cy="220979"/>
            <a:chOff x="12263188" y="5499006"/>
            <a:chExt cx="231140" cy="220979"/>
          </a:xfrm>
        </p:grpSpPr>
        <p:pic>
          <p:nvPicPr>
            <p:cNvPr id="5822" name="object 5822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69089" y="5504906"/>
              <a:ext cx="219302" cy="209155"/>
            </a:xfrm>
            <a:prstGeom prst="rect">
              <a:avLst/>
            </a:prstGeom>
          </p:spPr>
        </p:pic>
        <p:pic>
          <p:nvPicPr>
            <p:cNvPr id="5823" name="object 5823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2263188" y="5499006"/>
              <a:ext cx="231102" cy="220958"/>
            </a:xfrm>
            <a:prstGeom prst="rect">
              <a:avLst/>
            </a:prstGeom>
          </p:spPr>
        </p:pic>
      </p:grpSp>
      <p:sp>
        <p:nvSpPr>
          <p:cNvPr id="5824" name="object 5824"/>
          <p:cNvSpPr/>
          <p:nvPr/>
        </p:nvSpPr>
        <p:spPr>
          <a:xfrm>
            <a:off x="10661592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w="0"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825" name="object 5825"/>
          <p:cNvGrpSpPr/>
          <p:nvPr/>
        </p:nvGrpSpPr>
        <p:grpSpPr>
          <a:xfrm>
            <a:off x="12553416" y="6453937"/>
            <a:ext cx="306705" cy="8890"/>
            <a:chOff x="12553416" y="6453937"/>
            <a:chExt cx="306705" cy="8890"/>
          </a:xfrm>
        </p:grpSpPr>
        <p:sp>
          <p:nvSpPr>
            <p:cNvPr id="5826" name="object 5826"/>
            <p:cNvSpPr/>
            <p:nvPr/>
          </p:nvSpPr>
          <p:spPr>
            <a:xfrm>
              <a:off x="12553416" y="64545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/>
            <p:cNvSpPr/>
            <p:nvPr/>
          </p:nvSpPr>
          <p:spPr>
            <a:xfrm>
              <a:off x="12553416" y="646196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28" name="object 5828"/>
          <p:cNvSpPr/>
          <p:nvPr/>
        </p:nvSpPr>
        <p:spPr>
          <a:xfrm>
            <a:off x="10512426" y="4428872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60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10654149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w="0"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12688140" y="67853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37171" y="37171"/>
                </a:moveTo>
                <a:lnTo>
                  <a:pt x="0" y="37171"/>
                </a:lnTo>
                <a:lnTo>
                  <a:pt x="18596" y="0"/>
                </a:lnTo>
                <a:lnTo>
                  <a:pt x="37171" y="37171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831" name="object 5831"/>
          <p:cNvGrpSpPr/>
          <p:nvPr/>
        </p:nvGrpSpPr>
        <p:grpSpPr>
          <a:xfrm>
            <a:off x="11047511" y="3587387"/>
            <a:ext cx="38735" cy="38735"/>
            <a:chOff x="11047511" y="3587387"/>
            <a:chExt cx="38735" cy="38735"/>
          </a:xfrm>
        </p:grpSpPr>
        <p:sp>
          <p:nvSpPr>
            <p:cNvPr id="5832" name="object 5832"/>
            <p:cNvSpPr/>
            <p:nvPr/>
          </p:nvSpPr>
          <p:spPr>
            <a:xfrm>
              <a:off x="11048103" y="358798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/>
            <p:cNvSpPr/>
            <p:nvPr/>
          </p:nvSpPr>
          <p:spPr>
            <a:xfrm>
              <a:off x="11048103" y="3587978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0" y="0"/>
                  </a:moveTo>
                  <a:lnTo>
                    <a:pt x="37171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/>
            <p:cNvSpPr/>
            <p:nvPr/>
          </p:nvSpPr>
          <p:spPr>
            <a:xfrm>
              <a:off x="11048104" y="3606544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37171" y="0"/>
                  </a:moveTo>
                  <a:lnTo>
                    <a:pt x="0" y="18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35" name="object 5835"/>
          <p:cNvGrpSpPr/>
          <p:nvPr/>
        </p:nvGrpSpPr>
        <p:grpSpPr>
          <a:xfrm>
            <a:off x="12687555" y="6030222"/>
            <a:ext cx="38735" cy="38735"/>
            <a:chOff x="12687555" y="6030222"/>
            <a:chExt cx="38735" cy="38735"/>
          </a:xfrm>
        </p:grpSpPr>
        <p:sp>
          <p:nvSpPr>
            <p:cNvPr id="5836" name="object 5836"/>
            <p:cNvSpPr/>
            <p:nvPr/>
          </p:nvSpPr>
          <p:spPr>
            <a:xfrm>
              <a:off x="12688140" y="60679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/>
            <p:cNvSpPr/>
            <p:nvPr/>
          </p:nvSpPr>
          <p:spPr>
            <a:xfrm>
              <a:off x="12688146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37171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/>
            <p:cNvSpPr/>
            <p:nvPr/>
          </p:nvSpPr>
          <p:spPr>
            <a:xfrm>
              <a:off x="12706745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0"/>
                  </a:moveTo>
                  <a:lnTo>
                    <a:pt x="18575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39" name="object 5839"/>
          <p:cNvSpPr/>
          <p:nvPr/>
        </p:nvSpPr>
        <p:spPr>
          <a:xfrm>
            <a:off x="10293601" y="35879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171"/>
                </a:moveTo>
                <a:lnTo>
                  <a:pt x="0" y="0"/>
                </a:lnTo>
                <a:lnTo>
                  <a:pt x="37171" y="18564"/>
                </a:lnTo>
                <a:lnTo>
                  <a:pt x="0" y="37171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17385718" y="43917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37192" y="37140"/>
                </a:moveTo>
                <a:lnTo>
                  <a:pt x="0" y="37140"/>
                </a:lnTo>
                <a:lnTo>
                  <a:pt x="18575" y="0"/>
                </a:lnTo>
                <a:lnTo>
                  <a:pt x="37192" y="3714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10493859" y="43917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140"/>
                </a:moveTo>
                <a:lnTo>
                  <a:pt x="37171" y="37140"/>
                </a:lnTo>
                <a:lnTo>
                  <a:pt x="18575" y="0"/>
                </a:lnTo>
                <a:lnTo>
                  <a:pt x="0" y="3714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17404295" y="4428872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60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12706745" y="6822504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59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9953538" y="360654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845" name="object 5845"/>
          <p:cNvGrpSpPr/>
          <p:nvPr/>
        </p:nvGrpSpPr>
        <p:grpSpPr>
          <a:xfrm>
            <a:off x="15227048" y="3987871"/>
            <a:ext cx="262890" cy="6985"/>
            <a:chOff x="15227048" y="3987871"/>
            <a:chExt cx="262890" cy="6985"/>
          </a:xfrm>
        </p:grpSpPr>
        <p:sp>
          <p:nvSpPr>
            <p:cNvPr id="5846" name="object 5846"/>
            <p:cNvSpPr/>
            <p:nvPr/>
          </p:nvSpPr>
          <p:spPr>
            <a:xfrm>
              <a:off x="15227640" y="3994048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 h="0">
                  <a:moveTo>
                    <a:pt x="0" y="0"/>
                  </a:moveTo>
                  <a:lnTo>
                    <a:pt x="1184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/>
            <p:cNvSpPr/>
            <p:nvPr/>
          </p:nvSpPr>
          <p:spPr>
            <a:xfrm>
              <a:off x="1534986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/>
            <p:cNvSpPr/>
            <p:nvPr/>
          </p:nvSpPr>
          <p:spPr>
            <a:xfrm>
              <a:off x="15227644" y="3988462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 h="0">
                  <a:moveTo>
                    <a:pt x="0" y="0"/>
                  </a:moveTo>
                  <a:lnTo>
                    <a:pt x="1184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/>
            <p:cNvSpPr/>
            <p:nvPr/>
          </p:nvSpPr>
          <p:spPr>
            <a:xfrm>
              <a:off x="15227640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/>
            <p:cNvSpPr/>
            <p:nvPr/>
          </p:nvSpPr>
          <p:spPr>
            <a:xfrm>
              <a:off x="15358202" y="3994048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 h="0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/>
            <p:cNvSpPr/>
            <p:nvPr/>
          </p:nvSpPr>
          <p:spPr>
            <a:xfrm>
              <a:off x="1548922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/>
            <p:cNvSpPr/>
            <p:nvPr/>
          </p:nvSpPr>
          <p:spPr>
            <a:xfrm>
              <a:off x="15358202" y="3988462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 h="0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/>
            <p:cNvSpPr/>
            <p:nvPr/>
          </p:nvSpPr>
          <p:spPr>
            <a:xfrm>
              <a:off x="15354501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54" name="object 5854"/>
          <p:cNvGrpSpPr/>
          <p:nvPr/>
        </p:nvGrpSpPr>
        <p:grpSpPr>
          <a:xfrm>
            <a:off x="15689329" y="3984725"/>
            <a:ext cx="1270" cy="13335"/>
            <a:chOff x="15689329" y="3984725"/>
            <a:chExt cx="1270" cy="13335"/>
          </a:xfrm>
        </p:grpSpPr>
        <p:sp>
          <p:nvSpPr>
            <p:cNvPr id="5855" name="object 5855"/>
            <p:cNvSpPr/>
            <p:nvPr/>
          </p:nvSpPr>
          <p:spPr>
            <a:xfrm>
              <a:off x="15689920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/>
            <p:cNvSpPr/>
            <p:nvPr/>
          </p:nvSpPr>
          <p:spPr>
            <a:xfrm>
              <a:off x="15689920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57" name="object 5857"/>
          <p:cNvGrpSpPr/>
          <p:nvPr/>
        </p:nvGrpSpPr>
        <p:grpSpPr>
          <a:xfrm>
            <a:off x="15497002" y="3984725"/>
            <a:ext cx="1270" cy="13335"/>
            <a:chOff x="15497002" y="3984725"/>
            <a:chExt cx="1270" cy="13335"/>
          </a:xfrm>
        </p:grpSpPr>
        <p:sp>
          <p:nvSpPr>
            <p:cNvPr id="5858" name="object 5858"/>
            <p:cNvSpPr/>
            <p:nvPr/>
          </p:nvSpPr>
          <p:spPr>
            <a:xfrm>
              <a:off x="15497594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/>
            <p:cNvSpPr/>
            <p:nvPr/>
          </p:nvSpPr>
          <p:spPr>
            <a:xfrm>
              <a:off x="15497594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60" name="object 5860"/>
          <p:cNvGrpSpPr/>
          <p:nvPr/>
        </p:nvGrpSpPr>
        <p:grpSpPr>
          <a:xfrm>
            <a:off x="15484902" y="3788283"/>
            <a:ext cx="499745" cy="210185"/>
            <a:chOff x="15484902" y="3788283"/>
            <a:chExt cx="499745" cy="210185"/>
          </a:xfrm>
        </p:grpSpPr>
        <p:sp>
          <p:nvSpPr>
            <p:cNvPr id="5861" name="object 5861"/>
            <p:cNvSpPr/>
            <p:nvPr/>
          </p:nvSpPr>
          <p:spPr>
            <a:xfrm>
              <a:off x="15689921" y="3792417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w="0" h="192404">
                  <a:moveTo>
                    <a:pt x="0" y="177817"/>
                  </a:moveTo>
                  <a:lnTo>
                    <a:pt x="0" y="192308"/>
                  </a:lnTo>
                </a:path>
                <a:path w="0" h="192404">
                  <a:moveTo>
                    <a:pt x="0" y="0"/>
                  </a:moveTo>
                  <a:lnTo>
                    <a:pt x="0" y="1778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/>
            <p:cNvSpPr/>
            <p:nvPr/>
          </p:nvSpPr>
          <p:spPr>
            <a:xfrm>
              <a:off x="15497603" y="3792414"/>
              <a:ext cx="192405" cy="192405"/>
            </a:xfrm>
            <a:custGeom>
              <a:avLst/>
              <a:gdLst/>
              <a:ahLst/>
              <a:cxnLst/>
              <a:rect l="l" t="t" r="r" b="b"/>
              <a:pathLst>
                <a:path w="192405" h="192404">
                  <a:moveTo>
                    <a:pt x="192318" y="0"/>
                  </a:moveTo>
                  <a:lnTo>
                    <a:pt x="148445" y="5116"/>
                  </a:lnTo>
                  <a:lnTo>
                    <a:pt x="108052" y="19671"/>
                  </a:lnTo>
                  <a:lnTo>
                    <a:pt x="72331" y="42473"/>
                  </a:lnTo>
                  <a:lnTo>
                    <a:pt x="42473" y="72329"/>
                  </a:lnTo>
                  <a:lnTo>
                    <a:pt x="19671" y="108048"/>
                  </a:lnTo>
                  <a:lnTo>
                    <a:pt x="5116" y="148438"/>
                  </a:lnTo>
                  <a:lnTo>
                    <a:pt x="0" y="19230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/>
            <p:cNvSpPr/>
            <p:nvPr/>
          </p:nvSpPr>
          <p:spPr>
            <a:xfrm>
              <a:off x="15701983" y="3994047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 h="0">
                  <a:moveTo>
                    <a:pt x="0" y="0"/>
                  </a:moveTo>
                  <a:lnTo>
                    <a:pt x="1310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/>
            <p:cNvSpPr/>
            <p:nvPr/>
          </p:nvSpPr>
          <p:spPr>
            <a:xfrm>
              <a:off x="1583301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/>
            <p:cNvSpPr/>
            <p:nvPr/>
          </p:nvSpPr>
          <p:spPr>
            <a:xfrm>
              <a:off x="15701983" y="3988462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 h="0">
                  <a:moveTo>
                    <a:pt x="0" y="0"/>
                  </a:moveTo>
                  <a:lnTo>
                    <a:pt x="1310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/>
            <p:cNvSpPr/>
            <p:nvPr/>
          </p:nvSpPr>
          <p:spPr>
            <a:xfrm>
              <a:off x="15698292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/>
            <p:cNvSpPr/>
            <p:nvPr/>
          </p:nvSpPr>
          <p:spPr>
            <a:xfrm>
              <a:off x="15837656" y="399404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0" y="0"/>
                  </a:moveTo>
                  <a:lnTo>
                    <a:pt x="127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/>
            <p:cNvSpPr/>
            <p:nvPr/>
          </p:nvSpPr>
          <p:spPr>
            <a:xfrm>
              <a:off x="15965431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/>
            <p:cNvSpPr/>
            <p:nvPr/>
          </p:nvSpPr>
          <p:spPr>
            <a:xfrm>
              <a:off x="15837655" y="3988462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127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/>
            <p:cNvSpPr/>
            <p:nvPr/>
          </p:nvSpPr>
          <p:spPr>
            <a:xfrm>
              <a:off x="15837656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71" name="object 5871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5965430" y="3984726"/>
              <a:ext cx="18606" cy="13015"/>
            </a:xfrm>
            <a:prstGeom prst="rect">
              <a:avLst/>
            </a:prstGeom>
          </p:spPr>
        </p:pic>
        <p:sp>
          <p:nvSpPr>
            <p:cNvPr id="5872" name="object 5872"/>
            <p:cNvSpPr/>
            <p:nvPr/>
          </p:nvSpPr>
          <p:spPr>
            <a:xfrm>
              <a:off x="15965431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/>
            <p:cNvSpPr/>
            <p:nvPr/>
          </p:nvSpPr>
          <p:spPr>
            <a:xfrm>
              <a:off x="15965431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/>
            <p:cNvSpPr/>
            <p:nvPr/>
          </p:nvSpPr>
          <p:spPr>
            <a:xfrm>
              <a:off x="15984029" y="398473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/>
            <p:cNvSpPr/>
            <p:nvPr/>
          </p:nvSpPr>
          <p:spPr>
            <a:xfrm>
              <a:off x="15965422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76" name="object 5876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5829309" y="3970235"/>
              <a:ext cx="12083" cy="27507"/>
            </a:xfrm>
            <a:prstGeom prst="rect">
              <a:avLst/>
            </a:prstGeom>
          </p:spPr>
        </p:pic>
        <p:sp>
          <p:nvSpPr>
            <p:cNvPr id="5877" name="object 5877"/>
            <p:cNvSpPr/>
            <p:nvPr/>
          </p:nvSpPr>
          <p:spPr>
            <a:xfrm>
              <a:off x="15829317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/>
            <p:cNvSpPr/>
            <p:nvPr/>
          </p:nvSpPr>
          <p:spPr>
            <a:xfrm>
              <a:off x="15829317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/>
            <p:cNvSpPr/>
            <p:nvPr/>
          </p:nvSpPr>
          <p:spPr>
            <a:xfrm>
              <a:off x="15841401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/>
            <p:cNvSpPr/>
            <p:nvPr/>
          </p:nvSpPr>
          <p:spPr>
            <a:xfrm>
              <a:off x="15829318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81" name="object 5881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5689920" y="3970235"/>
              <a:ext cx="12062" cy="27507"/>
            </a:xfrm>
            <a:prstGeom prst="rect">
              <a:avLst/>
            </a:prstGeom>
          </p:spPr>
        </p:pic>
        <p:sp>
          <p:nvSpPr>
            <p:cNvPr id="5882" name="object 5882"/>
            <p:cNvSpPr/>
            <p:nvPr/>
          </p:nvSpPr>
          <p:spPr>
            <a:xfrm>
              <a:off x="15689921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/>
            <p:cNvSpPr/>
            <p:nvPr/>
          </p:nvSpPr>
          <p:spPr>
            <a:xfrm>
              <a:off x="15689921" y="399774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/>
            <p:cNvSpPr/>
            <p:nvPr/>
          </p:nvSpPr>
          <p:spPr>
            <a:xfrm>
              <a:off x="15701990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/>
            <p:cNvSpPr/>
            <p:nvPr/>
          </p:nvSpPr>
          <p:spPr>
            <a:xfrm>
              <a:off x="15689928" y="39702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86" name="object 5886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15485497" y="3970235"/>
              <a:ext cx="12093" cy="27507"/>
            </a:xfrm>
            <a:prstGeom prst="rect">
              <a:avLst/>
            </a:prstGeom>
          </p:spPr>
        </p:pic>
        <p:sp>
          <p:nvSpPr>
            <p:cNvPr id="5887" name="object 5887"/>
            <p:cNvSpPr/>
            <p:nvPr/>
          </p:nvSpPr>
          <p:spPr>
            <a:xfrm>
              <a:off x="1548549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/>
            <p:cNvSpPr/>
            <p:nvPr/>
          </p:nvSpPr>
          <p:spPr>
            <a:xfrm>
              <a:off x="1548549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/>
            <p:cNvSpPr/>
            <p:nvPr/>
          </p:nvSpPr>
          <p:spPr>
            <a:xfrm>
              <a:off x="15497595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/>
            <p:cNvSpPr/>
            <p:nvPr/>
          </p:nvSpPr>
          <p:spPr>
            <a:xfrm>
              <a:off x="15485501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91" name="object 5891"/>
          <p:cNvGrpSpPr/>
          <p:nvPr/>
        </p:nvGrpSpPr>
        <p:grpSpPr>
          <a:xfrm>
            <a:off x="15345523" y="3969654"/>
            <a:ext cx="13335" cy="29209"/>
            <a:chOff x="15345523" y="3969654"/>
            <a:chExt cx="13335" cy="29209"/>
          </a:xfrm>
        </p:grpSpPr>
        <p:pic>
          <p:nvPicPr>
            <p:cNvPr id="5892" name="object 5892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15346119" y="3970235"/>
              <a:ext cx="12083" cy="27507"/>
            </a:xfrm>
            <a:prstGeom prst="rect">
              <a:avLst/>
            </a:prstGeom>
          </p:spPr>
        </p:pic>
        <p:sp>
          <p:nvSpPr>
            <p:cNvPr id="5893" name="object 5893"/>
            <p:cNvSpPr/>
            <p:nvPr/>
          </p:nvSpPr>
          <p:spPr>
            <a:xfrm>
              <a:off x="15346115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/>
            <p:cNvSpPr/>
            <p:nvPr/>
          </p:nvSpPr>
          <p:spPr>
            <a:xfrm>
              <a:off x="15346115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/>
            <p:cNvSpPr/>
            <p:nvPr/>
          </p:nvSpPr>
          <p:spPr>
            <a:xfrm>
              <a:off x="1535819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/>
            <p:cNvSpPr/>
            <p:nvPr/>
          </p:nvSpPr>
          <p:spPr>
            <a:xfrm>
              <a:off x="15346116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97" name="object 5897"/>
          <p:cNvGrpSpPr/>
          <p:nvPr/>
        </p:nvGrpSpPr>
        <p:grpSpPr>
          <a:xfrm>
            <a:off x="15208480" y="3984134"/>
            <a:ext cx="20320" cy="14604"/>
            <a:chOff x="15208480" y="3984134"/>
            <a:chExt cx="20320" cy="14604"/>
          </a:xfrm>
        </p:grpSpPr>
        <p:pic>
          <p:nvPicPr>
            <p:cNvPr id="5898" name="object 5898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15209065" y="3984727"/>
              <a:ext cx="18575" cy="13015"/>
            </a:xfrm>
            <a:prstGeom prst="rect">
              <a:avLst/>
            </a:prstGeom>
          </p:spPr>
        </p:pic>
        <p:sp>
          <p:nvSpPr>
            <p:cNvPr id="5899" name="object 5899"/>
            <p:cNvSpPr/>
            <p:nvPr/>
          </p:nvSpPr>
          <p:spPr>
            <a:xfrm>
              <a:off x="15209072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/>
            <p:cNvSpPr/>
            <p:nvPr/>
          </p:nvSpPr>
          <p:spPr>
            <a:xfrm>
              <a:off x="15209072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/>
            <p:cNvSpPr/>
            <p:nvPr/>
          </p:nvSpPr>
          <p:spPr>
            <a:xfrm>
              <a:off x="15227639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/>
            <p:cNvSpPr/>
            <p:nvPr/>
          </p:nvSpPr>
          <p:spPr>
            <a:xfrm>
              <a:off x="15209064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03" name="object 5903"/>
          <p:cNvGrpSpPr/>
          <p:nvPr/>
        </p:nvGrpSpPr>
        <p:grpSpPr>
          <a:xfrm>
            <a:off x="10488385" y="5322463"/>
            <a:ext cx="8890" cy="168910"/>
            <a:chOff x="10488385" y="5322463"/>
            <a:chExt cx="8890" cy="168910"/>
          </a:xfrm>
        </p:grpSpPr>
        <p:pic>
          <p:nvPicPr>
            <p:cNvPr id="5904" name="object 5904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491345" y="5328361"/>
              <a:ext cx="2952" cy="162790"/>
            </a:xfrm>
            <a:prstGeom prst="rect">
              <a:avLst/>
            </a:prstGeom>
          </p:spPr>
        </p:pic>
        <p:sp>
          <p:nvSpPr>
            <p:cNvPr id="5905" name="object 5905"/>
            <p:cNvSpPr/>
            <p:nvPr/>
          </p:nvSpPr>
          <p:spPr>
            <a:xfrm>
              <a:off x="10491338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5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/>
            <p:cNvSpPr/>
            <p:nvPr/>
          </p:nvSpPr>
          <p:spPr>
            <a:xfrm>
              <a:off x="10491339" y="53283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/>
            <p:cNvSpPr/>
            <p:nvPr/>
          </p:nvSpPr>
          <p:spPr>
            <a:xfrm>
              <a:off x="10491338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/>
            <p:cNvSpPr/>
            <p:nvPr/>
          </p:nvSpPr>
          <p:spPr>
            <a:xfrm>
              <a:off x="10494292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/>
            <p:cNvSpPr/>
            <p:nvPr/>
          </p:nvSpPr>
          <p:spPr>
            <a:xfrm>
              <a:off x="10491339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10" name="object 5910"/>
          <p:cNvGrpSpPr/>
          <p:nvPr/>
        </p:nvGrpSpPr>
        <p:grpSpPr>
          <a:xfrm>
            <a:off x="16090555" y="1090891"/>
            <a:ext cx="86360" cy="78740"/>
            <a:chOff x="16090555" y="1090891"/>
            <a:chExt cx="86360" cy="78740"/>
          </a:xfrm>
        </p:grpSpPr>
        <p:pic>
          <p:nvPicPr>
            <p:cNvPr id="5911" name="object 5911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6096452" y="1096793"/>
              <a:ext cx="74343" cy="66919"/>
            </a:xfrm>
            <a:prstGeom prst="rect">
              <a:avLst/>
            </a:prstGeom>
          </p:spPr>
        </p:pic>
        <p:sp>
          <p:nvSpPr>
            <p:cNvPr id="5912" name="object 5912"/>
            <p:cNvSpPr/>
            <p:nvPr/>
          </p:nvSpPr>
          <p:spPr>
            <a:xfrm>
              <a:off x="16170802" y="109678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09">
                  <a:moveTo>
                    <a:pt x="0" y="6691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/>
            <p:cNvSpPr/>
            <p:nvPr/>
          </p:nvSpPr>
          <p:spPr>
            <a:xfrm>
              <a:off x="16096456" y="1157803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/>
            <p:cNvSpPr/>
            <p:nvPr/>
          </p:nvSpPr>
          <p:spPr>
            <a:xfrm>
              <a:off x="16096456" y="109679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09">
                  <a:moveTo>
                    <a:pt x="0" y="0"/>
                  </a:moveTo>
                  <a:lnTo>
                    <a:pt x="0" y="6691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/>
            <p:cNvSpPr/>
            <p:nvPr/>
          </p:nvSpPr>
          <p:spPr>
            <a:xfrm>
              <a:off x="16096459" y="1090891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16" name="object 5916"/>
          <p:cNvSpPr/>
          <p:nvPr/>
        </p:nvSpPr>
        <p:spPr>
          <a:xfrm>
            <a:off x="12860049" y="710870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12860049" y="7000912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18" name="object 5918"/>
          <p:cNvGrpSpPr/>
          <p:nvPr/>
        </p:nvGrpSpPr>
        <p:grpSpPr>
          <a:xfrm>
            <a:off x="12859457" y="6785337"/>
            <a:ext cx="1270" cy="215900"/>
            <a:chOff x="12859457" y="6785337"/>
            <a:chExt cx="1270" cy="215900"/>
          </a:xfrm>
        </p:grpSpPr>
        <p:sp>
          <p:nvSpPr>
            <p:cNvPr id="5919" name="object 5919"/>
            <p:cNvSpPr/>
            <p:nvPr/>
          </p:nvSpPr>
          <p:spPr>
            <a:xfrm>
              <a:off x="12860049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/>
            <p:cNvSpPr/>
            <p:nvPr/>
          </p:nvSpPr>
          <p:spPr>
            <a:xfrm>
              <a:off x="12860049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/>
            <p:cNvSpPr/>
            <p:nvPr/>
          </p:nvSpPr>
          <p:spPr>
            <a:xfrm>
              <a:off x="12860049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/>
            <p:cNvSpPr/>
            <p:nvPr/>
          </p:nvSpPr>
          <p:spPr>
            <a:xfrm>
              <a:off x="12860049" y="678533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23" name="object 5923"/>
          <p:cNvSpPr/>
          <p:nvPr/>
        </p:nvSpPr>
        <p:spPr>
          <a:xfrm>
            <a:off x="12553430" y="716259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12553430" y="7108704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12553430" y="705480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12553430" y="69470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12553430" y="7000912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12553430" y="684109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12553416" y="689313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0" y="0"/>
                </a:moveTo>
                <a:lnTo>
                  <a:pt x="30662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12860049" y="7054805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12553416" y="710870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12553416" y="6785337"/>
            <a:ext cx="0" cy="55880"/>
          </a:xfrm>
          <a:custGeom>
            <a:avLst/>
            <a:gdLst/>
            <a:ahLst/>
            <a:cxnLst/>
            <a:rect l="l" t="t" r="r" b="b"/>
            <a:pathLst>
              <a:path w="0" h="55879">
                <a:moveTo>
                  <a:pt x="0" y="0"/>
                </a:moveTo>
                <a:lnTo>
                  <a:pt x="0" y="55757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33" name="object 5933"/>
          <p:cNvGrpSpPr/>
          <p:nvPr/>
        </p:nvGrpSpPr>
        <p:grpSpPr>
          <a:xfrm>
            <a:off x="12552825" y="6841095"/>
            <a:ext cx="1270" cy="160020"/>
            <a:chOff x="12552825" y="6841095"/>
            <a:chExt cx="1270" cy="160020"/>
          </a:xfrm>
        </p:grpSpPr>
        <p:sp>
          <p:nvSpPr>
            <p:cNvPr id="5934" name="object 5934"/>
            <p:cNvSpPr/>
            <p:nvPr/>
          </p:nvSpPr>
          <p:spPr>
            <a:xfrm>
              <a:off x="12553416" y="69470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/>
            <p:cNvSpPr/>
            <p:nvPr/>
          </p:nvSpPr>
          <p:spPr>
            <a:xfrm>
              <a:off x="12553416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/>
            <p:cNvSpPr/>
            <p:nvPr/>
          </p:nvSpPr>
          <p:spPr>
            <a:xfrm>
              <a:off x="12553416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37" name="object 5937"/>
          <p:cNvGrpSpPr/>
          <p:nvPr/>
        </p:nvGrpSpPr>
        <p:grpSpPr>
          <a:xfrm>
            <a:off x="12552825" y="7000912"/>
            <a:ext cx="1270" cy="107950"/>
            <a:chOff x="12552825" y="7000912"/>
            <a:chExt cx="1270" cy="107950"/>
          </a:xfrm>
        </p:grpSpPr>
        <p:sp>
          <p:nvSpPr>
            <p:cNvPr id="5938" name="object 5938"/>
            <p:cNvSpPr/>
            <p:nvPr/>
          </p:nvSpPr>
          <p:spPr>
            <a:xfrm>
              <a:off x="12553416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/>
            <p:cNvSpPr/>
            <p:nvPr/>
          </p:nvSpPr>
          <p:spPr>
            <a:xfrm>
              <a:off x="12553416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40" name="object 5940"/>
          <p:cNvGrpSpPr/>
          <p:nvPr/>
        </p:nvGrpSpPr>
        <p:grpSpPr>
          <a:xfrm>
            <a:off x="12552825" y="6781033"/>
            <a:ext cx="307975" cy="5080"/>
            <a:chOff x="12552825" y="6781033"/>
            <a:chExt cx="307975" cy="5080"/>
          </a:xfrm>
        </p:grpSpPr>
        <p:pic>
          <p:nvPicPr>
            <p:cNvPr id="5941" name="object 5941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12553418" y="6781626"/>
              <a:ext cx="306629" cy="3717"/>
            </a:xfrm>
            <a:prstGeom prst="rect">
              <a:avLst/>
            </a:prstGeom>
          </p:spPr>
        </p:pic>
        <p:sp>
          <p:nvSpPr>
            <p:cNvPr id="5942" name="object 5942"/>
            <p:cNvSpPr/>
            <p:nvPr/>
          </p:nvSpPr>
          <p:spPr>
            <a:xfrm>
              <a:off x="12553416" y="678162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/>
            <p:cNvSpPr/>
            <p:nvPr/>
          </p:nvSpPr>
          <p:spPr>
            <a:xfrm>
              <a:off x="12860049" y="678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/>
            <p:cNvSpPr/>
            <p:nvPr/>
          </p:nvSpPr>
          <p:spPr>
            <a:xfrm>
              <a:off x="12553416" y="6781620"/>
              <a:ext cx="306705" cy="3810"/>
            </a:xfrm>
            <a:custGeom>
              <a:avLst/>
              <a:gdLst/>
              <a:ahLst/>
              <a:cxnLst/>
              <a:rect l="l" t="t" r="r" b="b"/>
              <a:pathLst>
                <a:path w="306704" h="3809">
                  <a:moveTo>
                    <a:pt x="0" y="3717"/>
                  </a:moveTo>
                  <a:lnTo>
                    <a:pt x="306629" y="3717"/>
                  </a:lnTo>
                </a:path>
                <a:path w="306704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45" name="object 5945"/>
          <p:cNvGrpSpPr/>
          <p:nvPr/>
        </p:nvGrpSpPr>
        <p:grpSpPr>
          <a:xfrm>
            <a:off x="12859457" y="5976921"/>
            <a:ext cx="1270" cy="161925"/>
            <a:chOff x="12859457" y="5976921"/>
            <a:chExt cx="1270" cy="161925"/>
          </a:xfrm>
        </p:grpSpPr>
        <p:sp>
          <p:nvSpPr>
            <p:cNvPr id="5946" name="object 5946"/>
            <p:cNvSpPr/>
            <p:nvPr/>
          </p:nvSpPr>
          <p:spPr>
            <a:xfrm>
              <a:off x="12860049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/>
            <p:cNvSpPr/>
            <p:nvPr/>
          </p:nvSpPr>
          <p:spPr>
            <a:xfrm>
              <a:off x="12860049" y="60308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/>
            <p:cNvSpPr/>
            <p:nvPr/>
          </p:nvSpPr>
          <p:spPr>
            <a:xfrm>
              <a:off x="12860049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49" name="object 5949"/>
          <p:cNvGrpSpPr/>
          <p:nvPr/>
        </p:nvGrpSpPr>
        <p:grpSpPr>
          <a:xfrm>
            <a:off x="12859457" y="6138620"/>
            <a:ext cx="1270" cy="215900"/>
            <a:chOff x="12859457" y="6138620"/>
            <a:chExt cx="1270" cy="215900"/>
          </a:xfrm>
        </p:grpSpPr>
        <p:sp>
          <p:nvSpPr>
            <p:cNvPr id="5950" name="object 5950"/>
            <p:cNvSpPr/>
            <p:nvPr/>
          </p:nvSpPr>
          <p:spPr>
            <a:xfrm>
              <a:off x="12860049" y="63002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/>
            <p:cNvSpPr/>
            <p:nvPr/>
          </p:nvSpPr>
          <p:spPr>
            <a:xfrm>
              <a:off x="12860049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/>
            <p:cNvSpPr/>
            <p:nvPr/>
          </p:nvSpPr>
          <p:spPr>
            <a:xfrm>
              <a:off x="12860049" y="61925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/>
            <p:cNvSpPr/>
            <p:nvPr/>
          </p:nvSpPr>
          <p:spPr>
            <a:xfrm>
              <a:off x="12860049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54" name="object 5954"/>
          <p:cNvGrpSpPr/>
          <p:nvPr/>
        </p:nvGrpSpPr>
        <p:grpSpPr>
          <a:xfrm>
            <a:off x="12859457" y="6354196"/>
            <a:ext cx="1270" cy="431165"/>
            <a:chOff x="12859457" y="6354196"/>
            <a:chExt cx="1270" cy="431165"/>
          </a:xfrm>
        </p:grpSpPr>
        <p:sp>
          <p:nvSpPr>
            <p:cNvPr id="5955" name="object 5955"/>
            <p:cNvSpPr/>
            <p:nvPr/>
          </p:nvSpPr>
          <p:spPr>
            <a:xfrm>
              <a:off x="12860049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/>
            <p:cNvSpPr/>
            <p:nvPr/>
          </p:nvSpPr>
          <p:spPr>
            <a:xfrm>
              <a:off x="12860049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w="0"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/>
            <p:cNvSpPr/>
            <p:nvPr/>
          </p:nvSpPr>
          <p:spPr>
            <a:xfrm>
              <a:off x="12860049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/>
            <p:cNvSpPr/>
            <p:nvPr/>
          </p:nvSpPr>
          <p:spPr>
            <a:xfrm>
              <a:off x="12860049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59" name="object 5959"/>
          <p:cNvSpPr/>
          <p:nvPr/>
        </p:nvSpPr>
        <p:spPr>
          <a:xfrm>
            <a:off x="12553430" y="61386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12553430" y="60847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12553430" y="6030828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12553430" y="5976921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12553430" y="6354196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12553430" y="630029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12553430" y="6192513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12553430" y="6246404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12553430" y="6731446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12553430" y="6461979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12553430" y="640808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12553430" y="678533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 h="0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71" name="object 5971"/>
          <p:cNvGrpSpPr/>
          <p:nvPr/>
        </p:nvGrpSpPr>
        <p:grpSpPr>
          <a:xfrm>
            <a:off x="12552825" y="6192513"/>
            <a:ext cx="1270" cy="107950"/>
            <a:chOff x="12552825" y="6192513"/>
            <a:chExt cx="1270" cy="107950"/>
          </a:xfrm>
        </p:grpSpPr>
        <p:sp>
          <p:nvSpPr>
            <p:cNvPr id="5972" name="object 5972"/>
            <p:cNvSpPr/>
            <p:nvPr/>
          </p:nvSpPr>
          <p:spPr>
            <a:xfrm>
              <a:off x="12553416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/>
            <p:cNvSpPr/>
            <p:nvPr/>
          </p:nvSpPr>
          <p:spPr>
            <a:xfrm>
              <a:off x="12553416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74" name="object 5974"/>
          <p:cNvSpPr/>
          <p:nvPr/>
        </p:nvSpPr>
        <p:spPr>
          <a:xfrm>
            <a:off x="12553416" y="6030828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75" name="object 5975"/>
          <p:cNvGrpSpPr/>
          <p:nvPr/>
        </p:nvGrpSpPr>
        <p:grpSpPr>
          <a:xfrm>
            <a:off x="12552825" y="6354196"/>
            <a:ext cx="1270" cy="377825"/>
            <a:chOff x="12552825" y="6354196"/>
            <a:chExt cx="1270" cy="377825"/>
          </a:xfrm>
        </p:grpSpPr>
        <p:sp>
          <p:nvSpPr>
            <p:cNvPr id="5976" name="object 5976"/>
            <p:cNvSpPr/>
            <p:nvPr/>
          </p:nvSpPr>
          <p:spPr>
            <a:xfrm>
              <a:off x="12553416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/>
            <p:cNvSpPr/>
            <p:nvPr/>
          </p:nvSpPr>
          <p:spPr>
            <a:xfrm>
              <a:off x="12553416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w="0"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/>
            <p:cNvSpPr/>
            <p:nvPr/>
          </p:nvSpPr>
          <p:spPr>
            <a:xfrm>
              <a:off x="12553416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79" name="object 5979"/>
          <p:cNvGrpSpPr/>
          <p:nvPr/>
        </p:nvGrpSpPr>
        <p:grpSpPr>
          <a:xfrm>
            <a:off x="12552825" y="6084720"/>
            <a:ext cx="1270" cy="107950"/>
            <a:chOff x="12552825" y="6084720"/>
            <a:chExt cx="1270" cy="107950"/>
          </a:xfrm>
        </p:grpSpPr>
        <p:sp>
          <p:nvSpPr>
            <p:cNvPr id="5980" name="object 5980"/>
            <p:cNvSpPr/>
            <p:nvPr/>
          </p:nvSpPr>
          <p:spPr>
            <a:xfrm>
              <a:off x="12553416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/>
            <p:cNvSpPr/>
            <p:nvPr/>
          </p:nvSpPr>
          <p:spPr>
            <a:xfrm>
              <a:off x="12553416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82" name="object 5982"/>
          <p:cNvSpPr/>
          <p:nvPr/>
        </p:nvSpPr>
        <p:spPr>
          <a:xfrm>
            <a:off x="12553416" y="5976921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12553416" y="6731446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12553416" y="6300295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85" name="object 5985"/>
          <p:cNvGrpSpPr/>
          <p:nvPr/>
        </p:nvGrpSpPr>
        <p:grpSpPr>
          <a:xfrm>
            <a:off x="9563062" y="7000753"/>
            <a:ext cx="19050" cy="295910"/>
            <a:chOff x="9563062" y="7000753"/>
            <a:chExt cx="19050" cy="295910"/>
          </a:xfrm>
        </p:grpSpPr>
        <p:pic>
          <p:nvPicPr>
            <p:cNvPr id="5986" name="object 598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566015" y="7003706"/>
              <a:ext cx="13046" cy="289907"/>
            </a:xfrm>
            <a:prstGeom prst="rect">
              <a:avLst/>
            </a:prstGeom>
          </p:spPr>
        </p:pic>
        <p:sp>
          <p:nvSpPr>
            <p:cNvPr id="5987" name="object 5987"/>
            <p:cNvSpPr/>
            <p:nvPr/>
          </p:nvSpPr>
          <p:spPr>
            <a:xfrm>
              <a:off x="9566015" y="7003706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0" y="0"/>
                  </a:moveTo>
                  <a:lnTo>
                    <a:pt x="31" y="2899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/>
            <p:cNvSpPr/>
            <p:nvPr/>
          </p:nvSpPr>
          <p:spPr>
            <a:xfrm>
              <a:off x="9566046" y="72936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/>
            <p:cNvSpPr/>
            <p:nvPr/>
          </p:nvSpPr>
          <p:spPr>
            <a:xfrm>
              <a:off x="9579026" y="7003705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31" y="2899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/>
            <p:cNvSpPr/>
            <p:nvPr/>
          </p:nvSpPr>
          <p:spPr>
            <a:xfrm>
              <a:off x="9566025" y="7003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91" name="object 5991"/>
          <p:cNvSpPr/>
          <p:nvPr/>
        </p:nvSpPr>
        <p:spPr>
          <a:xfrm>
            <a:off x="18903988" y="50286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724" y="2362"/>
                </a:moveTo>
                <a:lnTo>
                  <a:pt x="4025" y="698"/>
                </a:lnTo>
                <a:lnTo>
                  <a:pt x="2362" y="0"/>
                </a:lnTo>
                <a:lnTo>
                  <a:pt x="685" y="698"/>
                </a:lnTo>
                <a:lnTo>
                  <a:pt x="0" y="2362"/>
                </a:lnTo>
                <a:lnTo>
                  <a:pt x="685" y="4025"/>
                </a:lnTo>
                <a:lnTo>
                  <a:pt x="2362" y="4724"/>
                </a:lnTo>
                <a:lnTo>
                  <a:pt x="4025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9008021" y="50286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724" y="2362"/>
                </a:moveTo>
                <a:lnTo>
                  <a:pt x="4038" y="698"/>
                </a:lnTo>
                <a:lnTo>
                  <a:pt x="2362" y="0"/>
                </a:lnTo>
                <a:lnTo>
                  <a:pt x="698" y="698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38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9054478" y="79974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724" y="2362"/>
                </a:moveTo>
                <a:lnTo>
                  <a:pt x="4038" y="685"/>
                </a:lnTo>
                <a:lnTo>
                  <a:pt x="2362" y="0"/>
                </a:lnTo>
                <a:lnTo>
                  <a:pt x="698" y="685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38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18857520" y="79974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724" y="2362"/>
                </a:moveTo>
                <a:lnTo>
                  <a:pt x="4025" y="685"/>
                </a:lnTo>
                <a:lnTo>
                  <a:pt x="2362" y="0"/>
                </a:lnTo>
                <a:lnTo>
                  <a:pt x="698" y="685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25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5995" name="object 5995"/>
          <p:cNvPicPr/>
          <p:nvPr/>
        </p:nvPicPr>
        <p:blipFill>
          <a:blip r:embed="rId326" cstate="print"/>
          <a:stretch>
            <a:fillRect/>
          </a:stretch>
        </p:blipFill>
        <p:spPr>
          <a:xfrm>
            <a:off x="16146837" y="5083416"/>
            <a:ext cx="321121" cy="152916"/>
          </a:xfrm>
          <a:prstGeom prst="rect">
            <a:avLst/>
          </a:prstGeom>
        </p:spPr>
      </p:pic>
      <p:pic>
        <p:nvPicPr>
          <p:cNvPr id="5996" name="object 5996"/>
          <p:cNvPicPr/>
          <p:nvPr/>
        </p:nvPicPr>
        <p:blipFill>
          <a:blip r:embed="rId327" cstate="print"/>
          <a:stretch>
            <a:fillRect/>
          </a:stretch>
        </p:blipFill>
        <p:spPr>
          <a:xfrm>
            <a:off x="13043811" y="5083416"/>
            <a:ext cx="321142" cy="152916"/>
          </a:xfrm>
          <a:prstGeom prst="rect">
            <a:avLst/>
          </a:prstGeom>
        </p:spPr>
      </p:pic>
      <p:pic>
        <p:nvPicPr>
          <p:cNvPr id="5997" name="object 5997"/>
          <p:cNvPicPr/>
          <p:nvPr/>
        </p:nvPicPr>
        <p:blipFill>
          <a:blip r:embed="rId328" cstate="print"/>
          <a:stretch>
            <a:fillRect/>
          </a:stretch>
        </p:blipFill>
        <p:spPr>
          <a:xfrm>
            <a:off x="13537902" y="7511876"/>
            <a:ext cx="152916" cy="321110"/>
          </a:xfrm>
          <a:prstGeom prst="rect">
            <a:avLst/>
          </a:prstGeom>
        </p:spPr>
      </p:pic>
      <p:pic>
        <p:nvPicPr>
          <p:cNvPr id="5998" name="object 5998"/>
          <p:cNvPicPr/>
          <p:nvPr/>
        </p:nvPicPr>
        <p:blipFill>
          <a:blip r:embed="rId329" cstate="print"/>
          <a:stretch>
            <a:fillRect/>
          </a:stretch>
        </p:blipFill>
        <p:spPr>
          <a:xfrm>
            <a:off x="17173644" y="7766601"/>
            <a:ext cx="321079" cy="152916"/>
          </a:xfrm>
          <a:prstGeom prst="rect">
            <a:avLst/>
          </a:prstGeom>
        </p:spPr>
      </p:pic>
      <p:pic>
        <p:nvPicPr>
          <p:cNvPr id="5999" name="object 5999"/>
          <p:cNvPicPr/>
          <p:nvPr/>
        </p:nvPicPr>
        <p:blipFill>
          <a:blip r:embed="rId330" cstate="print"/>
          <a:stretch>
            <a:fillRect/>
          </a:stretch>
        </p:blipFill>
        <p:spPr>
          <a:xfrm>
            <a:off x="11999487" y="5543915"/>
            <a:ext cx="152916" cy="321131"/>
          </a:xfrm>
          <a:prstGeom prst="rect">
            <a:avLst/>
          </a:prstGeom>
        </p:spPr>
      </p:pic>
      <p:pic>
        <p:nvPicPr>
          <p:cNvPr id="6000" name="object 6000"/>
          <p:cNvPicPr/>
          <p:nvPr/>
        </p:nvPicPr>
        <p:blipFill>
          <a:blip r:embed="rId331" cstate="print"/>
          <a:stretch>
            <a:fillRect/>
          </a:stretch>
        </p:blipFill>
        <p:spPr>
          <a:xfrm>
            <a:off x="10230945" y="5543915"/>
            <a:ext cx="152916" cy="321131"/>
          </a:xfrm>
          <a:prstGeom prst="rect">
            <a:avLst/>
          </a:prstGeom>
        </p:spPr>
      </p:pic>
      <p:grpSp>
        <p:nvGrpSpPr>
          <p:cNvPr id="6001" name="object 6001"/>
          <p:cNvGrpSpPr/>
          <p:nvPr/>
        </p:nvGrpSpPr>
        <p:grpSpPr>
          <a:xfrm>
            <a:off x="9184799" y="4941483"/>
            <a:ext cx="340360" cy="170180"/>
            <a:chOff x="9184799" y="4941483"/>
            <a:chExt cx="340360" cy="170180"/>
          </a:xfrm>
        </p:grpSpPr>
        <p:sp>
          <p:nvSpPr>
            <p:cNvPr id="6002" name="object 6002"/>
            <p:cNvSpPr/>
            <p:nvPr/>
          </p:nvSpPr>
          <p:spPr>
            <a:xfrm>
              <a:off x="9184799" y="4941483"/>
              <a:ext cx="340360" cy="170180"/>
            </a:xfrm>
            <a:custGeom>
              <a:avLst/>
              <a:gdLst/>
              <a:ahLst/>
              <a:cxnLst/>
              <a:rect l="l" t="t" r="r" b="b"/>
              <a:pathLst>
                <a:path w="340359" h="170179">
                  <a:moveTo>
                    <a:pt x="339884" y="0"/>
                  </a:moveTo>
                  <a:lnTo>
                    <a:pt x="0" y="0"/>
                  </a:lnTo>
                  <a:lnTo>
                    <a:pt x="0" y="169942"/>
                  </a:lnTo>
                  <a:lnTo>
                    <a:pt x="339884" y="169942"/>
                  </a:lnTo>
                  <a:lnTo>
                    <a:pt x="339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03" name="object 600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194170" y="4949985"/>
              <a:ext cx="321121" cy="152937"/>
            </a:xfrm>
            <a:prstGeom prst="rect">
              <a:avLst/>
            </a:prstGeom>
          </p:spPr>
        </p:pic>
      </p:grpSp>
      <p:grpSp>
        <p:nvGrpSpPr>
          <p:cNvPr id="6004" name="object 6004"/>
          <p:cNvGrpSpPr/>
          <p:nvPr/>
        </p:nvGrpSpPr>
        <p:grpSpPr>
          <a:xfrm>
            <a:off x="18352771" y="4972183"/>
            <a:ext cx="340360" cy="170180"/>
            <a:chOff x="18352771" y="4972183"/>
            <a:chExt cx="340360" cy="170180"/>
          </a:xfrm>
        </p:grpSpPr>
        <p:sp>
          <p:nvSpPr>
            <p:cNvPr id="6005" name="object 6005"/>
            <p:cNvSpPr/>
            <p:nvPr/>
          </p:nvSpPr>
          <p:spPr>
            <a:xfrm>
              <a:off x="18352771" y="4972183"/>
              <a:ext cx="340360" cy="170180"/>
            </a:xfrm>
            <a:custGeom>
              <a:avLst/>
              <a:gdLst/>
              <a:ahLst/>
              <a:cxnLst/>
              <a:rect l="l" t="t" r="r" b="b"/>
              <a:pathLst>
                <a:path w="340359" h="170179">
                  <a:moveTo>
                    <a:pt x="339884" y="0"/>
                  </a:moveTo>
                  <a:lnTo>
                    <a:pt x="0" y="0"/>
                  </a:lnTo>
                  <a:lnTo>
                    <a:pt x="0" y="169952"/>
                  </a:lnTo>
                  <a:lnTo>
                    <a:pt x="339884" y="169952"/>
                  </a:lnTo>
                  <a:lnTo>
                    <a:pt x="339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06" name="object 6006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8362163" y="4980686"/>
              <a:ext cx="321121" cy="152916"/>
            </a:xfrm>
            <a:prstGeom prst="rect">
              <a:avLst/>
            </a:prstGeom>
          </p:spPr>
        </p:pic>
      </p:grpSp>
      <p:pic>
        <p:nvPicPr>
          <p:cNvPr id="6007" name="object 6007"/>
          <p:cNvPicPr/>
          <p:nvPr/>
        </p:nvPicPr>
        <p:blipFill>
          <a:blip r:embed="rId334" cstate="print"/>
          <a:stretch>
            <a:fillRect/>
          </a:stretch>
        </p:blipFill>
        <p:spPr>
          <a:xfrm>
            <a:off x="13546655" y="2820280"/>
            <a:ext cx="152906" cy="321131"/>
          </a:xfrm>
          <a:prstGeom prst="rect">
            <a:avLst/>
          </a:prstGeom>
        </p:spPr>
      </p:pic>
      <p:pic>
        <p:nvPicPr>
          <p:cNvPr id="6008" name="object 6008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6373724" y="5352894"/>
            <a:ext cx="188829" cy="188816"/>
          </a:xfrm>
          <a:prstGeom prst="rect">
            <a:avLst/>
          </a:prstGeom>
        </p:spPr>
      </p:pic>
      <p:pic>
        <p:nvPicPr>
          <p:cNvPr id="6009" name="object 6009"/>
          <p:cNvPicPr/>
          <p:nvPr/>
        </p:nvPicPr>
        <p:blipFill>
          <a:blip r:embed="rId336" cstate="print"/>
          <a:stretch>
            <a:fillRect/>
          </a:stretch>
        </p:blipFill>
        <p:spPr>
          <a:xfrm>
            <a:off x="14222845" y="2820280"/>
            <a:ext cx="152916" cy="321131"/>
          </a:xfrm>
          <a:prstGeom prst="rect">
            <a:avLst/>
          </a:prstGeom>
        </p:spPr>
      </p:pic>
      <p:pic>
        <p:nvPicPr>
          <p:cNvPr id="6010" name="object 6010"/>
          <p:cNvPicPr/>
          <p:nvPr/>
        </p:nvPicPr>
        <p:blipFill>
          <a:blip r:embed="rId337" cstate="print"/>
          <a:stretch>
            <a:fillRect/>
          </a:stretch>
        </p:blipFill>
        <p:spPr>
          <a:xfrm>
            <a:off x="9941896" y="5525727"/>
            <a:ext cx="188851" cy="188811"/>
          </a:xfrm>
          <a:prstGeom prst="rect">
            <a:avLst/>
          </a:prstGeom>
        </p:spPr>
      </p:pic>
      <p:pic>
        <p:nvPicPr>
          <p:cNvPr id="6011" name="object 6011"/>
          <p:cNvPicPr/>
          <p:nvPr/>
        </p:nvPicPr>
        <p:blipFill>
          <a:blip r:embed="rId338" cstate="print"/>
          <a:stretch>
            <a:fillRect/>
          </a:stretch>
        </p:blipFill>
        <p:spPr>
          <a:xfrm>
            <a:off x="14879556" y="2820280"/>
            <a:ext cx="152937" cy="321131"/>
          </a:xfrm>
          <a:prstGeom prst="rect">
            <a:avLst/>
          </a:prstGeom>
        </p:spPr>
      </p:pic>
      <p:pic>
        <p:nvPicPr>
          <p:cNvPr id="6012" name="object 6012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1322580" y="5243243"/>
            <a:ext cx="188828" cy="188821"/>
          </a:xfrm>
          <a:prstGeom prst="rect">
            <a:avLst/>
          </a:prstGeom>
        </p:spPr>
      </p:pic>
      <p:grpSp>
        <p:nvGrpSpPr>
          <p:cNvPr id="6013" name="object 6013"/>
          <p:cNvGrpSpPr/>
          <p:nvPr/>
        </p:nvGrpSpPr>
        <p:grpSpPr>
          <a:xfrm>
            <a:off x="18361504" y="905407"/>
            <a:ext cx="170180" cy="340360"/>
            <a:chOff x="18361504" y="905407"/>
            <a:chExt cx="170180" cy="340360"/>
          </a:xfrm>
        </p:grpSpPr>
        <p:sp>
          <p:nvSpPr>
            <p:cNvPr id="6014" name="object 6014"/>
            <p:cNvSpPr/>
            <p:nvPr/>
          </p:nvSpPr>
          <p:spPr>
            <a:xfrm>
              <a:off x="18361504" y="905407"/>
              <a:ext cx="170180" cy="340360"/>
            </a:xfrm>
            <a:custGeom>
              <a:avLst/>
              <a:gdLst/>
              <a:ahLst/>
              <a:cxnLst/>
              <a:rect l="l" t="t" r="r" b="b"/>
              <a:pathLst>
                <a:path w="170180" h="340359">
                  <a:moveTo>
                    <a:pt x="169931" y="0"/>
                  </a:moveTo>
                  <a:lnTo>
                    <a:pt x="0" y="0"/>
                  </a:lnTo>
                  <a:lnTo>
                    <a:pt x="0" y="339884"/>
                  </a:lnTo>
                  <a:lnTo>
                    <a:pt x="169931" y="339884"/>
                  </a:lnTo>
                  <a:lnTo>
                    <a:pt x="1699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15" name="object 6015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8369995" y="914778"/>
              <a:ext cx="152937" cy="321100"/>
            </a:xfrm>
            <a:prstGeom prst="rect">
              <a:avLst/>
            </a:prstGeom>
          </p:spPr>
        </p:pic>
      </p:grpSp>
      <p:pic>
        <p:nvPicPr>
          <p:cNvPr id="6016" name="object 6016"/>
          <p:cNvPicPr/>
          <p:nvPr/>
        </p:nvPicPr>
        <p:blipFill>
          <a:blip r:embed="rId340" cstate="print"/>
          <a:stretch>
            <a:fillRect/>
          </a:stretch>
        </p:blipFill>
        <p:spPr>
          <a:xfrm>
            <a:off x="16792902" y="890862"/>
            <a:ext cx="152937" cy="321100"/>
          </a:xfrm>
          <a:prstGeom prst="rect">
            <a:avLst/>
          </a:prstGeom>
        </p:spPr>
      </p:pic>
      <p:sp>
        <p:nvSpPr>
          <p:cNvPr id="6017" name="object 6017"/>
          <p:cNvSpPr/>
          <p:nvPr/>
        </p:nvSpPr>
        <p:spPr>
          <a:xfrm>
            <a:off x="9816926" y="4985492"/>
            <a:ext cx="157480" cy="342900"/>
          </a:xfrm>
          <a:custGeom>
            <a:avLst/>
            <a:gdLst/>
            <a:ahLst/>
            <a:cxnLst/>
            <a:rect l="l" t="t" r="r" b="b"/>
            <a:pathLst>
              <a:path w="157479" h="342900">
                <a:moveTo>
                  <a:pt x="157031" y="0"/>
                </a:moveTo>
                <a:lnTo>
                  <a:pt x="0" y="0"/>
                </a:lnTo>
                <a:lnTo>
                  <a:pt x="0" y="342879"/>
                </a:lnTo>
                <a:lnTo>
                  <a:pt x="157031" y="342879"/>
                </a:lnTo>
                <a:lnTo>
                  <a:pt x="157031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17942762" y="4984550"/>
            <a:ext cx="157480" cy="344170"/>
          </a:xfrm>
          <a:custGeom>
            <a:avLst/>
            <a:gdLst/>
            <a:ahLst/>
            <a:cxnLst/>
            <a:rect l="l" t="t" r="r" b="b"/>
            <a:pathLst>
              <a:path w="157480" h="344170">
                <a:moveTo>
                  <a:pt x="157052" y="0"/>
                </a:moveTo>
                <a:lnTo>
                  <a:pt x="0" y="0"/>
                </a:lnTo>
                <a:lnTo>
                  <a:pt x="0" y="343811"/>
                </a:lnTo>
                <a:lnTo>
                  <a:pt x="157052" y="343811"/>
                </a:lnTo>
                <a:lnTo>
                  <a:pt x="157052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019" name="object 6019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7008927" y="1032466"/>
            <a:ext cx="188821" cy="188826"/>
          </a:xfrm>
          <a:prstGeom prst="rect">
            <a:avLst/>
          </a:prstGeom>
        </p:spPr>
      </p:pic>
      <p:pic>
        <p:nvPicPr>
          <p:cNvPr id="6020" name="object 6020"/>
          <p:cNvPicPr/>
          <p:nvPr/>
        </p:nvPicPr>
        <p:blipFill>
          <a:blip r:embed="rId341" cstate="print"/>
          <a:stretch>
            <a:fillRect/>
          </a:stretch>
        </p:blipFill>
        <p:spPr>
          <a:xfrm>
            <a:off x="17260490" y="5390504"/>
            <a:ext cx="192477" cy="191221"/>
          </a:xfrm>
          <a:prstGeom prst="rect">
            <a:avLst/>
          </a:prstGeom>
        </p:spPr>
      </p:pic>
      <p:sp>
        <p:nvSpPr>
          <p:cNvPr id="6021" name="object 6021"/>
          <p:cNvSpPr/>
          <p:nvPr/>
        </p:nvSpPr>
        <p:spPr>
          <a:xfrm>
            <a:off x="19104140" y="903438"/>
            <a:ext cx="170180" cy="340360"/>
          </a:xfrm>
          <a:custGeom>
            <a:avLst/>
            <a:gdLst/>
            <a:ahLst/>
            <a:cxnLst/>
            <a:rect l="l" t="t" r="r" b="b"/>
            <a:pathLst>
              <a:path w="170180" h="340359">
                <a:moveTo>
                  <a:pt x="169931" y="0"/>
                </a:moveTo>
                <a:lnTo>
                  <a:pt x="0" y="0"/>
                </a:lnTo>
                <a:lnTo>
                  <a:pt x="0" y="339884"/>
                </a:lnTo>
                <a:lnTo>
                  <a:pt x="169931" y="339884"/>
                </a:lnTo>
                <a:lnTo>
                  <a:pt x="16993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022" name="object 6022"/>
          <p:cNvPicPr/>
          <p:nvPr/>
        </p:nvPicPr>
        <p:blipFill>
          <a:blip r:embed="rId342" cstate="print"/>
          <a:stretch>
            <a:fillRect/>
          </a:stretch>
        </p:blipFill>
        <p:spPr>
          <a:xfrm>
            <a:off x="14690128" y="2689900"/>
            <a:ext cx="184894" cy="184909"/>
          </a:xfrm>
          <a:prstGeom prst="rect">
            <a:avLst/>
          </a:prstGeom>
        </p:spPr>
      </p:pic>
      <p:pic>
        <p:nvPicPr>
          <p:cNvPr id="6023" name="object 6023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8597960" y="5143204"/>
            <a:ext cx="184901" cy="184905"/>
          </a:xfrm>
          <a:prstGeom prst="rect">
            <a:avLst/>
          </a:prstGeom>
        </p:spPr>
      </p:pic>
      <p:pic>
        <p:nvPicPr>
          <p:cNvPr id="6024" name="object 6024"/>
          <p:cNvPicPr/>
          <p:nvPr/>
        </p:nvPicPr>
        <p:blipFill>
          <a:blip r:embed="rId344" cstate="print"/>
          <a:stretch>
            <a:fillRect/>
          </a:stretch>
        </p:blipFill>
        <p:spPr>
          <a:xfrm>
            <a:off x="19112664" y="912809"/>
            <a:ext cx="152906" cy="321100"/>
          </a:xfrm>
          <a:prstGeom prst="rect">
            <a:avLst/>
          </a:prstGeom>
        </p:spPr>
      </p:pic>
      <p:pic>
        <p:nvPicPr>
          <p:cNvPr id="6025" name="object 6025"/>
          <p:cNvPicPr/>
          <p:nvPr/>
        </p:nvPicPr>
        <p:blipFill>
          <a:blip r:embed="rId345" cstate="print"/>
          <a:stretch>
            <a:fillRect/>
          </a:stretch>
        </p:blipFill>
        <p:spPr>
          <a:xfrm>
            <a:off x="14011457" y="2690372"/>
            <a:ext cx="184894" cy="186640"/>
          </a:xfrm>
          <a:prstGeom prst="rect">
            <a:avLst/>
          </a:prstGeom>
        </p:spPr>
      </p:pic>
      <p:pic>
        <p:nvPicPr>
          <p:cNvPr id="6026" name="object 6026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3341342" y="2690372"/>
            <a:ext cx="184893" cy="184909"/>
          </a:xfrm>
          <a:prstGeom prst="rect">
            <a:avLst/>
          </a:prstGeom>
        </p:spPr>
      </p:pic>
      <p:pic>
        <p:nvPicPr>
          <p:cNvPr id="6027" name="object 6027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4380472" y="7829489"/>
            <a:ext cx="184894" cy="184905"/>
          </a:xfrm>
          <a:prstGeom prst="rect">
            <a:avLst/>
          </a:prstGeom>
        </p:spPr>
      </p:pic>
      <p:pic>
        <p:nvPicPr>
          <p:cNvPr id="6028" name="object 6028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8532943" y="1060250"/>
            <a:ext cx="184905" cy="184905"/>
          </a:xfrm>
          <a:prstGeom prst="rect">
            <a:avLst/>
          </a:prstGeom>
        </p:spPr>
      </p:pic>
      <p:pic>
        <p:nvPicPr>
          <p:cNvPr id="6029" name="object 6029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6538954" y="1035832"/>
            <a:ext cx="184909" cy="184894"/>
          </a:xfrm>
          <a:prstGeom prst="rect">
            <a:avLst/>
          </a:prstGeom>
        </p:spPr>
      </p:pic>
      <p:pic>
        <p:nvPicPr>
          <p:cNvPr id="6030" name="object 6030"/>
          <p:cNvPicPr/>
          <p:nvPr/>
        </p:nvPicPr>
        <p:blipFill>
          <a:blip r:embed="rId346" cstate="print"/>
          <a:stretch>
            <a:fillRect/>
          </a:stretch>
        </p:blipFill>
        <p:spPr>
          <a:xfrm>
            <a:off x="13348379" y="7826509"/>
            <a:ext cx="184894" cy="186879"/>
          </a:xfrm>
          <a:prstGeom prst="rect">
            <a:avLst/>
          </a:prstGeom>
        </p:spPr>
      </p:pic>
      <p:pic>
        <p:nvPicPr>
          <p:cNvPr id="6031" name="object 6031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9194463" y="5134424"/>
            <a:ext cx="184903" cy="184890"/>
          </a:xfrm>
          <a:prstGeom prst="rect">
            <a:avLst/>
          </a:prstGeom>
        </p:spPr>
      </p:pic>
      <p:pic>
        <p:nvPicPr>
          <p:cNvPr id="6032" name="object 6032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0494109" y="5134424"/>
            <a:ext cx="184894" cy="184890"/>
          </a:xfrm>
          <a:prstGeom prst="rect">
            <a:avLst/>
          </a:prstGeom>
        </p:spPr>
      </p:pic>
      <p:pic>
        <p:nvPicPr>
          <p:cNvPr id="6033" name="object 6033"/>
          <p:cNvPicPr/>
          <p:nvPr/>
        </p:nvPicPr>
        <p:blipFill>
          <a:blip r:embed="rId342" cstate="print"/>
          <a:stretch>
            <a:fillRect/>
          </a:stretch>
        </p:blipFill>
        <p:spPr>
          <a:xfrm>
            <a:off x="11368198" y="4919996"/>
            <a:ext cx="184894" cy="184892"/>
          </a:xfrm>
          <a:prstGeom prst="rect">
            <a:avLst/>
          </a:prstGeom>
        </p:spPr>
      </p:pic>
      <p:sp>
        <p:nvSpPr>
          <p:cNvPr id="6034" name="object 6034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65">
                <a:solidFill>
                  <a:srgbClr val="EE2524"/>
                </a:solidFill>
              </a:rPr>
              <a:t>Was </a:t>
            </a:r>
            <a:r>
              <a:rPr dirty="0" spc="-5">
                <a:solidFill>
                  <a:srgbClr val="EE2524"/>
                </a:solidFill>
              </a:rPr>
              <a:t>muss im </a:t>
            </a:r>
            <a:r>
              <a:rPr dirty="0" spc="-35">
                <a:solidFill>
                  <a:srgbClr val="EE2524"/>
                </a:solidFill>
              </a:rPr>
              <a:t>Brandfall </a:t>
            </a:r>
            <a:r>
              <a:rPr dirty="0" spc="-755">
                <a:solidFill>
                  <a:srgbClr val="EE2524"/>
                </a:solidFill>
              </a:rPr>
              <a:t> </a:t>
            </a:r>
            <a:r>
              <a:rPr dirty="0" spc="-5">
                <a:solidFill>
                  <a:srgbClr val="EE2524"/>
                </a:solidFill>
              </a:rPr>
              <a:t>beachtet</a:t>
            </a:r>
            <a:r>
              <a:rPr dirty="0" spc="-15">
                <a:solidFill>
                  <a:srgbClr val="EE2524"/>
                </a:solidFill>
              </a:rPr>
              <a:t> werden?</a:t>
            </a:r>
          </a:p>
        </p:txBody>
      </p:sp>
      <p:sp>
        <p:nvSpPr>
          <p:cNvPr id="6035" name="object 6035"/>
          <p:cNvSpPr txBox="1"/>
          <p:nvPr/>
        </p:nvSpPr>
        <p:spPr>
          <a:xfrm>
            <a:off x="9811299" y="8881309"/>
            <a:ext cx="1036955" cy="16846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Hand</a:t>
            </a:r>
            <a:r>
              <a:rPr dirty="0" sz="1050" spc="-50">
                <a:solidFill>
                  <a:srgbClr val="00000F"/>
                </a:solidFill>
                <a:latin typeface="FS Albert"/>
                <a:cs typeface="FS Albert"/>
              </a:rPr>
              <a:t>f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euermelder 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Feuerlöscher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Notausgang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Fluchtrichtung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6036" name="object 6036"/>
          <p:cNvPicPr/>
          <p:nvPr/>
        </p:nvPicPr>
        <p:blipFill>
          <a:blip r:embed="rId347" cstate="print"/>
          <a:stretch>
            <a:fillRect/>
          </a:stretch>
        </p:blipFill>
        <p:spPr>
          <a:xfrm>
            <a:off x="9472117" y="9103785"/>
            <a:ext cx="231419" cy="231416"/>
          </a:xfrm>
          <a:prstGeom prst="rect">
            <a:avLst/>
          </a:prstGeom>
        </p:spPr>
      </p:pic>
      <p:pic>
        <p:nvPicPr>
          <p:cNvPr id="6037" name="object 6037"/>
          <p:cNvPicPr/>
          <p:nvPr/>
        </p:nvPicPr>
        <p:blipFill>
          <a:blip r:embed="rId348" cstate="print"/>
          <a:stretch>
            <a:fillRect/>
          </a:stretch>
        </p:blipFill>
        <p:spPr>
          <a:xfrm>
            <a:off x="9472117" y="9401902"/>
            <a:ext cx="231419" cy="231421"/>
          </a:xfrm>
          <a:prstGeom prst="rect">
            <a:avLst/>
          </a:prstGeom>
        </p:spPr>
      </p:pic>
      <p:grpSp>
        <p:nvGrpSpPr>
          <p:cNvPr id="6038" name="object 6038"/>
          <p:cNvGrpSpPr/>
          <p:nvPr/>
        </p:nvGrpSpPr>
        <p:grpSpPr>
          <a:xfrm>
            <a:off x="9227494" y="9700521"/>
            <a:ext cx="476250" cy="231775"/>
            <a:chOff x="9227494" y="9700521"/>
            <a:chExt cx="476250" cy="231775"/>
          </a:xfrm>
        </p:grpSpPr>
        <p:pic>
          <p:nvPicPr>
            <p:cNvPr id="6039" name="object 6039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9227494" y="9700521"/>
              <a:ext cx="231422" cy="231417"/>
            </a:xfrm>
            <a:prstGeom prst="rect">
              <a:avLst/>
            </a:prstGeom>
          </p:spPr>
        </p:pic>
        <p:pic>
          <p:nvPicPr>
            <p:cNvPr id="6040" name="object 6040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9471711" y="9700521"/>
              <a:ext cx="231417" cy="231417"/>
            </a:xfrm>
            <a:prstGeom prst="rect">
              <a:avLst/>
            </a:prstGeom>
          </p:spPr>
        </p:pic>
      </p:grpSp>
      <p:pic>
        <p:nvPicPr>
          <p:cNvPr id="6041" name="object 6041"/>
          <p:cNvPicPr/>
          <p:nvPr/>
        </p:nvPicPr>
        <p:blipFill>
          <a:blip r:embed="rId350" cstate="print"/>
          <a:stretch>
            <a:fillRect/>
          </a:stretch>
        </p:blipFill>
        <p:spPr>
          <a:xfrm>
            <a:off x="9472528" y="9994983"/>
            <a:ext cx="231416" cy="231417"/>
          </a:xfrm>
          <a:prstGeom prst="rect">
            <a:avLst/>
          </a:prstGeom>
        </p:spPr>
      </p:pic>
      <p:sp>
        <p:nvSpPr>
          <p:cNvPr id="6042" name="object 6042"/>
          <p:cNvSpPr/>
          <p:nvPr/>
        </p:nvSpPr>
        <p:spPr>
          <a:xfrm>
            <a:off x="9333213" y="10388972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bewahren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Ausserhalb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Bürozeiten: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Feuerwehr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alarmieren,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118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warnen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Hilfe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leisten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Gefährdete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Personen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Behinderte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757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68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68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300"/>
              </a:lnSpc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Beim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Hinausgehen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Fenster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Türen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(Rauch-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und </a:t>
            </a:r>
            <a:r>
              <a:rPr dirty="0" sz="1950" spc="-434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Feuerausbreitung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verhindern)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6044" name="object 6044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Löschen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dirty="0" sz="1950" spc="5">
                <a:solidFill>
                  <a:srgbClr val="00000F"/>
                </a:solidFill>
                <a:latin typeface="FS Albert"/>
                <a:cs typeface="FS Albert"/>
              </a:rPr>
              <a:t>Feuer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Löschdecke,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Handfeuerlöscher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und/oder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Wasser- </a:t>
            </a:r>
            <a:r>
              <a:rPr dirty="0" sz="1950" spc="-4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löschposten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bekämpfen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6045" name="object 6045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 b="1" i="1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dirty="0" sz="1950" spc="55" b="1" i="1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6046" name="object 6046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6047" name="object 6047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49" name="object 6049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6050" name="object 6050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6051" name="object 6051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6052" name="object 6052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6053" name="object 6053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54" name="object 6054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6055" name="object 6055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57" name="object 6057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6058" name="object 6058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6059" name="object 6059"/>
          <p:cNvPicPr/>
          <p:nvPr/>
        </p:nvPicPr>
        <p:blipFill>
          <a:blip r:embed="rId356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6060" name="object 6060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6061" name="object 6061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63" name="object 6063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6064" name="object 6064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65" name="object 6065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6066" name="object 6066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67" name="object 6067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6068" name="object 6068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69" name="object 6069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6070" name="object 6070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71" name="object 607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6072" name="object 607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6073" name="object 6073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76" name="object 6076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6077" name="object 6077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6078" name="object 6078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6082" name="object 6082"/>
          <p:cNvGraphicFramePr>
            <a:graphicFrameLocks noGrp="1"/>
          </p:cNvGraphicFramePr>
          <p:nvPr/>
        </p:nvGraphicFramePr>
        <p:xfrm>
          <a:off x="12784613" y="8883586"/>
          <a:ext cx="339534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1564640"/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57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  <p:sp>
        <p:nvSpPr>
          <p:cNvPr id="6083" name="object 6083"/>
          <p:cNvSpPr txBox="1"/>
          <p:nvPr/>
        </p:nvSpPr>
        <p:spPr>
          <a:xfrm>
            <a:off x="9037597" y="1583897"/>
            <a:ext cx="1785620" cy="3270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Suurstoffi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 1,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EG</a:t>
            </a:r>
            <a:endParaRPr sz="195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FB547"/>
                </a:solidFill>
              </a:rPr>
              <a:t>Wie </a:t>
            </a:r>
            <a:r>
              <a:rPr dirty="0" spc="-15">
                <a:solidFill>
                  <a:srgbClr val="4FB547"/>
                </a:solidFill>
              </a:rPr>
              <a:t>verhalte </a:t>
            </a:r>
            <a:r>
              <a:rPr dirty="0" spc="-5">
                <a:solidFill>
                  <a:srgbClr val="4FB547"/>
                </a:solidFill>
              </a:rPr>
              <a:t>ich mich im </a:t>
            </a:r>
            <a:r>
              <a:rPr dirty="0" spc="-45">
                <a:solidFill>
                  <a:srgbClr val="4FB547"/>
                </a:solidFill>
              </a:rPr>
              <a:t>Falle </a:t>
            </a:r>
            <a:r>
              <a:rPr dirty="0" spc="-755">
                <a:solidFill>
                  <a:srgbClr val="4FB547"/>
                </a:solidFill>
              </a:rPr>
              <a:t> </a:t>
            </a:r>
            <a:r>
              <a:rPr dirty="0" spc="-5">
                <a:solidFill>
                  <a:srgbClr val="4FB547"/>
                </a:solidFill>
              </a:rPr>
              <a:t>einer</a:t>
            </a:r>
            <a:r>
              <a:rPr dirty="0" spc="-10">
                <a:solidFill>
                  <a:srgbClr val="4FB547"/>
                </a:solidFill>
              </a:rPr>
              <a:t> </a:t>
            </a:r>
            <a:r>
              <a:rPr dirty="0" spc="-15">
                <a:solidFill>
                  <a:srgbClr val="4FB547"/>
                </a:solidFill>
              </a:rPr>
              <a:t>Evakuation?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556387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Zuhören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100"/>
              </a:lnSpc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Anweisungen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Notfallorganisation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Informa- </a:t>
            </a:r>
            <a:r>
              <a:rPr dirty="0" sz="1950" spc="-434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tionsblätter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4927539"/>
            <a:ext cx="4662805" cy="1393825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Flucht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antreten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Ruhig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schnell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das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Gebäude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verlassen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Fluchtwegbezeichnungen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folgen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 b="1" i="1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dirty="0" sz="1950" spc="55" b="1" i="1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3631" y="6637644"/>
            <a:ext cx="601853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Mitmenschen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Menschen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Einschränkungen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Verletzten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63631" y="8005728"/>
            <a:ext cx="598932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unverzüglich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begeben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ohne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Weisung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vom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entfernen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den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Gefahrenbereich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zurückgehen!</a:t>
            </a:r>
            <a:endParaRPr sz="1950">
              <a:latin typeface="FS Albert"/>
              <a:cs typeface="FS Albert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22434" y="3681867"/>
            <a:ext cx="918610" cy="918610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522434" y="5058851"/>
            <a:ext cx="918844" cy="918844"/>
            <a:chOff x="522434" y="5058851"/>
            <a:chExt cx="918844" cy="918844"/>
          </a:xfrm>
        </p:grpSpPr>
        <p:sp>
          <p:nvSpPr>
            <p:cNvPr id="10" name="object 10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197303" y="5243683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2627" y="5457819"/>
              <a:ext cx="221375" cy="18686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10853" y="5260076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22434" y="6770893"/>
            <a:ext cx="918844" cy="918844"/>
            <a:chOff x="522434" y="6770893"/>
            <a:chExt cx="918844" cy="918844"/>
          </a:xfrm>
        </p:grpSpPr>
        <p:sp>
          <p:nvSpPr>
            <p:cNvPr id="16" name="object 16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06976" y="6990592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7137" y="7040012"/>
              <a:ext cx="114069" cy="11411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0844" y="6857641"/>
              <a:ext cx="121420" cy="12125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61593" y="7173626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97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61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54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43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35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85" y="249212"/>
                  </a:lnTo>
                  <a:lnTo>
                    <a:pt x="344462" y="381635"/>
                  </a:lnTo>
                  <a:lnTo>
                    <a:pt x="394931" y="3816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" name="object 22"/>
          <p:cNvGrpSpPr/>
          <p:nvPr/>
        </p:nvGrpSpPr>
        <p:grpSpPr>
          <a:xfrm>
            <a:off x="522434" y="8179772"/>
            <a:ext cx="918844" cy="918844"/>
            <a:chOff x="522434" y="8179772"/>
            <a:chExt cx="918844" cy="918844"/>
          </a:xfrm>
        </p:grpSpPr>
        <p:sp>
          <p:nvSpPr>
            <p:cNvPr id="23" name="object 23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7298" y="8209248"/>
              <a:ext cx="209721" cy="20227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7298" y="8866649"/>
              <a:ext cx="209721" cy="20227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599" y="8209248"/>
              <a:ext cx="213595" cy="202276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2599" y="8866649"/>
              <a:ext cx="213595" cy="20227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4556" y="8410327"/>
              <a:ext cx="454491" cy="42803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522434" y="9544128"/>
            <a:ext cx="918844" cy="918844"/>
            <a:chOff x="522434" y="9544128"/>
            <a:chExt cx="918844" cy="918844"/>
          </a:xfrm>
        </p:grpSpPr>
        <p:sp>
          <p:nvSpPr>
            <p:cNvPr id="31" name="object 31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1756" y="9872989"/>
              <a:ext cx="198077" cy="4987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583679" y="9588810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661351" y="9818475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766193" y="9865210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75617" y="9888492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572266" y="9885110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9811299" y="8792929"/>
            <a:ext cx="862965" cy="13862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Sammelplatz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Notausgang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Fluchtrichtung 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0" name="object 4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472772" y="9011732"/>
            <a:ext cx="230357" cy="230357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9227494" y="9313522"/>
            <a:ext cx="476250" cy="231775"/>
            <a:chOff x="9227494" y="9313522"/>
            <a:chExt cx="476250" cy="231775"/>
          </a:xfrm>
        </p:grpSpPr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27494" y="9313522"/>
              <a:ext cx="231422" cy="23142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471711" y="9313522"/>
              <a:ext cx="231417" cy="231422"/>
            </a:xfrm>
            <a:prstGeom prst="rect">
              <a:avLst/>
            </a:prstGeom>
          </p:spPr>
        </p:pic>
      </p:grpSp>
      <p:pic>
        <p:nvPicPr>
          <p:cNvPr id="44" name="object 4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472528" y="9607990"/>
            <a:ext cx="231416" cy="231416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9333213" y="10001977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" name="object 46"/>
          <p:cNvGrpSpPr/>
          <p:nvPr/>
        </p:nvGrpSpPr>
        <p:grpSpPr>
          <a:xfrm>
            <a:off x="8791079" y="629620"/>
            <a:ext cx="8049895" cy="5846445"/>
            <a:chOff x="8791079" y="629620"/>
            <a:chExt cx="8049895" cy="5846445"/>
          </a:xfrm>
        </p:grpSpPr>
        <p:pic>
          <p:nvPicPr>
            <p:cNvPr id="47" name="object 4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62021" y="4400910"/>
              <a:ext cx="721841" cy="101695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1562021" y="4400910"/>
              <a:ext cx="721995" cy="1017269"/>
            </a:xfrm>
            <a:custGeom>
              <a:avLst/>
              <a:gdLst/>
              <a:ahLst/>
              <a:cxnLst/>
              <a:rect l="l" t="t" r="r" b="b"/>
              <a:pathLst>
                <a:path w="721995" h="1017270">
                  <a:moveTo>
                    <a:pt x="24753" y="779306"/>
                  </a:moveTo>
                  <a:lnTo>
                    <a:pt x="24753" y="665435"/>
                  </a:lnTo>
                  <a:lnTo>
                    <a:pt x="29255" y="0"/>
                  </a:lnTo>
                  <a:lnTo>
                    <a:pt x="220213" y="0"/>
                  </a:lnTo>
                  <a:lnTo>
                    <a:pt x="223490" y="667414"/>
                  </a:lnTo>
                  <a:lnTo>
                    <a:pt x="721841" y="665435"/>
                  </a:lnTo>
                  <a:lnTo>
                    <a:pt x="721841" y="1016953"/>
                  </a:lnTo>
                  <a:lnTo>
                    <a:pt x="0" y="1016953"/>
                  </a:lnTo>
                  <a:lnTo>
                    <a:pt x="0" y="779306"/>
                  </a:lnTo>
                  <a:lnTo>
                    <a:pt x="24753" y="77930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1586769" y="5066340"/>
              <a:ext cx="916940" cy="574675"/>
            </a:xfrm>
            <a:custGeom>
              <a:avLst/>
              <a:gdLst/>
              <a:ahLst/>
              <a:cxnLst/>
              <a:rect l="l" t="t" r="r" b="b"/>
              <a:pathLst>
                <a:path w="916940" h="574675">
                  <a:moveTo>
                    <a:pt x="40601" y="424294"/>
                  </a:moveTo>
                  <a:lnTo>
                    <a:pt x="0" y="424294"/>
                  </a:lnTo>
                  <a:lnTo>
                    <a:pt x="0" y="574306"/>
                  </a:lnTo>
                  <a:lnTo>
                    <a:pt x="40601" y="574306"/>
                  </a:lnTo>
                  <a:lnTo>
                    <a:pt x="40601" y="424294"/>
                  </a:lnTo>
                  <a:close/>
                </a:path>
                <a:path w="916940" h="574675">
                  <a:moveTo>
                    <a:pt x="40601" y="376262"/>
                  </a:moveTo>
                  <a:lnTo>
                    <a:pt x="0" y="376262"/>
                  </a:lnTo>
                  <a:lnTo>
                    <a:pt x="0" y="413893"/>
                  </a:lnTo>
                  <a:lnTo>
                    <a:pt x="40601" y="413893"/>
                  </a:lnTo>
                  <a:lnTo>
                    <a:pt x="40601" y="376262"/>
                  </a:lnTo>
                  <a:close/>
                </a:path>
                <a:path w="916940" h="574675">
                  <a:moveTo>
                    <a:pt x="133680" y="376288"/>
                  </a:moveTo>
                  <a:lnTo>
                    <a:pt x="64363" y="376288"/>
                  </a:lnTo>
                  <a:lnTo>
                    <a:pt x="64363" y="514908"/>
                  </a:lnTo>
                  <a:lnTo>
                    <a:pt x="133680" y="514908"/>
                  </a:lnTo>
                  <a:lnTo>
                    <a:pt x="133680" y="376288"/>
                  </a:lnTo>
                  <a:close/>
                </a:path>
                <a:path w="916940" h="574675">
                  <a:moveTo>
                    <a:pt x="370230" y="538670"/>
                  </a:moveTo>
                  <a:lnTo>
                    <a:pt x="51993" y="538670"/>
                  </a:lnTo>
                  <a:lnTo>
                    <a:pt x="51993" y="574306"/>
                  </a:lnTo>
                  <a:lnTo>
                    <a:pt x="370230" y="574306"/>
                  </a:lnTo>
                  <a:lnTo>
                    <a:pt x="370230" y="538670"/>
                  </a:lnTo>
                  <a:close/>
                </a:path>
                <a:path w="916940" h="574675">
                  <a:moveTo>
                    <a:pt x="430733" y="376275"/>
                  </a:moveTo>
                  <a:lnTo>
                    <a:pt x="157441" y="376275"/>
                  </a:lnTo>
                  <a:lnTo>
                    <a:pt x="157441" y="518871"/>
                  </a:lnTo>
                  <a:lnTo>
                    <a:pt x="430733" y="518871"/>
                  </a:lnTo>
                  <a:lnTo>
                    <a:pt x="430733" y="376275"/>
                  </a:lnTo>
                  <a:close/>
                </a:path>
                <a:path w="916940" h="574675">
                  <a:moveTo>
                    <a:pt x="697090" y="376199"/>
                  </a:moveTo>
                  <a:lnTo>
                    <a:pt x="450532" y="376199"/>
                  </a:lnTo>
                  <a:lnTo>
                    <a:pt x="450532" y="538759"/>
                  </a:lnTo>
                  <a:lnTo>
                    <a:pt x="380631" y="538759"/>
                  </a:lnTo>
                  <a:lnTo>
                    <a:pt x="380631" y="574319"/>
                  </a:lnTo>
                  <a:lnTo>
                    <a:pt x="697090" y="574319"/>
                  </a:lnTo>
                  <a:lnTo>
                    <a:pt x="697090" y="538759"/>
                  </a:lnTo>
                  <a:lnTo>
                    <a:pt x="697090" y="376199"/>
                  </a:lnTo>
                  <a:close/>
                </a:path>
                <a:path w="916940" h="574675">
                  <a:moveTo>
                    <a:pt x="855522" y="341604"/>
                  </a:moveTo>
                  <a:lnTo>
                    <a:pt x="741641" y="341604"/>
                  </a:lnTo>
                  <a:lnTo>
                    <a:pt x="741641" y="559460"/>
                  </a:lnTo>
                  <a:lnTo>
                    <a:pt x="855522" y="559460"/>
                  </a:lnTo>
                  <a:lnTo>
                    <a:pt x="855522" y="341604"/>
                  </a:lnTo>
                  <a:close/>
                </a:path>
                <a:path w="916940" h="574675">
                  <a:moveTo>
                    <a:pt x="916901" y="0"/>
                  </a:moveTo>
                  <a:lnTo>
                    <a:pt x="731735" y="0"/>
                  </a:lnTo>
                  <a:lnTo>
                    <a:pt x="731735" y="311886"/>
                  </a:lnTo>
                  <a:lnTo>
                    <a:pt x="885228" y="311886"/>
                  </a:lnTo>
                  <a:lnTo>
                    <a:pt x="885228" y="569353"/>
                  </a:lnTo>
                  <a:lnTo>
                    <a:pt x="916901" y="569353"/>
                  </a:lnTo>
                  <a:lnTo>
                    <a:pt x="916901" y="311886"/>
                  </a:lnTo>
                  <a:lnTo>
                    <a:pt x="916901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1576380" y="5487676"/>
              <a:ext cx="51435" cy="3175"/>
            </a:xfrm>
            <a:custGeom>
              <a:avLst/>
              <a:gdLst/>
              <a:ahLst/>
              <a:cxnLst/>
              <a:rect l="l" t="t" r="r" b="b"/>
              <a:pathLst>
                <a:path w="51434" h="3175">
                  <a:moveTo>
                    <a:pt x="2959" y="0"/>
                  </a:moveTo>
                  <a:lnTo>
                    <a:pt x="1473" y="1473"/>
                  </a:lnTo>
                  <a:lnTo>
                    <a:pt x="2959" y="1473"/>
                  </a:lnTo>
                  <a:lnTo>
                    <a:pt x="2959" y="0"/>
                  </a:lnTo>
                  <a:close/>
                </a:path>
                <a:path w="51434" h="3175">
                  <a:moveTo>
                    <a:pt x="50990" y="1498"/>
                  </a:moveTo>
                  <a:lnTo>
                    <a:pt x="1473" y="1498"/>
                  </a:lnTo>
                  <a:lnTo>
                    <a:pt x="0" y="2959"/>
                  </a:lnTo>
                  <a:lnTo>
                    <a:pt x="1473" y="2959"/>
                  </a:lnTo>
                  <a:lnTo>
                    <a:pt x="50990" y="2971"/>
                  </a:lnTo>
                  <a:lnTo>
                    <a:pt x="50990" y="1498"/>
                  </a:lnTo>
                  <a:close/>
                </a:path>
                <a:path w="51434" h="3175">
                  <a:moveTo>
                    <a:pt x="50990" y="0"/>
                  </a:moveTo>
                  <a:lnTo>
                    <a:pt x="2971" y="0"/>
                  </a:lnTo>
                  <a:lnTo>
                    <a:pt x="2971" y="1485"/>
                  </a:lnTo>
                  <a:lnTo>
                    <a:pt x="50990" y="1485"/>
                  </a:lnTo>
                  <a:lnTo>
                    <a:pt x="509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1576379" y="549063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11627373" y="548023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11627373" y="54876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11627373" y="54891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11586777" y="548023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 h="0">
                  <a:moveTo>
                    <a:pt x="405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759886" y="4687106"/>
              <a:ext cx="1498600" cy="953769"/>
            </a:xfrm>
            <a:custGeom>
              <a:avLst/>
              <a:gdLst/>
              <a:ahLst/>
              <a:cxnLst/>
              <a:rect l="l" t="t" r="r" b="b"/>
              <a:pathLst>
                <a:path w="1498600" h="953770">
                  <a:moveTo>
                    <a:pt x="198031" y="777290"/>
                  </a:moveTo>
                  <a:lnTo>
                    <a:pt x="41592" y="777290"/>
                  </a:lnTo>
                  <a:lnTo>
                    <a:pt x="41592" y="953541"/>
                  </a:lnTo>
                  <a:lnTo>
                    <a:pt x="198031" y="953541"/>
                  </a:lnTo>
                  <a:lnTo>
                    <a:pt x="198031" y="777290"/>
                  </a:lnTo>
                  <a:close/>
                </a:path>
                <a:path w="1498600" h="953770">
                  <a:moveTo>
                    <a:pt x="257441" y="661454"/>
                  </a:moveTo>
                  <a:lnTo>
                    <a:pt x="0" y="661454"/>
                  </a:lnTo>
                  <a:lnTo>
                    <a:pt x="0" y="757491"/>
                  </a:lnTo>
                  <a:lnTo>
                    <a:pt x="257441" y="757491"/>
                  </a:lnTo>
                  <a:lnTo>
                    <a:pt x="257441" y="661454"/>
                  </a:lnTo>
                  <a:close/>
                </a:path>
                <a:path w="1498600" h="953770">
                  <a:moveTo>
                    <a:pt x="257441" y="369328"/>
                  </a:moveTo>
                  <a:lnTo>
                    <a:pt x="0" y="369328"/>
                  </a:lnTo>
                  <a:lnTo>
                    <a:pt x="0" y="661441"/>
                  </a:lnTo>
                  <a:lnTo>
                    <a:pt x="257441" y="661441"/>
                  </a:lnTo>
                  <a:lnTo>
                    <a:pt x="257441" y="369328"/>
                  </a:lnTo>
                  <a:close/>
                </a:path>
                <a:path w="1498600" h="953770">
                  <a:moveTo>
                    <a:pt x="257657" y="777303"/>
                  </a:moveTo>
                  <a:lnTo>
                    <a:pt x="208445" y="777303"/>
                  </a:lnTo>
                  <a:lnTo>
                    <a:pt x="208445" y="943648"/>
                  </a:lnTo>
                  <a:lnTo>
                    <a:pt x="257657" y="943648"/>
                  </a:lnTo>
                  <a:lnTo>
                    <a:pt x="257657" y="777303"/>
                  </a:lnTo>
                  <a:close/>
                </a:path>
                <a:path w="1498600" h="953770">
                  <a:moveTo>
                    <a:pt x="868387" y="369341"/>
                  </a:moveTo>
                  <a:lnTo>
                    <a:pt x="839177" y="369341"/>
                  </a:lnTo>
                  <a:lnTo>
                    <a:pt x="593128" y="369341"/>
                  </a:lnTo>
                  <a:lnTo>
                    <a:pt x="593128" y="411429"/>
                  </a:lnTo>
                  <a:lnTo>
                    <a:pt x="839177" y="411429"/>
                  </a:lnTo>
                  <a:lnTo>
                    <a:pt x="593128" y="411441"/>
                  </a:lnTo>
                  <a:lnTo>
                    <a:pt x="593128" y="460438"/>
                  </a:lnTo>
                  <a:lnTo>
                    <a:pt x="839177" y="460438"/>
                  </a:lnTo>
                  <a:lnTo>
                    <a:pt x="868387" y="460438"/>
                  </a:lnTo>
                  <a:lnTo>
                    <a:pt x="868387" y="369341"/>
                  </a:lnTo>
                  <a:close/>
                </a:path>
                <a:path w="1498600" h="953770">
                  <a:moveTo>
                    <a:pt x="1193165" y="180225"/>
                  </a:moveTo>
                  <a:lnTo>
                    <a:pt x="1178306" y="180225"/>
                  </a:lnTo>
                  <a:lnTo>
                    <a:pt x="1178306" y="344627"/>
                  </a:lnTo>
                  <a:lnTo>
                    <a:pt x="1193165" y="344627"/>
                  </a:lnTo>
                  <a:lnTo>
                    <a:pt x="1193165" y="180225"/>
                  </a:lnTo>
                  <a:close/>
                </a:path>
                <a:path w="1498600" h="953770">
                  <a:moveTo>
                    <a:pt x="1308023" y="369328"/>
                  </a:moveTo>
                  <a:lnTo>
                    <a:pt x="1197127" y="369328"/>
                  </a:lnTo>
                  <a:lnTo>
                    <a:pt x="1197127" y="470319"/>
                  </a:lnTo>
                  <a:lnTo>
                    <a:pt x="1308023" y="470319"/>
                  </a:lnTo>
                  <a:lnTo>
                    <a:pt x="1308023" y="369328"/>
                  </a:lnTo>
                  <a:close/>
                </a:path>
                <a:path w="1498600" h="953770">
                  <a:moveTo>
                    <a:pt x="1420126" y="0"/>
                  </a:moveTo>
                  <a:lnTo>
                    <a:pt x="1405267" y="0"/>
                  </a:lnTo>
                  <a:lnTo>
                    <a:pt x="1405267" y="165366"/>
                  </a:lnTo>
                  <a:lnTo>
                    <a:pt x="1420126" y="165366"/>
                  </a:lnTo>
                  <a:lnTo>
                    <a:pt x="1420126" y="0"/>
                  </a:lnTo>
                  <a:close/>
                </a:path>
                <a:path w="1498600" h="953770">
                  <a:moveTo>
                    <a:pt x="1498142" y="369328"/>
                  </a:moveTo>
                  <a:lnTo>
                    <a:pt x="1331785" y="369328"/>
                  </a:lnTo>
                  <a:lnTo>
                    <a:pt x="1331785" y="470319"/>
                  </a:lnTo>
                  <a:lnTo>
                    <a:pt x="1498142" y="470319"/>
                  </a:lnTo>
                  <a:lnTo>
                    <a:pt x="1498142" y="369328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10604027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 h="0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10604019" y="580697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w="0" h="88264">
                  <a:moveTo>
                    <a:pt x="0" y="881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0604019" y="5806978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 h="0">
                  <a:moveTo>
                    <a:pt x="0" y="0"/>
                  </a:moveTo>
                  <a:lnTo>
                    <a:pt x="7366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1340717" y="580697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w="0" h="88264">
                  <a:moveTo>
                    <a:pt x="0" y="0"/>
                  </a:moveTo>
                  <a:lnTo>
                    <a:pt x="0" y="88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177543" y="445205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638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77423" y="44514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177423" y="44509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177542" y="44509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177938" y="4451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178524" y="4451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78" y="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9179609" y="44523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41" y="1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2851952" y="44954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130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2853097" y="4494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10"/>
                  </a:moveTo>
                  <a:lnTo>
                    <a:pt x="1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2854188" y="44941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2854750" y="4494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2855150" y="449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2855145" y="44945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6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2854501" y="44951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49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2853153" y="44965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50" y="0"/>
                  </a:moveTo>
                  <a:lnTo>
                    <a:pt x="0" y="31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2851837" y="449968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308" y="0"/>
                  </a:moveTo>
                  <a:lnTo>
                    <a:pt x="0" y="36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917745" y="4377149"/>
              <a:ext cx="4109246" cy="194274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988673" y="4400870"/>
              <a:ext cx="362439" cy="122987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988673" y="4400870"/>
              <a:ext cx="362585" cy="1229995"/>
            </a:xfrm>
            <a:custGeom>
              <a:avLst/>
              <a:gdLst/>
              <a:ahLst/>
              <a:cxnLst/>
              <a:rect l="l" t="t" r="r" b="b"/>
              <a:pathLst>
                <a:path w="362584" h="1229995">
                  <a:moveTo>
                    <a:pt x="0" y="460"/>
                  </a:moveTo>
                  <a:lnTo>
                    <a:pt x="362439" y="0"/>
                  </a:lnTo>
                  <a:lnTo>
                    <a:pt x="361947" y="630776"/>
                  </a:lnTo>
                  <a:lnTo>
                    <a:pt x="324733" y="630818"/>
                  </a:lnTo>
                  <a:lnTo>
                    <a:pt x="324733" y="1229878"/>
                  </a:lnTo>
                  <a:lnTo>
                    <a:pt x="53422" y="1229878"/>
                  </a:lnTo>
                  <a:lnTo>
                    <a:pt x="53422" y="630818"/>
                  </a:lnTo>
                  <a:lnTo>
                    <a:pt x="1685" y="631195"/>
                  </a:lnTo>
                  <a:lnTo>
                    <a:pt x="0" y="46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1069400" y="4455393"/>
              <a:ext cx="96520" cy="212090"/>
            </a:xfrm>
            <a:custGeom>
              <a:avLst/>
              <a:gdLst/>
              <a:ahLst/>
              <a:cxnLst/>
              <a:rect l="l" t="t" r="r" b="b"/>
              <a:pathLst>
                <a:path w="96520" h="212089">
                  <a:moveTo>
                    <a:pt x="96049" y="0"/>
                  </a:moveTo>
                  <a:lnTo>
                    <a:pt x="0" y="0"/>
                  </a:lnTo>
                  <a:lnTo>
                    <a:pt x="0" y="211899"/>
                  </a:lnTo>
                  <a:lnTo>
                    <a:pt x="96049" y="211899"/>
                  </a:lnTo>
                  <a:lnTo>
                    <a:pt x="9604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1" name="object 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175857" y="4402252"/>
              <a:ext cx="395076" cy="61722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1175857" y="4402252"/>
              <a:ext cx="395605" cy="617220"/>
            </a:xfrm>
            <a:custGeom>
              <a:avLst/>
              <a:gdLst/>
              <a:ahLst/>
              <a:cxnLst/>
              <a:rect l="l" t="t" r="r" b="b"/>
              <a:pathLst>
                <a:path w="395604" h="617220">
                  <a:moveTo>
                    <a:pt x="395076" y="0"/>
                  </a:moveTo>
                  <a:lnTo>
                    <a:pt x="395076" y="10921"/>
                  </a:lnTo>
                  <a:lnTo>
                    <a:pt x="366365" y="10921"/>
                  </a:lnTo>
                  <a:lnTo>
                    <a:pt x="366365" y="616892"/>
                  </a:lnTo>
                  <a:lnTo>
                    <a:pt x="28711" y="616892"/>
                  </a:lnTo>
                  <a:lnTo>
                    <a:pt x="28711" y="10921"/>
                  </a:lnTo>
                  <a:lnTo>
                    <a:pt x="0" y="10921"/>
                  </a:lnTo>
                  <a:lnTo>
                    <a:pt x="0" y="0"/>
                  </a:lnTo>
                  <a:lnTo>
                    <a:pt x="395076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409639" y="5830371"/>
              <a:ext cx="523209" cy="404385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0941871" y="4423223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 h="0">
                  <a:moveTo>
                    <a:pt x="763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0948849" y="442322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623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0948851" y="440090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0948851" y="440091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1011235" y="440091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1332820" y="5891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26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1336781" y="58872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37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126281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1336755" y="58172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1192783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112277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105277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098274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1046631" y="5829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89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091273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0933752" y="58721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0842706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0772697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070266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063266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0604019" y="5849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131883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1336755" y="5873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124880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117879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110876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103875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1046631" y="58852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0968730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1046631" y="5815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89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089872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0933752" y="585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082871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075868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068868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061864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130482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1336755" y="58592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123479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116478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109478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1024747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1046631" y="58712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095474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088471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0933752" y="58441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081470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074467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1067467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10604663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0604019" y="5846576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0604019" y="58465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0607980" y="584658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0607980" y="5891142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0" y="0"/>
                  </a:moveTo>
                  <a:lnTo>
                    <a:pt x="3257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0933752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0933752" y="58069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0935731" y="580697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0"/>
                  </a:moveTo>
                  <a:lnTo>
                    <a:pt x="0" y="8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0935731" y="5891142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 h="0">
                  <a:moveTo>
                    <a:pt x="0" y="0"/>
                  </a:moveTo>
                  <a:lnTo>
                    <a:pt x="1108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1046631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1046631" y="58069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1048614" y="580697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0"/>
                  </a:moveTo>
                  <a:lnTo>
                    <a:pt x="0" y="8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1048614" y="5891142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 h="0">
                  <a:moveTo>
                    <a:pt x="0" y="0"/>
                  </a:moveTo>
                  <a:lnTo>
                    <a:pt x="288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1336755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1336755" y="58069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1340717" y="580697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w="0" h="88264">
                  <a:moveTo>
                    <a:pt x="0" y="0"/>
                  </a:moveTo>
                  <a:lnTo>
                    <a:pt x="0" y="88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0604027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 h="0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0604019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 h="0">
                  <a:moveTo>
                    <a:pt x="0" y="0"/>
                  </a:moveTo>
                  <a:lnTo>
                    <a:pt x="7366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1340717" y="589509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0604027" y="5939657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 h="0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0604019" y="589509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1813526" y="44514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0181215" y="58857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0191115" y="58758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0181210" y="5875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0181215" y="58758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9407629" y="58857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9417529" y="58758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9407624" y="5875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9407629" y="58758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9985130" y="5921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9995031" y="591145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9985126" y="59114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9985130" y="59114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9828588" y="586591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9838492" y="58560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9828587" y="58560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9828588" y="58560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9767765" y="5766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9506129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9516030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9506124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9506129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9577206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9587107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9577202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9577206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0154699" y="57382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0164601" y="57283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0154695" y="57283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0154699" y="57283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9712182" y="4839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9210845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9220747" y="4779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9210841" y="47794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9210845" y="4779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9210845" y="514367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9220747" y="51337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9210841" y="5133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9210845" y="51337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9848240" y="49851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9858141" y="49752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9848235" y="49752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9848240" y="49752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9793609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9803510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9793605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9793609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9697694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9707598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9697692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9697694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9611370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9621272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9611366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9611370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9681719" y="59083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9691621" y="589843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9681716" y="5898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9681719" y="58984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9260347" y="57302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9270253" y="57203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9260348" y="57203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9260347" y="57203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9230456" y="55136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9240358" y="5503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9230452" y="550373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9230456" y="55037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10364744" y="59484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10374647" y="59384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0364741" y="59384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0364744" y="59384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9202608" y="59426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9202608" y="59525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9212508" y="59426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9202603" y="59426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9239964" y="59247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9239964" y="59346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9249866" y="59247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9239961" y="59247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0271071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0280972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0271067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0271071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0290899" y="56777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0034951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10044857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10034951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0034951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9787409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9797309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9787404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9787409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9539862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9549763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9539857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9539862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9645094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9654996" y="4779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9645091" y="47794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9645094" y="4779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9502845" y="47992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9512747" y="47893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9502842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9502845" y="4789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9382258" y="47992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9392158" y="47893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9382253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9382258" y="4789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9427891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9437792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9427887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9427891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0985291" y="5816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0995193" y="58069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0985288" y="58069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0985291" y="58069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1813526" y="4997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1823431" y="49877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1813525" y="49877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1813526" y="49877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0763935" y="58420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0773835" y="58321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0763930" y="58321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0763935" y="58321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9552364" y="59384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9552364" y="59484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9562265" y="59384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9552360" y="59384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0794756" y="58554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0804657" y="58455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0794751" y="584559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0794756" y="584559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0733140" y="58554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0743041" y="58455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0733135" y="584559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0733140" y="584559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2549228" y="51755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2549233" y="51656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2549233" y="51656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12559133" y="51656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12549228" y="52371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12549233" y="522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12549233" y="52272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12559133" y="52272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12612603" y="505643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12528437" y="534730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41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12528437" y="505643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2528437" y="50564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0" y="0"/>
                  </a:moveTo>
                  <a:lnTo>
                    <a:pt x="841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2575888" y="52063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12575893" y="51964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12575893" y="51964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12585794" y="51964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0794632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11150107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10794631" y="623574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10794632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10604019" y="62803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 h="0">
                  <a:moveTo>
                    <a:pt x="0" y="0"/>
                  </a:moveTo>
                  <a:lnTo>
                    <a:pt x="1450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10749082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10604019" y="623574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 h="0">
                  <a:moveTo>
                    <a:pt x="145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0604019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1195656" y="62803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 h="0">
                  <a:moveTo>
                    <a:pt x="0" y="0"/>
                  </a:moveTo>
                  <a:lnTo>
                    <a:pt x="1450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1340717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11195653" y="623574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 h="0">
                  <a:moveTo>
                    <a:pt x="145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/>
            <p:cNvSpPr/>
            <p:nvPr/>
          </p:nvSpPr>
          <p:spPr>
            <a:xfrm>
              <a:off x="11195656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9992588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0" y="0"/>
                  </a:moveTo>
                  <a:lnTo>
                    <a:pt x="355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0348059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9992593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355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9992588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9591564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9947039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9591563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9591564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9190540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9546014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9190538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 h="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9190540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2987389" y="4495010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w="0" h="539114">
                  <a:moveTo>
                    <a:pt x="0" y="538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2942825" y="449501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2942829" y="4495013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w="0" h="539114">
                  <a:moveTo>
                    <a:pt x="0" y="0"/>
                  </a:moveTo>
                  <a:lnTo>
                    <a:pt x="0" y="5386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2942829" y="503364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2987389" y="5079187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w="0" h="269875">
                  <a:moveTo>
                    <a:pt x="0" y="2693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2942825" y="507919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12942829" y="5079192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w="0" h="245110">
                  <a:moveTo>
                    <a:pt x="0" y="0"/>
                  </a:moveTo>
                  <a:lnTo>
                    <a:pt x="0" y="2445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12942829" y="5323763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09" h="12700">
                  <a:moveTo>
                    <a:pt x="0" y="0"/>
                  </a:moveTo>
                  <a:lnTo>
                    <a:pt x="3319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2946146" y="533614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057" y="90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2955203" y="5345202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0" y="0"/>
                  </a:moveTo>
                  <a:lnTo>
                    <a:pt x="12387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2967587" y="53485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1586870" y="5417864"/>
              <a:ext cx="697230" cy="24765"/>
            </a:xfrm>
            <a:custGeom>
              <a:avLst/>
              <a:gdLst/>
              <a:ahLst/>
              <a:cxnLst/>
              <a:rect l="l" t="t" r="r" b="b"/>
              <a:pathLst>
                <a:path w="697229" h="24764">
                  <a:moveTo>
                    <a:pt x="696988" y="24726"/>
                  </a:moveTo>
                  <a:lnTo>
                    <a:pt x="696887" y="0"/>
                  </a:lnTo>
                  <a:lnTo>
                    <a:pt x="0" y="0"/>
                  </a:lnTo>
                  <a:lnTo>
                    <a:pt x="0" y="24752"/>
                  </a:lnTo>
                  <a:lnTo>
                    <a:pt x="696988" y="2472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1586774" y="5442611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 h="0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12283770" y="54426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11744213" y="5442611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 h="0">
                  <a:moveTo>
                    <a:pt x="0" y="0"/>
                  </a:moveTo>
                  <a:lnTo>
                    <a:pt x="539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11586875" y="5417862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 h="0">
                  <a:moveTo>
                    <a:pt x="6968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12283864" y="5066338"/>
              <a:ext cx="34925" cy="599440"/>
            </a:xfrm>
            <a:custGeom>
              <a:avLst/>
              <a:gdLst/>
              <a:ahLst/>
              <a:cxnLst/>
              <a:rect l="l" t="t" r="r" b="b"/>
              <a:pathLst>
                <a:path w="34925" h="599439">
                  <a:moveTo>
                    <a:pt x="34658" y="0"/>
                  </a:moveTo>
                  <a:lnTo>
                    <a:pt x="0" y="0"/>
                  </a:lnTo>
                  <a:lnTo>
                    <a:pt x="0" y="158194"/>
                  </a:lnTo>
                  <a:lnTo>
                    <a:pt x="12868" y="158194"/>
                  </a:lnTo>
                  <a:lnTo>
                    <a:pt x="12868" y="193334"/>
                  </a:lnTo>
                  <a:lnTo>
                    <a:pt x="0" y="193334"/>
                  </a:lnTo>
                  <a:lnTo>
                    <a:pt x="0" y="599060"/>
                  </a:lnTo>
                  <a:lnTo>
                    <a:pt x="34658" y="5693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12283866" y="5224532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12868" y="0"/>
                  </a:moveTo>
                  <a:lnTo>
                    <a:pt x="0" y="0"/>
                  </a:lnTo>
                  <a:lnTo>
                    <a:pt x="0" y="35140"/>
                  </a:lnTo>
                  <a:lnTo>
                    <a:pt x="12868" y="3514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12283866" y="5224530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12868" y="0"/>
                  </a:moveTo>
                  <a:lnTo>
                    <a:pt x="0" y="0"/>
                  </a:lnTo>
                  <a:lnTo>
                    <a:pt x="9549" y="16407"/>
                  </a:lnTo>
                  <a:lnTo>
                    <a:pt x="12868" y="3514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2283866" y="52596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2283864" y="52245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2296735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2283864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2283864" y="5066340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w="0" h="158750">
                  <a:moveTo>
                    <a:pt x="0" y="0"/>
                  </a:moveTo>
                  <a:lnTo>
                    <a:pt x="0" y="1581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2283864" y="5259673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w="0" h="405764">
                  <a:moveTo>
                    <a:pt x="0" y="0"/>
                  </a:moveTo>
                  <a:lnTo>
                    <a:pt x="0" y="4057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2318520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2318520" y="5066337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w="0" h="312420">
                  <a:moveTo>
                    <a:pt x="0" y="3118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2283862" y="506634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2296735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2283864" y="52245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2283866" y="52596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2283864" y="5224530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0" y="0"/>
                  </a:moveTo>
                  <a:lnTo>
                    <a:pt x="5522" y="7817"/>
                  </a:lnTo>
                  <a:lnTo>
                    <a:pt x="9555" y="16423"/>
                  </a:lnTo>
                  <a:lnTo>
                    <a:pt x="12028" y="25603"/>
                  </a:lnTo>
                  <a:lnTo>
                    <a:pt x="12868" y="35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10353014" y="5389144"/>
              <a:ext cx="275590" cy="24130"/>
            </a:xfrm>
            <a:custGeom>
              <a:avLst/>
              <a:gdLst/>
              <a:ahLst/>
              <a:cxnLst/>
              <a:rect l="l" t="t" r="r" b="b"/>
              <a:pathLst>
                <a:path w="275590" h="24129">
                  <a:moveTo>
                    <a:pt x="275269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275269" y="23768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10353010" y="5412908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10628282" y="538913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10353013" y="538913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10353010" y="538913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10628274" y="5056523"/>
              <a:ext cx="24765" cy="574675"/>
            </a:xfrm>
            <a:custGeom>
              <a:avLst/>
              <a:gdLst/>
              <a:ahLst/>
              <a:cxnLst/>
              <a:rect l="l" t="t" r="r" b="b"/>
              <a:pathLst>
                <a:path w="24765" h="574675">
                  <a:moveTo>
                    <a:pt x="24752" y="547001"/>
                  </a:moveTo>
                  <a:lnTo>
                    <a:pt x="0" y="547001"/>
                  </a:lnTo>
                  <a:lnTo>
                    <a:pt x="0" y="574230"/>
                  </a:lnTo>
                  <a:lnTo>
                    <a:pt x="24752" y="574230"/>
                  </a:lnTo>
                  <a:lnTo>
                    <a:pt x="24752" y="547001"/>
                  </a:lnTo>
                  <a:close/>
                </a:path>
                <a:path w="24765" h="574675">
                  <a:moveTo>
                    <a:pt x="24752" y="305396"/>
                  </a:moveTo>
                  <a:lnTo>
                    <a:pt x="0" y="305396"/>
                  </a:lnTo>
                  <a:lnTo>
                    <a:pt x="0" y="388556"/>
                  </a:lnTo>
                  <a:lnTo>
                    <a:pt x="24752" y="388556"/>
                  </a:lnTo>
                  <a:lnTo>
                    <a:pt x="24752" y="305396"/>
                  </a:lnTo>
                  <a:close/>
                </a:path>
                <a:path w="24765" h="574675">
                  <a:moveTo>
                    <a:pt x="24752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19050"/>
                  </a:lnTo>
                  <a:lnTo>
                    <a:pt x="0" y="25400"/>
                  </a:lnTo>
                  <a:lnTo>
                    <a:pt x="0" y="33020"/>
                  </a:lnTo>
                  <a:lnTo>
                    <a:pt x="0" y="147320"/>
                  </a:lnTo>
                  <a:lnTo>
                    <a:pt x="24752" y="147320"/>
                  </a:lnTo>
                  <a:lnTo>
                    <a:pt x="24752" y="33020"/>
                  </a:lnTo>
                  <a:lnTo>
                    <a:pt x="17818" y="33020"/>
                  </a:lnTo>
                  <a:lnTo>
                    <a:pt x="17818" y="25400"/>
                  </a:lnTo>
                  <a:lnTo>
                    <a:pt x="24752" y="25400"/>
                  </a:lnTo>
                  <a:lnTo>
                    <a:pt x="24752" y="19050"/>
                  </a:lnTo>
                  <a:lnTo>
                    <a:pt x="17818" y="19050"/>
                  </a:lnTo>
                  <a:lnTo>
                    <a:pt x="17818" y="11430"/>
                  </a:lnTo>
                  <a:lnTo>
                    <a:pt x="24752" y="11430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10646100" y="5090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10646100" y="50821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10646103" y="50821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10646100" y="50752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10646100" y="50673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10646103" y="50673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10628273" y="53619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10648082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10628273" y="52034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10648082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10628273" y="56035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10648082" y="5603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10628273" y="54450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10648082" y="54450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10653035" y="560352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10653035" y="5361914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10653035" y="509011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w="0" h="113664">
                  <a:moveTo>
                    <a:pt x="0" y="1133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10653035" y="50752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10653035" y="505652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10628282" y="505643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0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10628282" y="5361908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10628282" y="56035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10653035" y="52034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10653035" y="52430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10653035" y="52826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10653035" y="53223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10653035" y="534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10628282" y="52034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10628282" y="52430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0628282" y="52826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0628282" y="53223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0628282" y="534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10648082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10628273" y="52034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10648082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10628273" y="53619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10653035" y="54450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10653035" y="548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10653035" y="55243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10653035" y="55639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10653035" y="5583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10628282" y="54450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10628282" y="548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10628282" y="55243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10628282" y="55639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10628282" y="5583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10648082" y="54450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10628273" y="54450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10648082" y="5603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10628273" y="56035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9957926" y="5630750"/>
              <a:ext cx="695325" cy="34925"/>
            </a:xfrm>
            <a:custGeom>
              <a:avLst/>
              <a:gdLst/>
              <a:ahLst/>
              <a:cxnLst/>
              <a:rect l="l" t="t" r="r" b="b"/>
              <a:pathLst>
                <a:path w="695325" h="34925">
                  <a:moveTo>
                    <a:pt x="695109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695109" y="34648"/>
                  </a:lnTo>
                  <a:lnTo>
                    <a:pt x="6951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9957930" y="5665401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 h="0">
                  <a:moveTo>
                    <a:pt x="0" y="0"/>
                  </a:moveTo>
                  <a:lnTo>
                    <a:pt x="695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10653035" y="563075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9957925" y="5630752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 h="0">
                  <a:moveTo>
                    <a:pt x="6951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9957930" y="563075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0313402" y="5056516"/>
              <a:ext cx="40005" cy="574675"/>
            </a:xfrm>
            <a:custGeom>
              <a:avLst/>
              <a:gdLst/>
              <a:ahLst/>
              <a:cxnLst/>
              <a:rect l="l" t="t" r="r" b="b"/>
              <a:pathLst>
                <a:path w="40004" h="574675">
                  <a:moveTo>
                    <a:pt x="39611" y="0"/>
                  </a:moveTo>
                  <a:lnTo>
                    <a:pt x="0" y="0"/>
                  </a:lnTo>
                  <a:lnTo>
                    <a:pt x="0" y="574233"/>
                  </a:lnTo>
                  <a:lnTo>
                    <a:pt x="39611" y="574233"/>
                  </a:lnTo>
                  <a:lnTo>
                    <a:pt x="396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0313393" y="5056412"/>
              <a:ext cx="40005" cy="635"/>
            </a:xfrm>
            <a:custGeom>
              <a:avLst/>
              <a:gdLst/>
              <a:ahLst/>
              <a:cxnLst/>
              <a:rect l="l" t="t" r="r" b="b"/>
              <a:pathLst>
                <a:path w="40004" h="635">
                  <a:moveTo>
                    <a:pt x="39621" y="0"/>
                  </a:moveTo>
                  <a:lnTo>
                    <a:pt x="0" y="104"/>
                  </a:lnTo>
                  <a:lnTo>
                    <a:pt x="39621" y="1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0313400" y="5056516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w="0" h="574675">
                  <a:moveTo>
                    <a:pt x="0" y="0"/>
                  </a:moveTo>
                  <a:lnTo>
                    <a:pt x="0" y="5742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0313398" y="563075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0353010" y="50564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0353010" y="5056518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w="0" h="574675">
                  <a:moveTo>
                    <a:pt x="0" y="5742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9416299" y="5031689"/>
              <a:ext cx="34925" cy="633730"/>
            </a:xfrm>
            <a:custGeom>
              <a:avLst/>
              <a:gdLst/>
              <a:ahLst/>
              <a:cxnLst/>
              <a:rect l="l" t="t" r="r" b="b"/>
              <a:pathLst>
                <a:path w="34925" h="633729">
                  <a:moveTo>
                    <a:pt x="34658" y="0"/>
                  </a:moveTo>
                  <a:lnTo>
                    <a:pt x="0" y="0"/>
                  </a:lnTo>
                  <a:lnTo>
                    <a:pt x="0" y="633677"/>
                  </a:lnTo>
                  <a:lnTo>
                    <a:pt x="34658" y="633677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9416301" y="5031689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w="0" h="633729">
                  <a:moveTo>
                    <a:pt x="0" y="0"/>
                  </a:moveTo>
                  <a:lnTo>
                    <a:pt x="0" y="6336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9416301" y="566537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9450960" y="5056440"/>
              <a:ext cx="0" cy="608965"/>
            </a:xfrm>
            <a:custGeom>
              <a:avLst/>
              <a:gdLst/>
              <a:ahLst/>
              <a:cxnLst/>
              <a:rect l="l" t="t" r="r" b="b"/>
              <a:pathLst>
                <a:path w="0" h="608964">
                  <a:moveTo>
                    <a:pt x="0" y="6089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9416301" y="503168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9965347" y="5464409"/>
              <a:ext cx="3175" cy="166370"/>
            </a:xfrm>
            <a:custGeom>
              <a:avLst/>
              <a:gdLst/>
              <a:ahLst/>
              <a:cxnLst/>
              <a:rect l="l" t="t" r="r" b="b"/>
              <a:pathLst>
                <a:path w="3175" h="166370">
                  <a:moveTo>
                    <a:pt x="1473" y="0"/>
                  </a:moveTo>
                  <a:lnTo>
                    <a:pt x="0" y="0"/>
                  </a:lnTo>
                  <a:lnTo>
                    <a:pt x="0" y="166357"/>
                  </a:lnTo>
                  <a:lnTo>
                    <a:pt x="1473" y="166357"/>
                  </a:lnTo>
                  <a:lnTo>
                    <a:pt x="1473" y="0"/>
                  </a:lnTo>
                  <a:close/>
                </a:path>
                <a:path w="3175" h="166370">
                  <a:moveTo>
                    <a:pt x="2971" y="0"/>
                  </a:moveTo>
                  <a:lnTo>
                    <a:pt x="1485" y="0"/>
                  </a:lnTo>
                  <a:lnTo>
                    <a:pt x="1485" y="166357"/>
                  </a:lnTo>
                  <a:lnTo>
                    <a:pt x="2971" y="166357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9968329" y="5464401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166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9957930" y="5464400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0"/>
                  </a:moveTo>
                  <a:lnTo>
                    <a:pt x="0" y="1663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9957930" y="56307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9965358" y="5630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9966841" y="5630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9596514" y="5444590"/>
              <a:ext cx="20320" cy="196215"/>
            </a:xfrm>
            <a:custGeom>
              <a:avLst/>
              <a:gdLst/>
              <a:ahLst/>
              <a:cxnLst/>
              <a:rect l="l" t="t" r="r" b="b"/>
              <a:pathLst>
                <a:path w="20320" h="196214">
                  <a:moveTo>
                    <a:pt x="0" y="0"/>
                  </a:moveTo>
                  <a:lnTo>
                    <a:pt x="0" y="196056"/>
                  </a:lnTo>
                  <a:lnTo>
                    <a:pt x="19810" y="196056"/>
                  </a:lnTo>
                  <a:lnTo>
                    <a:pt x="19810" y="19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9596514" y="544459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7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9596514" y="55020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959651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9616317" y="5464396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w="0" h="176529">
                  <a:moveTo>
                    <a:pt x="0" y="176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11562016" y="5031695"/>
              <a:ext cx="966469" cy="34925"/>
            </a:xfrm>
            <a:custGeom>
              <a:avLst/>
              <a:gdLst/>
              <a:ahLst/>
              <a:cxnLst/>
              <a:rect l="l" t="t" r="r" b="b"/>
              <a:pathLst>
                <a:path w="966470" h="34925">
                  <a:moveTo>
                    <a:pt x="49504" y="0"/>
                  </a:moveTo>
                  <a:lnTo>
                    <a:pt x="0" y="0"/>
                  </a:lnTo>
                  <a:lnTo>
                    <a:pt x="0" y="34645"/>
                  </a:lnTo>
                  <a:lnTo>
                    <a:pt x="49504" y="34645"/>
                  </a:lnTo>
                  <a:lnTo>
                    <a:pt x="49504" y="0"/>
                  </a:lnTo>
                  <a:close/>
                </a:path>
                <a:path w="966470" h="34925">
                  <a:moveTo>
                    <a:pt x="966406" y="0"/>
                  </a:moveTo>
                  <a:lnTo>
                    <a:pt x="198043" y="0"/>
                  </a:lnTo>
                  <a:lnTo>
                    <a:pt x="198043" y="34645"/>
                  </a:lnTo>
                  <a:lnTo>
                    <a:pt x="966406" y="34645"/>
                  </a:lnTo>
                  <a:lnTo>
                    <a:pt x="9664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11760059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11760059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11611533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11611533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11562022" y="506634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11760059" y="5066340"/>
              <a:ext cx="768985" cy="0"/>
            </a:xfrm>
            <a:custGeom>
              <a:avLst/>
              <a:gdLst/>
              <a:ahLst/>
              <a:cxnLst/>
              <a:rect l="l" t="t" r="r" b="b"/>
              <a:pathLst>
                <a:path w="768984" h="0">
                  <a:moveTo>
                    <a:pt x="0" y="0"/>
                  </a:moveTo>
                  <a:lnTo>
                    <a:pt x="768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11760063" y="5031689"/>
              <a:ext cx="768985" cy="0"/>
            </a:xfrm>
            <a:custGeom>
              <a:avLst/>
              <a:gdLst/>
              <a:ahLst/>
              <a:cxnLst/>
              <a:rect l="l" t="t" r="r" b="b"/>
              <a:pathLst>
                <a:path w="768984" h="0">
                  <a:moveTo>
                    <a:pt x="768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11562026" y="50316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11562022" y="503168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11611533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11651137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11730350" y="50663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11611533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11651137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1169074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11730350" y="5031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1174025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11611533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11611533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11760059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11760059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10957016" y="5399029"/>
              <a:ext cx="301625" cy="24130"/>
            </a:xfrm>
            <a:custGeom>
              <a:avLst/>
              <a:gdLst/>
              <a:ahLst/>
              <a:cxnLst/>
              <a:rect l="l" t="t" r="r" b="b"/>
              <a:pathLst>
                <a:path w="301625" h="24129">
                  <a:moveTo>
                    <a:pt x="301017" y="0"/>
                  </a:moveTo>
                  <a:lnTo>
                    <a:pt x="0" y="0"/>
                  </a:lnTo>
                  <a:lnTo>
                    <a:pt x="0" y="23758"/>
                  </a:lnTo>
                  <a:lnTo>
                    <a:pt x="301017" y="23758"/>
                  </a:lnTo>
                  <a:lnTo>
                    <a:pt x="3010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10957021" y="5422783"/>
              <a:ext cx="301625" cy="0"/>
            </a:xfrm>
            <a:custGeom>
              <a:avLst/>
              <a:gdLst/>
              <a:ahLst/>
              <a:cxnLst/>
              <a:rect l="l" t="t" r="r" b="b"/>
              <a:pathLst>
                <a:path w="301625" h="0">
                  <a:moveTo>
                    <a:pt x="0" y="0"/>
                  </a:moveTo>
                  <a:lnTo>
                    <a:pt x="3010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11258036" y="539902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11191566" y="5399022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4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10957019" y="5399022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2325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10957021" y="53990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10957016" y="5157413"/>
              <a:ext cx="301625" cy="24130"/>
            </a:xfrm>
            <a:custGeom>
              <a:avLst/>
              <a:gdLst/>
              <a:ahLst/>
              <a:cxnLst/>
              <a:rect l="l" t="t" r="r" b="b"/>
              <a:pathLst>
                <a:path w="301625" h="24129">
                  <a:moveTo>
                    <a:pt x="30101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01017" y="23768"/>
                  </a:lnTo>
                  <a:lnTo>
                    <a:pt x="3010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10957021" y="5181180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0" y="0"/>
                  </a:moveTo>
                  <a:lnTo>
                    <a:pt x="2325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1191570" y="5181180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0" y="0"/>
                  </a:moveTo>
                  <a:lnTo>
                    <a:pt x="664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1091684" y="5157412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 h="0">
                  <a:moveTo>
                    <a:pt x="16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0957025" y="5157412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 h="0">
                  <a:moveTo>
                    <a:pt x="1108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0957021" y="51574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11258029" y="5056447"/>
              <a:ext cx="24765" cy="584200"/>
            </a:xfrm>
            <a:custGeom>
              <a:avLst/>
              <a:gdLst/>
              <a:ahLst/>
              <a:cxnLst/>
              <a:rect l="l" t="t" r="r" b="b"/>
              <a:pathLst>
                <a:path w="24765" h="584200">
                  <a:moveTo>
                    <a:pt x="24752" y="554482"/>
                  </a:moveTo>
                  <a:lnTo>
                    <a:pt x="0" y="554482"/>
                  </a:lnTo>
                  <a:lnTo>
                    <a:pt x="0" y="584200"/>
                  </a:lnTo>
                  <a:lnTo>
                    <a:pt x="24752" y="584200"/>
                  </a:lnTo>
                  <a:lnTo>
                    <a:pt x="24752" y="554482"/>
                  </a:lnTo>
                  <a:close/>
                </a:path>
                <a:path w="24765" h="584200">
                  <a:moveTo>
                    <a:pt x="24752" y="312877"/>
                  </a:moveTo>
                  <a:lnTo>
                    <a:pt x="0" y="312877"/>
                  </a:lnTo>
                  <a:lnTo>
                    <a:pt x="0" y="396049"/>
                  </a:lnTo>
                  <a:lnTo>
                    <a:pt x="24752" y="396049"/>
                  </a:lnTo>
                  <a:lnTo>
                    <a:pt x="24752" y="312877"/>
                  </a:lnTo>
                  <a:close/>
                </a:path>
                <a:path w="24765" h="584200">
                  <a:moveTo>
                    <a:pt x="24752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0" y="34290"/>
                  </a:lnTo>
                  <a:lnTo>
                    <a:pt x="0" y="154940"/>
                  </a:lnTo>
                  <a:lnTo>
                    <a:pt x="24752" y="154940"/>
                  </a:lnTo>
                  <a:lnTo>
                    <a:pt x="24752" y="34290"/>
                  </a:lnTo>
                  <a:lnTo>
                    <a:pt x="17830" y="34290"/>
                  </a:lnTo>
                  <a:lnTo>
                    <a:pt x="17830" y="25400"/>
                  </a:lnTo>
                  <a:lnTo>
                    <a:pt x="24752" y="25400"/>
                  </a:lnTo>
                  <a:lnTo>
                    <a:pt x="24752" y="24130"/>
                  </a:lnTo>
                  <a:lnTo>
                    <a:pt x="17830" y="24130"/>
                  </a:lnTo>
                  <a:lnTo>
                    <a:pt x="17830" y="11430"/>
                  </a:lnTo>
                  <a:lnTo>
                    <a:pt x="24752" y="11430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11275859" y="507525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11275867" y="50807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1275859" y="5090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11275859" y="50821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11275867" y="50821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1258027" y="53693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1277836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1258027" y="52108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1277836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1125802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11277836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1125802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1277836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1282789" y="561092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1282789" y="5369316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1282789" y="509011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1282789" y="50806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1282789" y="505643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1258036" y="505643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1258036" y="505643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0"/>
                  </a:moveTo>
                  <a:lnTo>
                    <a:pt x="0" y="1009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1258036" y="518118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1258036" y="536931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1258036" y="56109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1282789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1282789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1282789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1282789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1282789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1258036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1258036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1258036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1258036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1258036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1277836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1258027" y="52108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1277836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1258027" y="53693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1282789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11282789" y="55514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1282789" y="55118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11282789" y="54722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11282789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1258036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1258036" y="55514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1258036" y="55118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1258036" y="54722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11258036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11277836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125802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1277836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1125802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11562016" y="5066353"/>
              <a:ext cx="24765" cy="599440"/>
            </a:xfrm>
            <a:custGeom>
              <a:avLst/>
              <a:gdLst/>
              <a:ahLst/>
              <a:cxnLst/>
              <a:rect l="l" t="t" r="r" b="b"/>
              <a:pathLst>
                <a:path w="24765" h="599439">
                  <a:moveTo>
                    <a:pt x="24752" y="574294"/>
                  </a:moveTo>
                  <a:lnTo>
                    <a:pt x="0" y="574294"/>
                  </a:lnTo>
                  <a:lnTo>
                    <a:pt x="0" y="599046"/>
                  </a:lnTo>
                  <a:lnTo>
                    <a:pt x="24752" y="599046"/>
                  </a:lnTo>
                  <a:lnTo>
                    <a:pt x="24752" y="574294"/>
                  </a:lnTo>
                  <a:close/>
                </a:path>
                <a:path w="24765" h="599439">
                  <a:moveTo>
                    <a:pt x="24752" y="351523"/>
                  </a:moveTo>
                  <a:lnTo>
                    <a:pt x="0" y="351523"/>
                  </a:lnTo>
                  <a:lnTo>
                    <a:pt x="0" y="381215"/>
                  </a:lnTo>
                  <a:lnTo>
                    <a:pt x="24752" y="381215"/>
                  </a:lnTo>
                  <a:lnTo>
                    <a:pt x="24752" y="351523"/>
                  </a:lnTo>
                  <a:close/>
                </a:path>
                <a:path w="24765" h="599439">
                  <a:moveTo>
                    <a:pt x="24752" y="0"/>
                  </a:moveTo>
                  <a:lnTo>
                    <a:pt x="0" y="0"/>
                  </a:lnTo>
                  <a:lnTo>
                    <a:pt x="0" y="113868"/>
                  </a:lnTo>
                  <a:lnTo>
                    <a:pt x="24752" y="11386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156202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1581821" y="56406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1562023" y="54475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11581821" y="5447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11568456" y="54178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11562022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11568456" y="518021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11562022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11562022" y="5066340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w="0" h="114300">
                  <a:moveTo>
                    <a:pt x="0" y="0"/>
                  </a:moveTo>
                  <a:lnTo>
                    <a:pt x="0" y="1138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11562022" y="541786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1586774" y="56406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1586774" y="54426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1586774" y="5066346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w="0" h="114300">
                  <a:moveTo>
                    <a:pt x="0" y="1138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1586774" y="5447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1586774" y="54871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1586774" y="5526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1586774" y="5566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11586774" y="5605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11586774" y="56208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11562022" y="5447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1562022" y="54871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1562022" y="5526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1562022" y="5566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1562022" y="5605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1562022" y="56208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1581821" y="5447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11562023" y="54475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11581821" y="56406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156202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1562022" y="51802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11562022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11562022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1562022" y="52990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1562022" y="53386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1562022" y="53782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1562022" y="53980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1586774" y="51802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11586774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1586774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1586774" y="52990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1586774" y="53386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1586774" y="53782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1586774" y="53980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1562003" y="5180221"/>
              <a:ext cx="6985" cy="238125"/>
            </a:xfrm>
            <a:custGeom>
              <a:avLst/>
              <a:gdLst/>
              <a:ahLst/>
              <a:cxnLst/>
              <a:rect l="l" t="t" r="r" b="b"/>
              <a:pathLst>
                <a:path w="6984" h="238125">
                  <a:moveTo>
                    <a:pt x="6438" y="98031"/>
                  </a:moveTo>
                  <a:lnTo>
                    <a:pt x="0" y="98031"/>
                  </a:lnTo>
                  <a:lnTo>
                    <a:pt x="0" y="105460"/>
                  </a:lnTo>
                  <a:lnTo>
                    <a:pt x="0" y="230225"/>
                  </a:lnTo>
                  <a:lnTo>
                    <a:pt x="0" y="237655"/>
                  </a:lnTo>
                  <a:lnTo>
                    <a:pt x="6438" y="237655"/>
                  </a:lnTo>
                  <a:lnTo>
                    <a:pt x="6438" y="230225"/>
                  </a:lnTo>
                  <a:lnTo>
                    <a:pt x="6438" y="105460"/>
                  </a:lnTo>
                  <a:lnTo>
                    <a:pt x="6438" y="98031"/>
                  </a:lnTo>
                  <a:close/>
                </a:path>
                <a:path w="6984" h="238125">
                  <a:moveTo>
                    <a:pt x="6438" y="0"/>
                  </a:moveTo>
                  <a:lnTo>
                    <a:pt x="0" y="0"/>
                  </a:lnTo>
                  <a:lnTo>
                    <a:pt x="0" y="7429"/>
                  </a:lnTo>
                  <a:lnTo>
                    <a:pt x="6438" y="7429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1568456" y="518764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w="0" h="90804">
                  <a:moveTo>
                    <a:pt x="0" y="905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1562022" y="5187645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w="0" h="90804">
                  <a:moveTo>
                    <a:pt x="0" y="0"/>
                  </a:moveTo>
                  <a:lnTo>
                    <a:pt x="0" y="905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1562022" y="541042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11562022" y="54104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11568456" y="54104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1562017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1562022" y="518021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1562022" y="51876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11568456" y="5180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11562017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1562022" y="527824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1562022" y="52856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1568456" y="52782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1562017" y="52782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1562022" y="518764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w="0" h="90804">
                  <a:moveTo>
                    <a:pt x="0" y="905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1562022" y="5285667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5">
                  <a:moveTo>
                    <a:pt x="0" y="0"/>
                  </a:moveTo>
                  <a:lnTo>
                    <a:pt x="0" y="1247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11562022" y="54104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11568456" y="5285664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5">
                  <a:moveTo>
                    <a:pt x="0" y="1247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11562017" y="52856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11568456" y="5410435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 h="0">
                  <a:moveTo>
                    <a:pt x="0" y="0"/>
                  </a:moveTo>
                  <a:lnTo>
                    <a:pt x="1247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11568456" y="5285667"/>
              <a:ext cx="125095" cy="125095"/>
            </a:xfrm>
            <a:custGeom>
              <a:avLst/>
              <a:gdLst/>
              <a:ahLst/>
              <a:cxnLst/>
              <a:rect l="l" t="t" r="r" b="b"/>
              <a:pathLst>
                <a:path w="125095" h="125095">
                  <a:moveTo>
                    <a:pt x="0" y="0"/>
                  </a:moveTo>
                  <a:lnTo>
                    <a:pt x="48570" y="9803"/>
                  </a:lnTo>
                  <a:lnTo>
                    <a:pt x="88230" y="36540"/>
                  </a:lnTo>
                  <a:lnTo>
                    <a:pt x="114967" y="76200"/>
                  </a:lnTo>
                  <a:lnTo>
                    <a:pt x="124771" y="1247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11562022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11568456" y="518021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11562022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11568456" y="54178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9450957" y="5482220"/>
              <a:ext cx="146050" cy="20320"/>
            </a:xfrm>
            <a:custGeom>
              <a:avLst/>
              <a:gdLst/>
              <a:ahLst/>
              <a:cxnLst/>
              <a:rect l="l" t="t" r="r" b="b"/>
              <a:pathLst>
                <a:path w="146050" h="20320">
                  <a:moveTo>
                    <a:pt x="145545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145545" y="19810"/>
                  </a:lnTo>
                  <a:lnTo>
                    <a:pt x="1455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9450960" y="550202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 h="0">
                  <a:moveTo>
                    <a:pt x="0" y="0"/>
                  </a:moveTo>
                  <a:lnTo>
                    <a:pt x="1455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9450969" y="548222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 h="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9450960" y="54822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9781670" y="5464399"/>
              <a:ext cx="20320" cy="176530"/>
            </a:xfrm>
            <a:custGeom>
              <a:avLst/>
              <a:gdLst/>
              <a:ahLst/>
              <a:cxnLst/>
              <a:rect l="l" t="t" r="r" b="b"/>
              <a:pathLst>
                <a:path w="20320" h="176529">
                  <a:moveTo>
                    <a:pt x="19810" y="0"/>
                  </a:moveTo>
                  <a:lnTo>
                    <a:pt x="0" y="0"/>
                  </a:lnTo>
                  <a:lnTo>
                    <a:pt x="0" y="176256"/>
                  </a:lnTo>
                  <a:lnTo>
                    <a:pt x="19810" y="176256"/>
                  </a:lnTo>
                  <a:lnTo>
                    <a:pt x="198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9781678" y="5464400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w="0" h="176529">
                  <a:moveTo>
                    <a:pt x="0" y="0"/>
                  </a:moveTo>
                  <a:lnTo>
                    <a:pt x="0" y="176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978167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9801484" y="5464396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w="0" h="176529">
                  <a:moveTo>
                    <a:pt x="0" y="176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10353014" y="5147539"/>
              <a:ext cx="275590" cy="24130"/>
            </a:xfrm>
            <a:custGeom>
              <a:avLst/>
              <a:gdLst/>
              <a:ahLst/>
              <a:cxnLst/>
              <a:rect l="l" t="t" r="r" b="b"/>
              <a:pathLst>
                <a:path w="275590" h="24129">
                  <a:moveTo>
                    <a:pt x="275269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275269" y="23768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10353010" y="517130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10628282" y="514753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10353013" y="5147536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10353010" y="51475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11067913" y="5056411"/>
              <a:ext cx="24130" cy="101600"/>
            </a:xfrm>
            <a:custGeom>
              <a:avLst/>
              <a:gdLst/>
              <a:ahLst/>
              <a:cxnLst/>
              <a:rect l="l" t="t" r="r" b="b"/>
              <a:pathLst>
                <a:path w="24129" h="101600">
                  <a:moveTo>
                    <a:pt x="23758" y="0"/>
                  </a:moveTo>
                  <a:lnTo>
                    <a:pt x="0" y="0"/>
                  </a:lnTo>
                  <a:lnTo>
                    <a:pt x="0" y="100991"/>
                  </a:lnTo>
                  <a:lnTo>
                    <a:pt x="23758" y="100991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11067922" y="505641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0"/>
                  </a:moveTo>
                  <a:lnTo>
                    <a:pt x="0" y="1009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11091686" y="50564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100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11067927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9596513" y="5640647"/>
              <a:ext cx="205104" cy="24765"/>
            </a:xfrm>
            <a:custGeom>
              <a:avLst/>
              <a:gdLst/>
              <a:ahLst/>
              <a:cxnLst/>
              <a:rect l="l" t="t" r="r" b="b"/>
              <a:pathLst>
                <a:path w="205104" h="24764">
                  <a:moveTo>
                    <a:pt x="24752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4752" y="24752"/>
                  </a:lnTo>
                  <a:lnTo>
                    <a:pt x="24752" y="0"/>
                  </a:lnTo>
                  <a:close/>
                </a:path>
                <a:path w="205104" h="24764">
                  <a:moveTo>
                    <a:pt x="204965" y="0"/>
                  </a:moveTo>
                  <a:lnTo>
                    <a:pt x="143573" y="0"/>
                  </a:lnTo>
                  <a:lnTo>
                    <a:pt x="143573" y="24752"/>
                  </a:lnTo>
                  <a:lnTo>
                    <a:pt x="204965" y="24752"/>
                  </a:lnTo>
                  <a:lnTo>
                    <a:pt x="2049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9740090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9740090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9621272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9621272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945096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945096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959651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959651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980148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980148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995793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995793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9596514" y="56654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9740090" y="5665401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 h="0">
                  <a:moveTo>
                    <a:pt x="0" y="0"/>
                  </a:moveTo>
                  <a:lnTo>
                    <a:pt x="6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9740093" y="5640652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 h="0">
                  <a:moveTo>
                    <a:pt x="6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9596519" y="56406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9621272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966087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970048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97202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9621272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966087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970048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97202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9621272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9621272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9740090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9740090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957670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953709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94974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9470771" y="56406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9450951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957670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953709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94974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9470771" y="56654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9450951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959651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959651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945096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945096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993811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989851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985890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9821290" y="564065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980147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993811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9898514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985890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9821290" y="566540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980147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995793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995793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980148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980148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10017338" y="5056443"/>
              <a:ext cx="24765" cy="574675"/>
            </a:xfrm>
            <a:custGeom>
              <a:avLst/>
              <a:gdLst/>
              <a:ahLst/>
              <a:cxnLst/>
              <a:rect l="l" t="t" r="r" b="b"/>
              <a:pathLst>
                <a:path w="24765" h="574675">
                  <a:moveTo>
                    <a:pt x="24753" y="0"/>
                  </a:moveTo>
                  <a:lnTo>
                    <a:pt x="0" y="0"/>
                  </a:lnTo>
                  <a:lnTo>
                    <a:pt x="0" y="574317"/>
                  </a:lnTo>
                  <a:lnTo>
                    <a:pt x="24753" y="574317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10017341" y="5056438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w="0" h="574675">
                  <a:moveTo>
                    <a:pt x="0" y="0"/>
                  </a:moveTo>
                  <a:lnTo>
                    <a:pt x="0" y="574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10017341" y="56307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10042099" y="5056434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w="0" h="574675">
                  <a:moveTo>
                    <a:pt x="0" y="574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10017346" y="505643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10351770" y="4451457"/>
              <a:ext cx="37465" cy="580390"/>
            </a:xfrm>
            <a:custGeom>
              <a:avLst/>
              <a:gdLst/>
              <a:ahLst/>
              <a:cxnLst/>
              <a:rect l="l" t="t" r="r" b="b"/>
              <a:pathLst>
                <a:path w="37465" h="580389">
                  <a:moveTo>
                    <a:pt x="30429" y="0"/>
                  </a:moveTo>
                  <a:lnTo>
                    <a:pt x="30429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30429" y="580237"/>
                  </a:lnTo>
                  <a:lnTo>
                    <a:pt x="30429" y="0"/>
                  </a:lnTo>
                  <a:close/>
                </a:path>
                <a:path w="37465" h="580389">
                  <a:moveTo>
                    <a:pt x="36893" y="0"/>
                  </a:moveTo>
                  <a:lnTo>
                    <a:pt x="35648" y="0"/>
                  </a:lnTo>
                  <a:lnTo>
                    <a:pt x="34404" y="0"/>
                  </a:lnTo>
                  <a:lnTo>
                    <a:pt x="30441" y="0"/>
                  </a:lnTo>
                  <a:lnTo>
                    <a:pt x="30441" y="580237"/>
                  </a:lnTo>
                  <a:lnTo>
                    <a:pt x="34404" y="580237"/>
                  </a:lnTo>
                  <a:lnTo>
                    <a:pt x="35648" y="580237"/>
                  </a:lnTo>
                  <a:lnTo>
                    <a:pt x="36893" y="580237"/>
                  </a:lnTo>
                  <a:lnTo>
                    <a:pt x="3689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10351773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1038742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1038618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10382212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10381234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10360435" y="503168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1035944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10355486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1035425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1035301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10351774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10388657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0351774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1557114" y="4451457"/>
              <a:ext cx="36195" cy="580390"/>
            </a:xfrm>
            <a:custGeom>
              <a:avLst/>
              <a:gdLst/>
              <a:ahLst/>
              <a:cxnLst/>
              <a:rect l="l" t="t" r="r" b="b"/>
              <a:pathLst>
                <a:path w="36195" h="580389">
                  <a:moveTo>
                    <a:pt x="7416" y="0"/>
                  </a:moveTo>
                  <a:lnTo>
                    <a:pt x="7416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7416" y="580237"/>
                  </a:lnTo>
                  <a:lnTo>
                    <a:pt x="7416" y="0"/>
                  </a:lnTo>
                  <a:close/>
                </a:path>
                <a:path w="36195" h="580389">
                  <a:moveTo>
                    <a:pt x="34594" y="0"/>
                  </a:moveTo>
                  <a:lnTo>
                    <a:pt x="34594" y="0"/>
                  </a:lnTo>
                  <a:lnTo>
                    <a:pt x="7429" y="0"/>
                  </a:lnTo>
                  <a:lnTo>
                    <a:pt x="7429" y="580237"/>
                  </a:lnTo>
                  <a:lnTo>
                    <a:pt x="34594" y="580237"/>
                  </a:lnTo>
                  <a:lnTo>
                    <a:pt x="34594" y="0"/>
                  </a:lnTo>
                  <a:close/>
                </a:path>
                <a:path w="36195" h="580389">
                  <a:moveTo>
                    <a:pt x="35852" y="0"/>
                  </a:moveTo>
                  <a:lnTo>
                    <a:pt x="34607" y="0"/>
                  </a:lnTo>
                  <a:lnTo>
                    <a:pt x="34607" y="580237"/>
                  </a:lnTo>
                  <a:lnTo>
                    <a:pt x="35852" y="580237"/>
                  </a:lnTo>
                  <a:lnTo>
                    <a:pt x="358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11557118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1159172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1159048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11586520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1158554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11564543" y="5031689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11563562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1559588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1155835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1155712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1592967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1591721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9450959" y="5662453"/>
              <a:ext cx="146050" cy="3175"/>
            </a:xfrm>
            <a:custGeom>
              <a:avLst/>
              <a:gdLst/>
              <a:ahLst/>
              <a:cxnLst/>
              <a:rect l="l" t="t" r="r" b="b"/>
              <a:pathLst>
                <a:path w="146050" h="3175">
                  <a:moveTo>
                    <a:pt x="145554" y="0"/>
                  </a:moveTo>
                  <a:lnTo>
                    <a:pt x="0" y="0"/>
                  </a:lnTo>
                  <a:lnTo>
                    <a:pt x="0" y="1473"/>
                  </a:lnTo>
                  <a:lnTo>
                    <a:pt x="0" y="2959"/>
                  </a:lnTo>
                  <a:lnTo>
                    <a:pt x="145554" y="2959"/>
                  </a:lnTo>
                  <a:lnTo>
                    <a:pt x="145554" y="1473"/>
                  </a:lnTo>
                  <a:lnTo>
                    <a:pt x="14555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9450960" y="5665401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 h="0">
                  <a:moveTo>
                    <a:pt x="0" y="0"/>
                  </a:moveTo>
                  <a:lnTo>
                    <a:pt x="1455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9596514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9596514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9596514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9450969" y="5655005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 h="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9450960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9450960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9450960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2283864" y="5635705"/>
              <a:ext cx="245110" cy="29845"/>
            </a:xfrm>
            <a:custGeom>
              <a:avLst/>
              <a:gdLst/>
              <a:ahLst/>
              <a:cxnLst/>
              <a:rect l="l" t="t" r="r" b="b"/>
              <a:pathLst>
                <a:path w="245109" h="29845">
                  <a:moveTo>
                    <a:pt x="244568" y="0"/>
                  </a:moveTo>
                  <a:lnTo>
                    <a:pt x="34658" y="0"/>
                  </a:lnTo>
                  <a:lnTo>
                    <a:pt x="0" y="29695"/>
                  </a:lnTo>
                  <a:lnTo>
                    <a:pt x="244568" y="29695"/>
                  </a:lnTo>
                  <a:lnTo>
                    <a:pt x="2445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2283864" y="566540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 h="0">
                  <a:moveTo>
                    <a:pt x="0" y="0"/>
                  </a:moveTo>
                  <a:lnTo>
                    <a:pt x="2445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2318517" y="5635697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 h="0">
                  <a:moveTo>
                    <a:pt x="209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0673831" y="5641618"/>
              <a:ext cx="227965" cy="15240"/>
            </a:xfrm>
            <a:custGeom>
              <a:avLst/>
              <a:gdLst/>
              <a:ahLst/>
              <a:cxnLst/>
              <a:rect l="l" t="t" r="r" b="b"/>
              <a:pathLst>
                <a:path w="227965" h="15239">
                  <a:moveTo>
                    <a:pt x="227741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227741" y="14847"/>
                  </a:lnTo>
                  <a:lnTo>
                    <a:pt x="22774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0673826" y="5656463"/>
              <a:ext cx="227965" cy="0"/>
            </a:xfrm>
            <a:custGeom>
              <a:avLst/>
              <a:gdLst/>
              <a:ahLst/>
              <a:cxnLst/>
              <a:rect l="l" t="t" r="r" b="b"/>
              <a:pathLst>
                <a:path w="227965" h="0">
                  <a:moveTo>
                    <a:pt x="0" y="0"/>
                  </a:moveTo>
                  <a:lnTo>
                    <a:pt x="2277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0901571" y="5641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0673829" y="5641615"/>
              <a:ext cx="227965" cy="0"/>
            </a:xfrm>
            <a:custGeom>
              <a:avLst/>
              <a:gdLst/>
              <a:ahLst/>
              <a:cxnLst/>
              <a:rect l="l" t="t" r="r" b="b"/>
              <a:pathLst>
                <a:path w="227965" h="0">
                  <a:moveTo>
                    <a:pt x="2277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0673826" y="5641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1172571" y="4852472"/>
              <a:ext cx="12700" cy="179705"/>
            </a:xfrm>
            <a:custGeom>
              <a:avLst/>
              <a:gdLst/>
              <a:ahLst/>
              <a:cxnLst/>
              <a:rect l="l" t="t" r="r" b="b"/>
              <a:pathLst>
                <a:path w="12700" h="179704">
                  <a:moveTo>
                    <a:pt x="12395" y="154813"/>
                  </a:moveTo>
                  <a:lnTo>
                    <a:pt x="12395" y="154813"/>
                  </a:lnTo>
                  <a:lnTo>
                    <a:pt x="0" y="154813"/>
                  </a:lnTo>
                  <a:lnTo>
                    <a:pt x="0" y="179222"/>
                  </a:lnTo>
                  <a:lnTo>
                    <a:pt x="12395" y="179222"/>
                  </a:lnTo>
                  <a:lnTo>
                    <a:pt x="12395" y="154813"/>
                  </a:lnTo>
                  <a:close/>
                </a:path>
                <a:path w="12700" h="179704">
                  <a:moveTo>
                    <a:pt x="12395" y="2489"/>
                  </a:moveTo>
                  <a:lnTo>
                    <a:pt x="11150" y="2489"/>
                  </a:lnTo>
                  <a:lnTo>
                    <a:pt x="11150" y="3708"/>
                  </a:lnTo>
                  <a:lnTo>
                    <a:pt x="11137" y="2476"/>
                  </a:lnTo>
                  <a:lnTo>
                    <a:pt x="12382" y="2476"/>
                  </a:lnTo>
                  <a:lnTo>
                    <a:pt x="12382" y="1231"/>
                  </a:lnTo>
                  <a:lnTo>
                    <a:pt x="12382" y="0"/>
                  </a:lnTo>
                  <a:lnTo>
                    <a:pt x="11366" y="1231"/>
                  </a:lnTo>
                  <a:lnTo>
                    <a:pt x="11137" y="1485"/>
                  </a:lnTo>
                  <a:lnTo>
                    <a:pt x="10325" y="2476"/>
                  </a:lnTo>
                  <a:lnTo>
                    <a:pt x="9906" y="2971"/>
                  </a:lnTo>
                  <a:lnTo>
                    <a:pt x="9283" y="3708"/>
                  </a:lnTo>
                  <a:lnTo>
                    <a:pt x="8432" y="4762"/>
                  </a:lnTo>
                  <a:lnTo>
                    <a:pt x="8432" y="5194"/>
                  </a:lnTo>
                  <a:lnTo>
                    <a:pt x="9906" y="5194"/>
                  </a:lnTo>
                  <a:lnTo>
                    <a:pt x="8420" y="5207"/>
                  </a:lnTo>
                  <a:lnTo>
                    <a:pt x="8420" y="4762"/>
                  </a:lnTo>
                  <a:lnTo>
                    <a:pt x="8064" y="5194"/>
                  </a:lnTo>
                  <a:lnTo>
                    <a:pt x="3111" y="11150"/>
                  </a:lnTo>
                  <a:lnTo>
                    <a:pt x="2489" y="11874"/>
                  </a:lnTo>
                  <a:lnTo>
                    <a:pt x="2082" y="12382"/>
                  </a:lnTo>
                  <a:lnTo>
                    <a:pt x="1244" y="13373"/>
                  </a:lnTo>
                  <a:lnTo>
                    <a:pt x="1244" y="13614"/>
                  </a:lnTo>
                  <a:lnTo>
                    <a:pt x="1244" y="14859"/>
                  </a:lnTo>
                  <a:lnTo>
                    <a:pt x="1231" y="13614"/>
                  </a:lnTo>
                  <a:lnTo>
                    <a:pt x="1244" y="13373"/>
                  </a:lnTo>
                  <a:lnTo>
                    <a:pt x="1054" y="13614"/>
                  </a:lnTo>
                  <a:lnTo>
                    <a:pt x="12" y="14859"/>
                  </a:lnTo>
                  <a:lnTo>
                    <a:pt x="0" y="55105"/>
                  </a:lnTo>
                  <a:lnTo>
                    <a:pt x="12395" y="55105"/>
                  </a:lnTo>
                  <a:lnTo>
                    <a:pt x="12395" y="2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1172584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117381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1175063" y="50072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1180997" y="50072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118248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1183726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1172584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117381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1175063" y="4907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1180997" y="49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118248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1183726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1172583" y="486731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w="0" h="40639">
                  <a:moveTo>
                    <a:pt x="0" y="0"/>
                  </a:moveTo>
                  <a:lnTo>
                    <a:pt x="0" y="4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1172583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1184961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4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1184961" y="48524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1184961" y="485369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1172583" y="49075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1172583" y="49471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1172583" y="49867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1172583" y="498747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1172571" y="4907578"/>
              <a:ext cx="32384" cy="100330"/>
            </a:xfrm>
            <a:custGeom>
              <a:avLst/>
              <a:gdLst/>
              <a:ahLst/>
              <a:cxnLst/>
              <a:rect l="l" t="t" r="r" b="b"/>
              <a:pathLst>
                <a:path w="32384" h="100329">
                  <a:moveTo>
                    <a:pt x="31991" y="96088"/>
                  </a:moveTo>
                  <a:lnTo>
                    <a:pt x="25552" y="96088"/>
                  </a:lnTo>
                  <a:lnTo>
                    <a:pt x="25552" y="94424"/>
                  </a:lnTo>
                  <a:lnTo>
                    <a:pt x="0" y="94424"/>
                  </a:lnTo>
                  <a:lnTo>
                    <a:pt x="0" y="99707"/>
                  </a:lnTo>
                  <a:lnTo>
                    <a:pt x="31991" y="99707"/>
                  </a:lnTo>
                  <a:lnTo>
                    <a:pt x="31991" y="96088"/>
                  </a:lnTo>
                  <a:close/>
                </a:path>
                <a:path w="32384" h="100329">
                  <a:moveTo>
                    <a:pt x="31991" y="0"/>
                  </a:moveTo>
                  <a:lnTo>
                    <a:pt x="0" y="0"/>
                  </a:lnTo>
                  <a:lnTo>
                    <a:pt x="0" y="5295"/>
                  </a:lnTo>
                  <a:lnTo>
                    <a:pt x="25552" y="5295"/>
                  </a:lnTo>
                  <a:lnTo>
                    <a:pt x="25552" y="3606"/>
                  </a:lnTo>
                  <a:lnTo>
                    <a:pt x="31991" y="3606"/>
                  </a:lnTo>
                  <a:lnTo>
                    <a:pt x="319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11172583" y="50019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11172583" y="500198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11198130" y="50019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11198130" y="5003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1204567" y="50036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11172578" y="500728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1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1172583" y="490757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1172583" y="491286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11198130" y="49111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11198130" y="49111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1204567" y="49075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11172578" y="490757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1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11198127" y="49111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11198130" y="4911179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0"/>
                  </a:moveTo>
                  <a:lnTo>
                    <a:pt x="0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1198130" y="5003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1204567" y="491117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0" y="92489"/>
                  </a:moveTo>
                  <a:lnTo>
                    <a:pt x="0" y="0"/>
                  </a:lnTo>
                </a:path>
                <a:path w="92709" h="92710">
                  <a:moveTo>
                    <a:pt x="0" y="92489"/>
                  </a:moveTo>
                  <a:lnTo>
                    <a:pt x="92478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11204567" y="491117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0" y="0"/>
                  </a:moveTo>
                  <a:lnTo>
                    <a:pt x="36006" y="7265"/>
                  </a:lnTo>
                  <a:lnTo>
                    <a:pt x="65401" y="27082"/>
                  </a:lnTo>
                  <a:lnTo>
                    <a:pt x="85214" y="56480"/>
                  </a:lnTo>
                  <a:lnTo>
                    <a:pt x="92478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11183726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118248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1180997" y="49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11175063" y="4907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1117381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1172584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1183726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1118248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1180997" y="50072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1175063" y="50072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117381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11172584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9740074" y="5031695"/>
              <a:ext cx="20320" cy="413384"/>
            </a:xfrm>
            <a:custGeom>
              <a:avLst/>
              <a:gdLst/>
              <a:ahLst/>
              <a:cxnLst/>
              <a:rect l="l" t="t" r="r" b="b"/>
              <a:pathLst>
                <a:path w="20320" h="413385">
                  <a:moveTo>
                    <a:pt x="19824" y="103962"/>
                  </a:moveTo>
                  <a:lnTo>
                    <a:pt x="12" y="103962"/>
                  </a:lnTo>
                  <a:lnTo>
                    <a:pt x="12" y="412902"/>
                  </a:lnTo>
                  <a:lnTo>
                    <a:pt x="19824" y="412902"/>
                  </a:lnTo>
                  <a:lnTo>
                    <a:pt x="19824" y="103962"/>
                  </a:lnTo>
                  <a:close/>
                </a:path>
                <a:path w="20320" h="413385">
                  <a:moveTo>
                    <a:pt x="19824" y="24752"/>
                  </a:moveTo>
                  <a:lnTo>
                    <a:pt x="19812" y="0"/>
                  </a:lnTo>
                  <a:lnTo>
                    <a:pt x="0" y="24752"/>
                  </a:lnTo>
                  <a:lnTo>
                    <a:pt x="12" y="34658"/>
                  </a:lnTo>
                  <a:lnTo>
                    <a:pt x="19824" y="34658"/>
                  </a:lnTo>
                  <a:lnTo>
                    <a:pt x="19824" y="247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9759897" y="5135657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w="0" h="309245">
                  <a:moveTo>
                    <a:pt x="0" y="3089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9759897" y="50316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9759897" y="50564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9740090" y="50564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9740090" y="5135657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w="0" h="309245">
                  <a:moveTo>
                    <a:pt x="0" y="0"/>
                  </a:moveTo>
                  <a:lnTo>
                    <a:pt x="0" y="3089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9740086" y="544459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9740090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9759897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9759897" y="51331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9742568" y="513318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9742569" y="51331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9740087" y="51356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9759897" y="50663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9742568" y="5068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9742569" y="50663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9740087" y="50663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9740087" y="51356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9740090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9740090" y="50663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9742569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9700343" y="5078863"/>
              <a:ext cx="40005" cy="57150"/>
            </a:xfrm>
            <a:custGeom>
              <a:avLst/>
              <a:gdLst/>
              <a:ahLst/>
              <a:cxnLst/>
              <a:rect l="l" t="t" r="r" b="b"/>
              <a:pathLst>
                <a:path w="40004" h="57150">
                  <a:moveTo>
                    <a:pt x="39747" y="56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9700336" y="5066334"/>
              <a:ext cx="40005" cy="12700"/>
            </a:xfrm>
            <a:custGeom>
              <a:avLst/>
              <a:gdLst/>
              <a:ahLst/>
              <a:cxnLst/>
              <a:rect l="l" t="t" r="r" b="b"/>
              <a:pathLst>
                <a:path w="40004" h="12700">
                  <a:moveTo>
                    <a:pt x="0" y="12533"/>
                  </a:moveTo>
                  <a:lnTo>
                    <a:pt x="9128" y="7125"/>
                  </a:lnTo>
                  <a:lnTo>
                    <a:pt x="18915" y="3200"/>
                  </a:lnTo>
                  <a:lnTo>
                    <a:pt x="29181" y="808"/>
                  </a:lnTo>
                  <a:lnTo>
                    <a:pt x="397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9950742" y="4451457"/>
              <a:ext cx="38735" cy="580390"/>
            </a:xfrm>
            <a:custGeom>
              <a:avLst/>
              <a:gdLst/>
              <a:ahLst/>
              <a:cxnLst/>
              <a:rect l="l" t="t" r="r" b="b"/>
              <a:pathLst>
                <a:path w="38734" h="580389">
                  <a:moveTo>
                    <a:pt x="38125" y="428028"/>
                  </a:moveTo>
                  <a:lnTo>
                    <a:pt x="36893" y="428028"/>
                  </a:lnTo>
                  <a:lnTo>
                    <a:pt x="35648" y="428028"/>
                  </a:lnTo>
                  <a:lnTo>
                    <a:pt x="34417" y="428028"/>
                  </a:lnTo>
                  <a:lnTo>
                    <a:pt x="29464" y="428028"/>
                  </a:lnTo>
                  <a:lnTo>
                    <a:pt x="29464" y="428498"/>
                  </a:lnTo>
                  <a:lnTo>
                    <a:pt x="14846" y="428498"/>
                  </a:lnTo>
                  <a:lnTo>
                    <a:pt x="14846" y="288798"/>
                  </a:lnTo>
                  <a:lnTo>
                    <a:pt x="8674" y="288798"/>
                  </a:lnTo>
                  <a:lnTo>
                    <a:pt x="8674" y="570344"/>
                  </a:lnTo>
                  <a:lnTo>
                    <a:pt x="8674" y="574294"/>
                  </a:lnTo>
                  <a:lnTo>
                    <a:pt x="8661" y="570344"/>
                  </a:lnTo>
                  <a:lnTo>
                    <a:pt x="8674" y="288798"/>
                  </a:lnTo>
                  <a:lnTo>
                    <a:pt x="3721" y="288798"/>
                  </a:lnTo>
                  <a:lnTo>
                    <a:pt x="2489" y="288798"/>
                  </a:lnTo>
                  <a:lnTo>
                    <a:pt x="1244" y="288785"/>
                  </a:lnTo>
                  <a:lnTo>
                    <a:pt x="0" y="288785"/>
                  </a:lnTo>
                  <a:lnTo>
                    <a:pt x="0" y="567855"/>
                  </a:lnTo>
                  <a:lnTo>
                    <a:pt x="0" y="569087"/>
                  </a:lnTo>
                  <a:lnTo>
                    <a:pt x="0" y="570344"/>
                  </a:lnTo>
                  <a:lnTo>
                    <a:pt x="0" y="574294"/>
                  </a:lnTo>
                  <a:lnTo>
                    <a:pt x="1244" y="574294"/>
                  </a:lnTo>
                  <a:lnTo>
                    <a:pt x="2489" y="574294"/>
                  </a:lnTo>
                  <a:lnTo>
                    <a:pt x="3708" y="574294"/>
                  </a:lnTo>
                  <a:lnTo>
                    <a:pt x="2489" y="574306"/>
                  </a:lnTo>
                  <a:lnTo>
                    <a:pt x="1244" y="574306"/>
                  </a:lnTo>
                  <a:lnTo>
                    <a:pt x="0" y="574306"/>
                  </a:lnTo>
                  <a:lnTo>
                    <a:pt x="0" y="575284"/>
                  </a:lnTo>
                  <a:lnTo>
                    <a:pt x="0" y="580212"/>
                  </a:lnTo>
                  <a:lnTo>
                    <a:pt x="1244" y="580212"/>
                  </a:lnTo>
                  <a:lnTo>
                    <a:pt x="2489" y="580212"/>
                  </a:lnTo>
                  <a:lnTo>
                    <a:pt x="3721" y="580212"/>
                  </a:lnTo>
                  <a:lnTo>
                    <a:pt x="8674" y="580212"/>
                  </a:lnTo>
                  <a:lnTo>
                    <a:pt x="8674" y="579628"/>
                  </a:lnTo>
                  <a:lnTo>
                    <a:pt x="29464" y="579628"/>
                  </a:lnTo>
                  <a:lnTo>
                    <a:pt x="29464" y="580212"/>
                  </a:lnTo>
                  <a:lnTo>
                    <a:pt x="34417" y="580212"/>
                  </a:lnTo>
                  <a:lnTo>
                    <a:pt x="35648" y="580212"/>
                  </a:lnTo>
                  <a:lnTo>
                    <a:pt x="36893" y="580212"/>
                  </a:lnTo>
                  <a:lnTo>
                    <a:pt x="38125" y="580212"/>
                  </a:lnTo>
                  <a:lnTo>
                    <a:pt x="38125" y="428028"/>
                  </a:lnTo>
                  <a:close/>
                </a:path>
                <a:path w="38734" h="580389">
                  <a:moveTo>
                    <a:pt x="38125" y="0"/>
                  </a:moveTo>
                  <a:lnTo>
                    <a:pt x="38125" y="0"/>
                  </a:lnTo>
                  <a:lnTo>
                    <a:pt x="0" y="0"/>
                  </a:lnTo>
                  <a:lnTo>
                    <a:pt x="0" y="160083"/>
                  </a:lnTo>
                  <a:lnTo>
                    <a:pt x="38125" y="160083"/>
                  </a:lnTo>
                  <a:lnTo>
                    <a:pt x="3812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9988874" y="474025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139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9965605" y="48794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0" y="0"/>
                  </a:moveTo>
                  <a:lnTo>
                    <a:pt x="2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9965605" y="474024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0"/>
                  </a:moveTo>
                  <a:lnTo>
                    <a:pt x="0" y="1392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995075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9951995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9953232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998516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9986401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9987639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9950754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9951995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9953232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9988874" y="4879470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w="0" h="152400">
                  <a:moveTo>
                    <a:pt x="0" y="1521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9988874" y="4451443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w="0" h="160654">
                  <a:moveTo>
                    <a:pt x="0" y="1600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9987636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9950753" y="445144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0" y="0"/>
                  </a:moveTo>
                  <a:lnTo>
                    <a:pt x="1235" y="0"/>
                  </a:lnTo>
                </a:path>
                <a:path w="1270" h="160654">
                  <a:moveTo>
                    <a:pt x="0" y="0"/>
                  </a:moveTo>
                  <a:lnTo>
                    <a:pt x="0" y="1600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9950753" y="4740248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w="0" h="279400">
                  <a:moveTo>
                    <a:pt x="0" y="0"/>
                  </a:moveTo>
                  <a:lnTo>
                    <a:pt x="0" y="279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9950753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9951989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995323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9954468" y="5031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9959417" y="503166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9980210" y="5031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998516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998640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9987636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9988874" y="47204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9988874" y="46808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9988874" y="46412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9988874" y="46115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9950753" y="47204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9950753" y="46808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9950753" y="46412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9950753" y="46115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9940849" y="4643706"/>
              <a:ext cx="10160" cy="64769"/>
            </a:xfrm>
            <a:custGeom>
              <a:avLst/>
              <a:gdLst/>
              <a:ahLst/>
              <a:cxnLst/>
              <a:rect l="l" t="t" r="r" b="b"/>
              <a:pathLst>
                <a:path w="10159" h="64770">
                  <a:moveTo>
                    <a:pt x="4952" y="64364"/>
                  </a:moveTo>
                  <a:lnTo>
                    <a:pt x="4952" y="0"/>
                  </a:lnTo>
                </a:path>
                <a:path w="10159" h="64770">
                  <a:moveTo>
                    <a:pt x="4952" y="64364"/>
                  </a:moveTo>
                  <a:lnTo>
                    <a:pt x="0" y="54459"/>
                  </a:lnTo>
                </a:path>
                <a:path w="10159" h="64770">
                  <a:moveTo>
                    <a:pt x="4952" y="64364"/>
                  </a:moveTo>
                  <a:lnTo>
                    <a:pt x="9905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9974518" y="47402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9974518" y="461153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9974507" y="461153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9979962" y="46115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9953232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9951995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9950754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9987639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9986401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998516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9953232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9951995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995075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9965605" y="474024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0"/>
                  </a:moveTo>
                  <a:lnTo>
                    <a:pt x="0" y="1392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9965605" y="48794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0" y="0"/>
                  </a:moveTo>
                  <a:lnTo>
                    <a:pt x="2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9988874" y="474025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139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12318525" y="5378223"/>
              <a:ext cx="153670" cy="20320"/>
            </a:xfrm>
            <a:custGeom>
              <a:avLst/>
              <a:gdLst/>
              <a:ahLst/>
              <a:cxnLst/>
              <a:rect l="l" t="t" r="r" b="b"/>
              <a:pathLst>
                <a:path w="153670" h="20320">
                  <a:moveTo>
                    <a:pt x="153482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153482" y="19810"/>
                  </a:lnTo>
                  <a:lnTo>
                    <a:pt x="15348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12318520" y="5398026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 h="0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12471999" y="5378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12318516" y="5378223"/>
              <a:ext cx="153670" cy="0"/>
            </a:xfrm>
            <a:custGeom>
              <a:avLst/>
              <a:gdLst/>
              <a:ahLst/>
              <a:cxnLst/>
              <a:rect l="l" t="t" r="r" b="b"/>
              <a:pathLst>
                <a:path w="153670" h="0">
                  <a:moveTo>
                    <a:pt x="1534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2503676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2523485" y="5066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2503676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2523485" y="5615886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79" h="20320">
                  <a:moveTo>
                    <a:pt x="4952" y="19810"/>
                  </a:moveTo>
                  <a:lnTo>
                    <a:pt x="0" y="19810"/>
                  </a:lnTo>
                </a:path>
                <a:path w="5079" h="20320">
                  <a:moveTo>
                    <a:pt x="4952" y="1981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12528437" y="55762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12528437" y="55366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12528437" y="5497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12528437" y="54574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12528437" y="54178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12528437" y="53782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12528437" y="53386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12528437" y="52990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12528437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12528437" y="52198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12528437" y="51802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12528437" y="5140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12528437" y="5100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12528437" y="50663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12503684" y="56158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12503684" y="55762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12503684" y="55366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12503684" y="5497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12503684" y="54574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12503684" y="54178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2503684" y="53782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12503684" y="53386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12503684" y="52990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12503684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2503684" y="52198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2503684" y="51802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2503684" y="5140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2503684" y="5100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12503684" y="50663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12523485" y="56356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12503676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12523485" y="5066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12503676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11720455" y="5442611"/>
              <a:ext cx="24130" cy="162560"/>
            </a:xfrm>
            <a:custGeom>
              <a:avLst/>
              <a:gdLst/>
              <a:ahLst/>
              <a:cxnLst/>
              <a:rect l="l" t="t" r="r" b="b"/>
              <a:pathLst>
                <a:path w="24129" h="162560">
                  <a:moveTo>
                    <a:pt x="23758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23758" y="162392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1744213" y="544261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w="0" h="162560">
                  <a:moveTo>
                    <a:pt x="0" y="162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1720451" y="544261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2452196" y="5398024"/>
              <a:ext cx="20320" cy="238125"/>
            </a:xfrm>
            <a:custGeom>
              <a:avLst/>
              <a:gdLst/>
              <a:ahLst/>
              <a:cxnLst/>
              <a:rect l="l" t="t" r="r" b="b"/>
              <a:pathLst>
                <a:path w="20320" h="238125">
                  <a:moveTo>
                    <a:pt x="19810" y="0"/>
                  </a:moveTo>
                  <a:lnTo>
                    <a:pt x="0" y="0"/>
                  </a:lnTo>
                  <a:lnTo>
                    <a:pt x="0" y="237668"/>
                  </a:lnTo>
                  <a:lnTo>
                    <a:pt x="19810" y="237668"/>
                  </a:lnTo>
                  <a:lnTo>
                    <a:pt x="198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2452195" y="5398026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0"/>
                  </a:moveTo>
                  <a:lnTo>
                    <a:pt x="0" y="2376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12452195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12471999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11760059" y="5208928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11759075" y="5208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11759070" y="5208930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0"/>
                  </a:moveTo>
                  <a:lnTo>
                    <a:pt x="0" y="663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11759070" y="52752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10922355" y="5056447"/>
              <a:ext cx="34925" cy="584200"/>
            </a:xfrm>
            <a:custGeom>
              <a:avLst/>
              <a:gdLst/>
              <a:ahLst/>
              <a:cxnLst/>
              <a:rect l="l" t="t" r="r" b="b"/>
              <a:pathLst>
                <a:path w="34925" h="584200">
                  <a:moveTo>
                    <a:pt x="34658" y="554482"/>
                  </a:moveTo>
                  <a:lnTo>
                    <a:pt x="0" y="554482"/>
                  </a:lnTo>
                  <a:lnTo>
                    <a:pt x="0" y="584200"/>
                  </a:lnTo>
                  <a:lnTo>
                    <a:pt x="34658" y="584200"/>
                  </a:lnTo>
                  <a:lnTo>
                    <a:pt x="34658" y="554482"/>
                  </a:lnTo>
                  <a:close/>
                </a:path>
                <a:path w="34925" h="584200">
                  <a:moveTo>
                    <a:pt x="34658" y="312877"/>
                  </a:moveTo>
                  <a:lnTo>
                    <a:pt x="0" y="312877"/>
                  </a:lnTo>
                  <a:lnTo>
                    <a:pt x="0" y="396036"/>
                  </a:lnTo>
                  <a:lnTo>
                    <a:pt x="34658" y="396036"/>
                  </a:lnTo>
                  <a:lnTo>
                    <a:pt x="34658" y="312877"/>
                  </a:lnTo>
                  <a:close/>
                </a:path>
                <a:path w="34925" h="584200">
                  <a:moveTo>
                    <a:pt x="34658" y="0"/>
                  </a:moveTo>
                  <a:lnTo>
                    <a:pt x="0" y="0"/>
                  </a:lnTo>
                  <a:lnTo>
                    <a:pt x="0" y="154444"/>
                  </a:lnTo>
                  <a:lnTo>
                    <a:pt x="34658" y="15444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10922364" y="53693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10952068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10922364" y="521088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10952068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10927313" y="5610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10922362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10927313" y="54524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10922362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10957021" y="561092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10957021" y="5369316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10957021" y="505643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1544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10922362" y="505643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10922362" y="505643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4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10922362" y="536931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10922362" y="56109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10957021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10957021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10957021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10957021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10957021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10922362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10922362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10922362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10922362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10922362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10952068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10922364" y="521088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10952068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10922364" y="53693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10922362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0922362" y="54920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10922362" y="553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10922362" y="55713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10922362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10957021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10957021" y="54920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10957021" y="553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10957021" y="55713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10957021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10922362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10927313" y="54524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10922362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10927313" y="5610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10791063" y="4418869"/>
              <a:ext cx="263525" cy="2540"/>
            </a:xfrm>
            <a:custGeom>
              <a:avLst/>
              <a:gdLst/>
              <a:ahLst/>
              <a:cxnLst/>
              <a:rect l="l" t="t" r="r" b="b"/>
              <a:pathLst>
                <a:path w="263525" h="2539">
                  <a:moveTo>
                    <a:pt x="261112" y="0"/>
                  </a:moveTo>
                  <a:lnTo>
                    <a:pt x="258635" y="0"/>
                  </a:lnTo>
                  <a:lnTo>
                    <a:pt x="0" y="0"/>
                  </a:lnTo>
                  <a:lnTo>
                    <a:pt x="393" y="1981"/>
                  </a:lnTo>
                  <a:lnTo>
                    <a:pt x="258622" y="1981"/>
                  </a:lnTo>
                  <a:lnTo>
                    <a:pt x="261112" y="850"/>
                  </a:lnTo>
                  <a:lnTo>
                    <a:pt x="261112" y="0"/>
                  </a:lnTo>
                  <a:close/>
                </a:path>
                <a:path w="263525" h="2539">
                  <a:moveTo>
                    <a:pt x="262966" y="0"/>
                  </a:moveTo>
                  <a:lnTo>
                    <a:pt x="261162" y="0"/>
                  </a:lnTo>
                  <a:lnTo>
                    <a:pt x="261162" y="812"/>
                  </a:lnTo>
                  <a:lnTo>
                    <a:pt x="2629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10791063" y="4418870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 h="0">
                  <a:moveTo>
                    <a:pt x="261112" y="0"/>
                  </a:moveTo>
                  <a:lnTo>
                    <a:pt x="0" y="0"/>
                  </a:lnTo>
                  <a:lnTo>
                    <a:pt x="2611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0790669" y="4416850"/>
              <a:ext cx="267970" cy="2540"/>
            </a:xfrm>
            <a:custGeom>
              <a:avLst/>
              <a:gdLst/>
              <a:ahLst/>
              <a:cxnLst/>
              <a:rect l="l" t="t" r="r" b="b"/>
              <a:pathLst>
                <a:path w="267970" h="2539">
                  <a:moveTo>
                    <a:pt x="264033" y="0"/>
                  </a:moveTo>
                  <a:lnTo>
                    <a:pt x="261556" y="0"/>
                  </a:lnTo>
                  <a:lnTo>
                    <a:pt x="0" y="0"/>
                  </a:lnTo>
                  <a:lnTo>
                    <a:pt x="393" y="1968"/>
                  </a:lnTo>
                  <a:lnTo>
                    <a:pt x="261543" y="1968"/>
                  </a:lnTo>
                  <a:lnTo>
                    <a:pt x="263359" y="2019"/>
                  </a:lnTo>
                  <a:lnTo>
                    <a:pt x="264033" y="1689"/>
                  </a:lnTo>
                  <a:lnTo>
                    <a:pt x="264033" y="0"/>
                  </a:lnTo>
                  <a:close/>
                </a:path>
                <a:path w="267970" h="2539">
                  <a:moveTo>
                    <a:pt x="267792" y="0"/>
                  </a:moveTo>
                  <a:lnTo>
                    <a:pt x="264071" y="0"/>
                  </a:lnTo>
                  <a:lnTo>
                    <a:pt x="264071" y="1676"/>
                  </a:lnTo>
                  <a:lnTo>
                    <a:pt x="2677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0790676" y="4416839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 h="0">
                  <a:moveTo>
                    <a:pt x="264023" y="0"/>
                  </a:moveTo>
                  <a:lnTo>
                    <a:pt x="0" y="0"/>
                  </a:lnTo>
                  <a:lnTo>
                    <a:pt x="264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0790047" y="4411846"/>
              <a:ext cx="279400" cy="5080"/>
            </a:xfrm>
            <a:custGeom>
              <a:avLst/>
              <a:gdLst/>
              <a:ahLst/>
              <a:cxnLst/>
              <a:rect l="l" t="t" r="r" b="b"/>
              <a:pathLst>
                <a:path w="279400" h="5079">
                  <a:moveTo>
                    <a:pt x="274307" y="0"/>
                  </a:moveTo>
                  <a:lnTo>
                    <a:pt x="270344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508" y="3810"/>
                  </a:lnTo>
                  <a:lnTo>
                    <a:pt x="508" y="5080"/>
                  </a:lnTo>
                  <a:lnTo>
                    <a:pt x="269608" y="5080"/>
                  </a:lnTo>
                  <a:lnTo>
                    <a:pt x="269608" y="3810"/>
                  </a:lnTo>
                  <a:lnTo>
                    <a:pt x="270332" y="3810"/>
                  </a:lnTo>
                  <a:lnTo>
                    <a:pt x="270332" y="4102"/>
                  </a:lnTo>
                  <a:lnTo>
                    <a:pt x="274307" y="2298"/>
                  </a:lnTo>
                  <a:lnTo>
                    <a:pt x="274307" y="0"/>
                  </a:lnTo>
                  <a:close/>
                </a:path>
                <a:path w="279400" h="5079">
                  <a:moveTo>
                    <a:pt x="276834" y="0"/>
                  </a:moveTo>
                  <a:lnTo>
                    <a:pt x="274358" y="0"/>
                  </a:lnTo>
                  <a:lnTo>
                    <a:pt x="274358" y="2273"/>
                  </a:lnTo>
                  <a:lnTo>
                    <a:pt x="276834" y="1130"/>
                  </a:lnTo>
                  <a:lnTo>
                    <a:pt x="276834" y="0"/>
                  </a:lnTo>
                  <a:close/>
                </a:path>
                <a:path w="279400" h="5079">
                  <a:moveTo>
                    <a:pt x="279361" y="0"/>
                  </a:moveTo>
                  <a:lnTo>
                    <a:pt x="276872" y="0"/>
                  </a:lnTo>
                  <a:lnTo>
                    <a:pt x="276872" y="1104"/>
                  </a:lnTo>
                  <a:lnTo>
                    <a:pt x="2793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10793246" y="4420843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 h="0">
                  <a:moveTo>
                    <a:pt x="0" y="0"/>
                  </a:moveTo>
                  <a:lnTo>
                    <a:pt x="2564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11066933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11064461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2418" y="0"/>
                  </a:lnTo>
                </a:path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10789735" y="4411837"/>
              <a:ext cx="274955" cy="0"/>
            </a:xfrm>
            <a:custGeom>
              <a:avLst/>
              <a:gdLst/>
              <a:ahLst/>
              <a:cxnLst/>
              <a:rect l="l" t="t" r="r" b="b"/>
              <a:pathLst>
                <a:path w="274954" h="0">
                  <a:moveTo>
                    <a:pt x="274672" y="0"/>
                  </a:moveTo>
                  <a:lnTo>
                    <a:pt x="274619" y="0"/>
                  </a:lnTo>
                </a:path>
                <a:path w="274954" h="0">
                  <a:moveTo>
                    <a:pt x="2746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11562024" y="5640644"/>
              <a:ext cx="89535" cy="24765"/>
            </a:xfrm>
            <a:custGeom>
              <a:avLst/>
              <a:gdLst/>
              <a:ahLst/>
              <a:cxnLst/>
              <a:rect l="l" t="t" r="r" b="b"/>
              <a:pathLst>
                <a:path w="89534" h="24764">
                  <a:moveTo>
                    <a:pt x="89117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89117" y="24753"/>
                  </a:lnTo>
                  <a:lnTo>
                    <a:pt x="891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11651137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1651137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228386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1228386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11562022" y="566540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11562019" y="564065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891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1226405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1222444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1218483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214523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210562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1206602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1202642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11986811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1194720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190758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18679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182837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1178876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1174915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1170955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11670940" y="5640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1165113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1226405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1222444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1218483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214523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210562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1206602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1202642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11986811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194720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1190758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118679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182837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178876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174915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1170955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11670940" y="5665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1165113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228386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228386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11651137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11651137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0388650" y="5031695"/>
              <a:ext cx="202565" cy="11430"/>
            </a:xfrm>
            <a:custGeom>
              <a:avLst/>
              <a:gdLst/>
              <a:ahLst/>
              <a:cxnLst/>
              <a:rect l="l" t="t" r="r" b="b"/>
              <a:pathLst>
                <a:path w="202565" h="11429">
                  <a:moveTo>
                    <a:pt x="201993" y="0"/>
                  </a:moveTo>
                  <a:lnTo>
                    <a:pt x="0" y="0"/>
                  </a:lnTo>
                  <a:lnTo>
                    <a:pt x="0" y="1981"/>
                  </a:lnTo>
                  <a:lnTo>
                    <a:pt x="0" y="3962"/>
                  </a:lnTo>
                  <a:lnTo>
                    <a:pt x="0" y="9906"/>
                  </a:lnTo>
                  <a:lnTo>
                    <a:pt x="0" y="11391"/>
                  </a:lnTo>
                  <a:lnTo>
                    <a:pt x="201993" y="11391"/>
                  </a:lnTo>
                  <a:lnTo>
                    <a:pt x="201993" y="9906"/>
                  </a:lnTo>
                  <a:lnTo>
                    <a:pt x="201993" y="3962"/>
                  </a:lnTo>
                  <a:lnTo>
                    <a:pt x="201993" y="1993"/>
                  </a:lnTo>
                  <a:lnTo>
                    <a:pt x="20199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0388657" y="5043075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 h="0">
                  <a:moveTo>
                    <a:pt x="0" y="0"/>
                  </a:moveTo>
                  <a:lnTo>
                    <a:pt x="201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0590651" y="50316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0590651" y="5033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10590651" y="50356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10590651" y="50415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10388657" y="5031689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 h="0">
                  <a:moveTo>
                    <a:pt x="201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10388657" y="50316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10388657" y="5033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0388657" y="50356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0388657" y="50415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0653036" y="5640644"/>
              <a:ext cx="20955" cy="24765"/>
            </a:xfrm>
            <a:custGeom>
              <a:avLst/>
              <a:gdLst/>
              <a:ahLst/>
              <a:cxnLst/>
              <a:rect l="l" t="t" r="r" b="b"/>
              <a:pathLst>
                <a:path w="20954" h="24764">
                  <a:moveTo>
                    <a:pt x="20795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0795" y="24753"/>
                  </a:lnTo>
                  <a:lnTo>
                    <a:pt x="207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0901571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1090157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10673826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10673826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10653035" y="56654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10653031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0653035" y="56406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1067382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1071343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10753044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1079265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083225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10871864" y="56654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1088176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1067382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1071343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1075304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1079265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1083225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10871864" y="56406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1088176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10673826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10673826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1090157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10901571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11627373" y="5581235"/>
              <a:ext cx="116839" cy="24130"/>
            </a:xfrm>
            <a:custGeom>
              <a:avLst/>
              <a:gdLst/>
              <a:ahLst/>
              <a:cxnLst/>
              <a:rect l="l" t="t" r="r" b="b"/>
              <a:pathLst>
                <a:path w="116840" h="24129">
                  <a:moveTo>
                    <a:pt x="93075" y="0"/>
                  </a:moveTo>
                  <a:lnTo>
                    <a:pt x="23758" y="0"/>
                  </a:lnTo>
                  <a:lnTo>
                    <a:pt x="0" y="23768"/>
                  </a:lnTo>
                  <a:lnTo>
                    <a:pt x="116834" y="23768"/>
                  </a:lnTo>
                  <a:lnTo>
                    <a:pt x="930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1627373" y="5605004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 h="0">
                  <a:moveTo>
                    <a:pt x="0" y="0"/>
                  </a:moveTo>
                  <a:lnTo>
                    <a:pt x="1168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11651133" y="5581237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 h="0">
                  <a:moveTo>
                    <a:pt x="6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12134347" y="521586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12133363" y="5208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12133357" y="520893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12133357" y="52752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9596506" y="5444589"/>
              <a:ext cx="421005" cy="20320"/>
            </a:xfrm>
            <a:custGeom>
              <a:avLst/>
              <a:gdLst/>
              <a:ahLst/>
              <a:cxnLst/>
              <a:rect l="l" t="t" r="r" b="b"/>
              <a:pathLst>
                <a:path w="421004" h="20320">
                  <a:moveTo>
                    <a:pt x="420835" y="0"/>
                  </a:moveTo>
                  <a:lnTo>
                    <a:pt x="0" y="0"/>
                  </a:lnTo>
                  <a:lnTo>
                    <a:pt x="19810" y="19810"/>
                  </a:lnTo>
                  <a:lnTo>
                    <a:pt x="420835" y="19810"/>
                  </a:lnTo>
                  <a:lnTo>
                    <a:pt x="4208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9616317" y="5464400"/>
              <a:ext cx="165735" cy="0"/>
            </a:xfrm>
            <a:custGeom>
              <a:avLst/>
              <a:gdLst/>
              <a:ahLst/>
              <a:cxnLst/>
              <a:rect l="l" t="t" r="r" b="b"/>
              <a:pathLst>
                <a:path w="165734" h="0">
                  <a:moveTo>
                    <a:pt x="0" y="0"/>
                  </a:moveTo>
                  <a:lnTo>
                    <a:pt x="1653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9801484" y="5464400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0" y="0"/>
                  </a:moveTo>
                  <a:lnTo>
                    <a:pt x="156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9968329" y="546440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0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10017341" y="54445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9596516" y="5444590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 h="0">
                  <a:moveTo>
                    <a:pt x="4208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1730689" y="5660455"/>
              <a:ext cx="158115" cy="5080"/>
            </a:xfrm>
            <a:custGeom>
              <a:avLst/>
              <a:gdLst/>
              <a:ahLst/>
              <a:cxnLst/>
              <a:rect l="l" t="t" r="r" b="b"/>
              <a:pathLst>
                <a:path w="158115" h="5079">
                  <a:moveTo>
                    <a:pt x="157639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157639" y="4942"/>
                  </a:lnTo>
                  <a:lnTo>
                    <a:pt x="1576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11730695" y="566045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6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11730700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11730700" y="566540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0" y="0"/>
                  </a:moveTo>
                  <a:lnTo>
                    <a:pt x="1576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1888335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11888820" y="5660455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73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78573" y="4942"/>
                  </a:lnTo>
                  <a:lnTo>
                    <a:pt x="785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11888830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785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1888829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1888829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0" y="0"/>
                  </a:moveTo>
                  <a:lnTo>
                    <a:pt x="785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1967404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11562014" y="5448043"/>
              <a:ext cx="5080" cy="36195"/>
            </a:xfrm>
            <a:custGeom>
              <a:avLst/>
              <a:gdLst/>
              <a:ahLst/>
              <a:cxnLst/>
              <a:rect l="l" t="t" r="r" b="b"/>
              <a:pathLst>
                <a:path w="5079" h="36195">
                  <a:moveTo>
                    <a:pt x="4952" y="0"/>
                  </a:moveTo>
                  <a:lnTo>
                    <a:pt x="0" y="0"/>
                  </a:lnTo>
                  <a:lnTo>
                    <a:pt x="0" y="35663"/>
                  </a:lnTo>
                  <a:lnTo>
                    <a:pt x="4952" y="3566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11562022" y="544803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11562022" y="5483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11566973" y="544803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11562020" y="54480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11967897" y="5660455"/>
              <a:ext cx="158115" cy="5080"/>
            </a:xfrm>
            <a:custGeom>
              <a:avLst/>
              <a:gdLst/>
              <a:ahLst/>
              <a:cxnLst/>
              <a:rect l="l" t="t" r="r" b="b"/>
              <a:pathLst>
                <a:path w="158115" h="5079">
                  <a:moveTo>
                    <a:pt x="157628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157628" y="4942"/>
                  </a:lnTo>
                  <a:lnTo>
                    <a:pt x="1576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11967898" y="566540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0" y="0"/>
                  </a:moveTo>
                  <a:lnTo>
                    <a:pt x="1576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2125533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11967893" y="566045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6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11967898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11059552" y="4411837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w="0" h="255904">
                  <a:moveTo>
                    <a:pt x="0" y="0"/>
                  </a:moveTo>
                  <a:lnTo>
                    <a:pt x="0" y="255900"/>
                  </a:lnTo>
                </a:path>
              </a:pathLst>
            </a:custGeom>
            <a:ln w="39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10674323" y="5663398"/>
              <a:ext cx="227329" cy="2540"/>
            </a:xfrm>
            <a:custGeom>
              <a:avLst/>
              <a:gdLst/>
              <a:ahLst/>
              <a:cxnLst/>
              <a:rect l="l" t="t" r="r" b="b"/>
              <a:pathLst>
                <a:path w="227329" h="2539">
                  <a:moveTo>
                    <a:pt x="227249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227249" y="1978"/>
                  </a:lnTo>
                  <a:lnTo>
                    <a:pt x="2272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10674321" y="566042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 h="0">
                  <a:moveTo>
                    <a:pt x="2272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10674325" y="56604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10674325" y="5665375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 h="0">
                  <a:moveTo>
                    <a:pt x="0" y="0"/>
                  </a:moveTo>
                  <a:lnTo>
                    <a:pt x="2272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10901571" y="5660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12017508" y="5442609"/>
              <a:ext cx="20320" cy="142875"/>
            </a:xfrm>
            <a:custGeom>
              <a:avLst/>
              <a:gdLst/>
              <a:ahLst/>
              <a:cxnLst/>
              <a:rect l="l" t="t" r="r" b="b"/>
              <a:pathLst>
                <a:path w="20320" h="142875">
                  <a:moveTo>
                    <a:pt x="19800" y="0"/>
                  </a:moveTo>
                  <a:lnTo>
                    <a:pt x="0" y="0"/>
                  </a:lnTo>
                  <a:lnTo>
                    <a:pt x="0" y="142592"/>
                  </a:lnTo>
                  <a:lnTo>
                    <a:pt x="19800" y="142592"/>
                  </a:lnTo>
                  <a:lnTo>
                    <a:pt x="198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12037308" y="544261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w="0" h="142875">
                  <a:moveTo>
                    <a:pt x="0" y="1425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12017508" y="54426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12017507" y="544261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w="0" h="142875">
                  <a:moveTo>
                    <a:pt x="0" y="0"/>
                  </a:moveTo>
                  <a:lnTo>
                    <a:pt x="0" y="1425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9450946" y="5031695"/>
              <a:ext cx="309245" cy="24765"/>
            </a:xfrm>
            <a:custGeom>
              <a:avLst/>
              <a:gdLst/>
              <a:ahLst/>
              <a:cxnLst/>
              <a:rect l="l" t="t" r="r" b="b"/>
              <a:pathLst>
                <a:path w="309245" h="24764">
                  <a:moveTo>
                    <a:pt x="152488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152488" y="24752"/>
                  </a:lnTo>
                  <a:lnTo>
                    <a:pt x="152488" y="0"/>
                  </a:lnTo>
                  <a:close/>
                </a:path>
                <a:path w="309245" h="24764">
                  <a:moveTo>
                    <a:pt x="308940" y="0"/>
                  </a:moveTo>
                  <a:lnTo>
                    <a:pt x="259435" y="0"/>
                  </a:lnTo>
                  <a:lnTo>
                    <a:pt x="259435" y="24752"/>
                  </a:lnTo>
                  <a:lnTo>
                    <a:pt x="289128" y="24752"/>
                  </a:lnTo>
                  <a:lnTo>
                    <a:pt x="30894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9710386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9710386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9603448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9603448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9450960" y="5056438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0" y="0"/>
                  </a:moveTo>
                  <a:lnTo>
                    <a:pt x="1524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9710386" y="505643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9710391" y="50316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/>
            <p:cNvSpPr/>
            <p:nvPr/>
          </p:nvSpPr>
          <p:spPr>
            <a:xfrm>
              <a:off x="9450961" y="5031689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 h="0">
                  <a:moveTo>
                    <a:pt x="152487" y="0"/>
                  </a:moveTo>
                  <a:lnTo>
                    <a:pt x="0" y="0"/>
                  </a:lnTo>
                </a:path>
                <a:path w="172720" h="0">
                  <a:moveTo>
                    <a:pt x="152487" y="0"/>
                  </a:moveTo>
                  <a:lnTo>
                    <a:pt x="172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/>
            <p:cNvSpPr/>
            <p:nvPr/>
          </p:nvSpPr>
          <p:spPr>
            <a:xfrm>
              <a:off x="9643053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9682661" y="503168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969058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9603448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9643053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9682661" y="505643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9690585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9603448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9603448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9710386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9710386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9967328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4953" y="0"/>
                  </a:move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4953" y="0"/>
                  </a:lnTo>
                  <a:close/>
                </a:path>
                <a:path w="5715" h="11429">
                  <a:moveTo>
                    <a:pt x="5461" y="0"/>
                  </a:moveTo>
                  <a:lnTo>
                    <a:pt x="4965" y="0"/>
                  </a:lnTo>
                  <a:lnTo>
                    <a:pt x="4965" y="10922"/>
                  </a:lnTo>
                  <a:lnTo>
                    <a:pt x="5461" y="10922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9972786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9966841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0769371" y="4400924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1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007"/>
                  </a:lnTo>
                  <a:lnTo>
                    <a:pt x="4953" y="901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10768886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11170399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48" y="0"/>
                  </a:moveTo>
                  <a:lnTo>
                    <a:pt x="4965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48" y="1092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11175850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11169909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11570935" y="4400913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2" y="0"/>
                  </a:moveTo>
                  <a:lnTo>
                    <a:pt x="0" y="0"/>
                  </a:lnTo>
                  <a:lnTo>
                    <a:pt x="0" y="10931"/>
                  </a:lnTo>
                  <a:lnTo>
                    <a:pt x="502" y="109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11571427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48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48" y="1092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11576873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11570934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10901573" y="5640644"/>
              <a:ext cx="402590" cy="24765"/>
            </a:xfrm>
            <a:custGeom>
              <a:avLst/>
              <a:gdLst/>
              <a:ahLst/>
              <a:cxnLst/>
              <a:rect l="l" t="t" r="r" b="b"/>
              <a:pathLst>
                <a:path w="402590" h="24764">
                  <a:moveTo>
                    <a:pt x="402019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402019" y="24753"/>
                  </a:lnTo>
                  <a:lnTo>
                    <a:pt x="4020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10901571" y="5665401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 h="0">
                  <a:moveTo>
                    <a:pt x="0" y="0"/>
                  </a:moveTo>
                  <a:lnTo>
                    <a:pt x="402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11303585" y="56406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1282790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10957018" y="5640652"/>
              <a:ext cx="301625" cy="0"/>
            </a:xfrm>
            <a:custGeom>
              <a:avLst/>
              <a:gdLst/>
              <a:ahLst/>
              <a:cxnLst/>
              <a:rect l="l" t="t" r="r" b="b"/>
              <a:pathLst>
                <a:path w="301625" h="0">
                  <a:moveTo>
                    <a:pt x="3010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10901567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10901571" y="56406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26" name="object 11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303585" y="5534199"/>
              <a:ext cx="258439" cy="131201"/>
            </a:xfrm>
            <a:prstGeom prst="rect">
              <a:avLst/>
            </a:prstGeom>
          </p:spPr>
        </p:pic>
        <p:sp>
          <p:nvSpPr>
            <p:cNvPr id="1127" name="object 1127"/>
            <p:cNvSpPr/>
            <p:nvPr/>
          </p:nvSpPr>
          <p:spPr>
            <a:xfrm>
              <a:off x="9759886" y="5031695"/>
              <a:ext cx="1802130" cy="24765"/>
            </a:xfrm>
            <a:custGeom>
              <a:avLst/>
              <a:gdLst/>
              <a:ahLst/>
              <a:cxnLst/>
              <a:rect l="l" t="t" r="r" b="b"/>
              <a:pathLst>
                <a:path w="1802129" h="24764">
                  <a:moveTo>
                    <a:pt x="282194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82194" y="24752"/>
                  </a:lnTo>
                  <a:lnTo>
                    <a:pt x="282194" y="0"/>
                  </a:lnTo>
                  <a:close/>
                </a:path>
                <a:path w="1802129" h="24764">
                  <a:moveTo>
                    <a:pt x="628764" y="0"/>
                  </a:moveTo>
                  <a:lnTo>
                    <a:pt x="553516" y="0"/>
                  </a:lnTo>
                  <a:lnTo>
                    <a:pt x="553516" y="24752"/>
                  </a:lnTo>
                  <a:lnTo>
                    <a:pt x="628764" y="24752"/>
                  </a:lnTo>
                  <a:lnTo>
                    <a:pt x="628764" y="0"/>
                  </a:lnTo>
                  <a:close/>
                </a:path>
                <a:path w="1802129" h="24764">
                  <a:moveTo>
                    <a:pt x="913930" y="0"/>
                  </a:moveTo>
                  <a:lnTo>
                    <a:pt x="830757" y="0"/>
                  </a:lnTo>
                  <a:lnTo>
                    <a:pt x="830757" y="24752"/>
                  </a:lnTo>
                  <a:lnTo>
                    <a:pt x="913930" y="24752"/>
                  </a:lnTo>
                  <a:lnTo>
                    <a:pt x="913930" y="0"/>
                  </a:lnTo>
                  <a:close/>
                </a:path>
                <a:path w="1802129" h="24764">
                  <a:moveTo>
                    <a:pt x="1543697" y="0"/>
                  </a:moveTo>
                  <a:lnTo>
                    <a:pt x="1141679" y="0"/>
                  </a:lnTo>
                  <a:lnTo>
                    <a:pt x="1141679" y="24752"/>
                  </a:lnTo>
                  <a:lnTo>
                    <a:pt x="1543697" y="24752"/>
                  </a:lnTo>
                  <a:lnTo>
                    <a:pt x="1543697" y="0"/>
                  </a:lnTo>
                  <a:close/>
                </a:path>
                <a:path w="1802129" h="24764">
                  <a:moveTo>
                    <a:pt x="1802130" y="0"/>
                  </a:moveTo>
                  <a:lnTo>
                    <a:pt x="1781340" y="0"/>
                  </a:lnTo>
                  <a:lnTo>
                    <a:pt x="1781340" y="24752"/>
                  </a:lnTo>
                  <a:lnTo>
                    <a:pt x="1802130" y="24752"/>
                  </a:lnTo>
                  <a:lnTo>
                    <a:pt x="1802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10388657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10388657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10590651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10590651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10042099" y="50381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10042099" y="50316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10313400" y="50381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10313400" y="50316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15412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11303585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10901571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06738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9759897" y="505643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2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10313400" y="5056438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 h="0">
                  <a:moveTo>
                    <a:pt x="0" y="0"/>
                  </a:moveTo>
                  <a:lnTo>
                    <a:pt x="75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10590651" y="505643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7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10653035" y="50564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0901571" y="5056438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 h="0">
                  <a:moveTo>
                    <a:pt x="0" y="0"/>
                  </a:moveTo>
                  <a:lnTo>
                    <a:pt x="402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1541226" y="50564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11562022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11541227" y="503168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11184971" y="5031689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 h="0">
                  <a:moveTo>
                    <a:pt x="1186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/>
            <p:cNvSpPr/>
            <p:nvPr/>
          </p:nvSpPr>
          <p:spPr>
            <a:xfrm>
              <a:off x="10901565" y="5031689"/>
              <a:ext cx="271145" cy="0"/>
            </a:xfrm>
            <a:custGeom>
              <a:avLst/>
              <a:gdLst/>
              <a:ahLst/>
              <a:cxnLst/>
              <a:rect l="l" t="t" r="r" b="b"/>
              <a:pathLst>
                <a:path w="271145" h="0">
                  <a:moveTo>
                    <a:pt x="2710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/>
            <p:cNvSpPr/>
            <p:nvPr/>
          </p:nvSpPr>
          <p:spPr>
            <a:xfrm>
              <a:off x="10590656" y="5031689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10313402" y="5031689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 h="0">
                  <a:moveTo>
                    <a:pt x="75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9759898" y="503168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282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9759897" y="50316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0570850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0531236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10491626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10452022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10412412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10388648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10570850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1053123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1049162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10452022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10412412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1038864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10590651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10590651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10388657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10388657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70" name="object 117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042090" y="4901976"/>
              <a:ext cx="271312" cy="154468"/>
            </a:xfrm>
            <a:prstGeom prst="rect">
              <a:avLst/>
            </a:prstGeom>
          </p:spPr>
        </p:pic>
        <p:sp>
          <p:nvSpPr>
            <p:cNvPr id="1171" name="object 1171"/>
            <p:cNvSpPr/>
            <p:nvPr/>
          </p:nvSpPr>
          <p:spPr>
            <a:xfrm>
              <a:off x="11303571" y="5017826"/>
              <a:ext cx="238125" cy="38735"/>
            </a:xfrm>
            <a:custGeom>
              <a:avLst/>
              <a:gdLst/>
              <a:ahLst/>
              <a:cxnLst/>
              <a:rect l="l" t="t" r="r" b="b"/>
              <a:pathLst>
                <a:path w="238125" h="38735">
                  <a:moveTo>
                    <a:pt x="5943" y="0"/>
                  </a:moveTo>
                  <a:lnTo>
                    <a:pt x="0" y="0"/>
                  </a:lnTo>
                  <a:lnTo>
                    <a:pt x="0" y="38620"/>
                  </a:lnTo>
                  <a:lnTo>
                    <a:pt x="5943" y="38620"/>
                  </a:lnTo>
                  <a:lnTo>
                    <a:pt x="5943" y="0"/>
                  </a:lnTo>
                  <a:close/>
                </a:path>
                <a:path w="238125" h="38735">
                  <a:moveTo>
                    <a:pt x="237655" y="0"/>
                  </a:moveTo>
                  <a:lnTo>
                    <a:pt x="231711" y="0"/>
                  </a:lnTo>
                  <a:lnTo>
                    <a:pt x="231711" y="38620"/>
                  </a:lnTo>
                  <a:lnTo>
                    <a:pt x="237655" y="38620"/>
                  </a:lnTo>
                  <a:lnTo>
                    <a:pt x="2376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11303585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11309524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11303587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11303585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11535289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11535285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11535285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11541226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11303585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115412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10673826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10679770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10673823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10673826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10895623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10895627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10895627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10901571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06738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10901571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11627378" y="5442613"/>
              <a:ext cx="24130" cy="162560"/>
            </a:xfrm>
            <a:custGeom>
              <a:avLst/>
              <a:gdLst/>
              <a:ahLst/>
              <a:cxnLst/>
              <a:rect l="l" t="t" r="r" b="b"/>
              <a:pathLst>
                <a:path w="24129" h="162560">
                  <a:moveTo>
                    <a:pt x="23758" y="0"/>
                  </a:moveTo>
                  <a:lnTo>
                    <a:pt x="0" y="0"/>
                  </a:lnTo>
                  <a:lnTo>
                    <a:pt x="0" y="162392"/>
                  </a:lnTo>
                  <a:lnTo>
                    <a:pt x="23758" y="138624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11651137" y="544261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11627378" y="544261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11627373" y="544261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w="0" h="162560">
                  <a:moveTo>
                    <a:pt x="0" y="0"/>
                  </a:moveTo>
                  <a:lnTo>
                    <a:pt x="0" y="162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11627370" y="5605011"/>
              <a:ext cx="11430" cy="36195"/>
            </a:xfrm>
            <a:custGeom>
              <a:avLst/>
              <a:gdLst/>
              <a:ahLst/>
              <a:cxnLst/>
              <a:rect l="l" t="t" r="r" b="b"/>
              <a:pathLst>
                <a:path w="11429" h="36195">
                  <a:moveTo>
                    <a:pt x="11391" y="0"/>
                  </a:moveTo>
                  <a:lnTo>
                    <a:pt x="9410" y="0"/>
                  </a:lnTo>
                  <a:lnTo>
                    <a:pt x="7416" y="0"/>
                  </a:lnTo>
                  <a:lnTo>
                    <a:pt x="1473" y="0"/>
                  </a:lnTo>
                  <a:lnTo>
                    <a:pt x="0" y="0"/>
                  </a:lnTo>
                  <a:lnTo>
                    <a:pt x="0" y="35648"/>
                  </a:lnTo>
                  <a:lnTo>
                    <a:pt x="1473" y="35648"/>
                  </a:lnTo>
                  <a:lnTo>
                    <a:pt x="7416" y="35648"/>
                  </a:lnTo>
                  <a:lnTo>
                    <a:pt x="9410" y="35648"/>
                  </a:lnTo>
                  <a:lnTo>
                    <a:pt x="11391" y="35648"/>
                  </a:lnTo>
                  <a:lnTo>
                    <a:pt x="113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11638761" y="56050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11636782" y="560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11634800" y="560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11628852" y="56050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11627370" y="560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11627373" y="560500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11636782" y="5640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11634800" y="5640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11628852" y="5640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11627370" y="56406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11964429" y="5605023"/>
              <a:ext cx="3175" cy="54610"/>
            </a:xfrm>
            <a:custGeom>
              <a:avLst/>
              <a:gdLst/>
              <a:ahLst/>
              <a:cxnLst/>
              <a:rect l="l" t="t" r="r" b="b"/>
              <a:pathLst>
                <a:path w="3175" h="5461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54457"/>
                  </a:lnTo>
                  <a:lnTo>
                    <a:pt x="1473" y="54457"/>
                  </a:lnTo>
                  <a:lnTo>
                    <a:pt x="2959" y="5445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11957007" y="5605002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434" y="0"/>
                  </a:moveTo>
                  <a:lnTo>
                    <a:pt x="0" y="0"/>
                  </a:lnTo>
                  <a:lnTo>
                    <a:pt x="0" y="54459"/>
                  </a:lnTo>
                  <a:lnTo>
                    <a:pt x="7434" y="54459"/>
                  </a:lnTo>
                  <a:lnTo>
                    <a:pt x="7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11967404" y="560500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11957004" y="5605004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11957004" y="5659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11964432" y="56594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11965915" y="56594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12205094" y="5663419"/>
              <a:ext cx="78740" cy="2540"/>
            </a:xfrm>
            <a:custGeom>
              <a:avLst/>
              <a:gdLst/>
              <a:ahLst/>
              <a:cxnLst/>
              <a:rect l="l" t="t" r="r" b="b"/>
              <a:pathLst>
                <a:path w="78740" h="2539">
                  <a:moveTo>
                    <a:pt x="78269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78269" y="1978"/>
                  </a:lnTo>
                  <a:lnTo>
                    <a:pt x="78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12205098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78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12205097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12205097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0" y="0"/>
                  </a:moveTo>
                  <a:lnTo>
                    <a:pt x="78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12283368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11562014" y="5562427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79" h="78104">
                  <a:moveTo>
                    <a:pt x="4952" y="0"/>
                  </a:moveTo>
                  <a:lnTo>
                    <a:pt x="0" y="0"/>
                  </a:lnTo>
                  <a:lnTo>
                    <a:pt x="0" y="77735"/>
                  </a:lnTo>
                  <a:lnTo>
                    <a:pt x="4952" y="7773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11566973" y="556242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777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11562020" y="55624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11562022" y="556242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0"/>
                  </a:moveTo>
                  <a:lnTo>
                    <a:pt x="0" y="777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11562022" y="56401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10740161" y="4411846"/>
              <a:ext cx="635" cy="289560"/>
            </a:xfrm>
            <a:custGeom>
              <a:avLst/>
              <a:gdLst/>
              <a:ahLst/>
              <a:cxnLst/>
              <a:rect l="l" t="t" r="r" b="b"/>
              <a:pathLst>
                <a:path w="634" h="289560">
                  <a:moveTo>
                    <a:pt x="495" y="0"/>
                  </a:moveTo>
                  <a:lnTo>
                    <a:pt x="0" y="0"/>
                  </a:lnTo>
                  <a:lnTo>
                    <a:pt x="0" y="288620"/>
                  </a:lnTo>
                  <a:lnTo>
                    <a:pt x="495" y="288620"/>
                  </a:lnTo>
                  <a:lnTo>
                    <a:pt x="495" y="0"/>
                  </a:lnTo>
                  <a:close/>
                </a:path>
                <a:path w="634" h="289560">
                  <a:moveTo>
                    <a:pt x="508" y="288632"/>
                  </a:moveTo>
                  <a:lnTo>
                    <a:pt x="0" y="288632"/>
                  </a:lnTo>
                  <a:lnTo>
                    <a:pt x="0" y="289128"/>
                  </a:lnTo>
                  <a:lnTo>
                    <a:pt x="508" y="28863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10754033" y="4411832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w="0" h="275589">
                  <a:moveTo>
                    <a:pt x="0" y="2752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0740662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10740163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0740172" y="4411837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w="0" h="289560">
                  <a:moveTo>
                    <a:pt x="0" y="0"/>
                  </a:moveTo>
                  <a:lnTo>
                    <a:pt x="0" y="289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0771949" y="4667294"/>
              <a:ext cx="408305" cy="15240"/>
            </a:xfrm>
            <a:custGeom>
              <a:avLst/>
              <a:gdLst/>
              <a:ahLst/>
              <a:cxnLst/>
              <a:rect l="l" t="t" r="r" b="b"/>
              <a:pathLst>
                <a:path w="408304" h="15239">
                  <a:moveTo>
                    <a:pt x="14452" y="2540"/>
                  </a:moveTo>
                  <a:lnTo>
                    <a:pt x="12141" y="2540"/>
                  </a:lnTo>
                  <a:lnTo>
                    <a:pt x="9652" y="5016"/>
                  </a:lnTo>
                  <a:lnTo>
                    <a:pt x="12141" y="5016"/>
                  </a:lnTo>
                  <a:lnTo>
                    <a:pt x="14452" y="5016"/>
                  </a:lnTo>
                  <a:lnTo>
                    <a:pt x="14452" y="2540"/>
                  </a:lnTo>
                  <a:close/>
                </a:path>
                <a:path w="408304" h="15239">
                  <a:moveTo>
                    <a:pt x="14452" y="203"/>
                  </a:moveTo>
                  <a:lnTo>
                    <a:pt x="12179" y="2489"/>
                  </a:lnTo>
                  <a:lnTo>
                    <a:pt x="14452" y="2489"/>
                  </a:lnTo>
                  <a:lnTo>
                    <a:pt x="14452" y="203"/>
                  </a:lnTo>
                  <a:close/>
                </a:path>
                <a:path w="408304" h="15239">
                  <a:moveTo>
                    <a:pt x="14465" y="5054"/>
                  </a:moveTo>
                  <a:lnTo>
                    <a:pt x="9601" y="5054"/>
                  </a:lnTo>
                  <a:lnTo>
                    <a:pt x="5638" y="9029"/>
                  </a:lnTo>
                  <a:lnTo>
                    <a:pt x="0" y="14668"/>
                  </a:lnTo>
                  <a:lnTo>
                    <a:pt x="14465" y="14668"/>
                  </a:lnTo>
                  <a:lnTo>
                    <a:pt x="14465" y="9029"/>
                  </a:lnTo>
                  <a:lnTo>
                    <a:pt x="14465" y="5054"/>
                  </a:lnTo>
                  <a:close/>
                </a:path>
                <a:path w="408304" h="15239">
                  <a:moveTo>
                    <a:pt x="182892" y="9029"/>
                  </a:moveTo>
                  <a:lnTo>
                    <a:pt x="182880" y="5067"/>
                  </a:lnTo>
                  <a:lnTo>
                    <a:pt x="171196" y="5067"/>
                  </a:lnTo>
                  <a:lnTo>
                    <a:pt x="165277" y="5067"/>
                  </a:lnTo>
                  <a:lnTo>
                    <a:pt x="114173" y="5067"/>
                  </a:lnTo>
                  <a:lnTo>
                    <a:pt x="114173" y="9029"/>
                  </a:lnTo>
                  <a:lnTo>
                    <a:pt x="114173" y="14668"/>
                  </a:lnTo>
                  <a:lnTo>
                    <a:pt x="163779" y="14668"/>
                  </a:lnTo>
                  <a:lnTo>
                    <a:pt x="165252" y="14668"/>
                  </a:lnTo>
                  <a:lnTo>
                    <a:pt x="165252" y="9029"/>
                  </a:lnTo>
                  <a:lnTo>
                    <a:pt x="165265" y="14668"/>
                  </a:lnTo>
                  <a:lnTo>
                    <a:pt x="171196" y="14668"/>
                  </a:lnTo>
                  <a:lnTo>
                    <a:pt x="182892" y="14668"/>
                  </a:lnTo>
                  <a:lnTo>
                    <a:pt x="182892" y="9029"/>
                  </a:lnTo>
                  <a:close/>
                </a:path>
                <a:path w="408304" h="15239">
                  <a:moveTo>
                    <a:pt x="182892" y="2540"/>
                  </a:moveTo>
                  <a:lnTo>
                    <a:pt x="114173" y="2540"/>
                  </a:lnTo>
                  <a:lnTo>
                    <a:pt x="114173" y="5016"/>
                  </a:lnTo>
                  <a:lnTo>
                    <a:pt x="182892" y="5016"/>
                  </a:lnTo>
                  <a:lnTo>
                    <a:pt x="182892" y="2540"/>
                  </a:lnTo>
                  <a:close/>
                </a:path>
                <a:path w="408304" h="15239">
                  <a:moveTo>
                    <a:pt x="182892" y="0"/>
                  </a:moveTo>
                  <a:lnTo>
                    <a:pt x="114173" y="0"/>
                  </a:lnTo>
                  <a:lnTo>
                    <a:pt x="114173" y="2489"/>
                  </a:lnTo>
                  <a:lnTo>
                    <a:pt x="182892" y="2489"/>
                  </a:lnTo>
                  <a:lnTo>
                    <a:pt x="182892" y="0"/>
                  </a:lnTo>
                  <a:close/>
                </a:path>
                <a:path w="408304" h="15239">
                  <a:moveTo>
                    <a:pt x="280225" y="0"/>
                  </a:moveTo>
                  <a:lnTo>
                    <a:pt x="277749" y="0"/>
                  </a:lnTo>
                  <a:lnTo>
                    <a:pt x="253580" y="0"/>
                  </a:lnTo>
                  <a:lnTo>
                    <a:pt x="253580" y="2489"/>
                  </a:lnTo>
                  <a:lnTo>
                    <a:pt x="277749" y="2489"/>
                  </a:lnTo>
                  <a:lnTo>
                    <a:pt x="280225" y="2489"/>
                  </a:lnTo>
                  <a:lnTo>
                    <a:pt x="280225" y="0"/>
                  </a:lnTo>
                  <a:close/>
                </a:path>
                <a:path w="408304" h="15239">
                  <a:moveTo>
                    <a:pt x="282752" y="0"/>
                  </a:moveTo>
                  <a:lnTo>
                    <a:pt x="280276" y="0"/>
                  </a:lnTo>
                  <a:lnTo>
                    <a:pt x="280276" y="2489"/>
                  </a:lnTo>
                  <a:lnTo>
                    <a:pt x="253580" y="2540"/>
                  </a:lnTo>
                  <a:lnTo>
                    <a:pt x="253580" y="5016"/>
                  </a:lnTo>
                  <a:lnTo>
                    <a:pt x="280276" y="5016"/>
                  </a:lnTo>
                  <a:lnTo>
                    <a:pt x="282752" y="5016"/>
                  </a:lnTo>
                  <a:lnTo>
                    <a:pt x="282752" y="2540"/>
                  </a:lnTo>
                  <a:lnTo>
                    <a:pt x="282752" y="0"/>
                  </a:lnTo>
                  <a:close/>
                </a:path>
                <a:path w="408304" h="15239">
                  <a:moveTo>
                    <a:pt x="395986" y="2489"/>
                  </a:moveTo>
                  <a:lnTo>
                    <a:pt x="393509" y="25"/>
                  </a:lnTo>
                  <a:lnTo>
                    <a:pt x="297446" y="0"/>
                  </a:lnTo>
                  <a:lnTo>
                    <a:pt x="294970" y="0"/>
                  </a:lnTo>
                  <a:lnTo>
                    <a:pt x="294970" y="2489"/>
                  </a:lnTo>
                  <a:lnTo>
                    <a:pt x="297446" y="2489"/>
                  </a:lnTo>
                  <a:lnTo>
                    <a:pt x="393496" y="2489"/>
                  </a:lnTo>
                  <a:lnTo>
                    <a:pt x="395986" y="2489"/>
                  </a:lnTo>
                  <a:close/>
                </a:path>
                <a:path w="408304" h="15239">
                  <a:moveTo>
                    <a:pt x="398513" y="5016"/>
                  </a:moveTo>
                  <a:lnTo>
                    <a:pt x="396024" y="2540"/>
                  </a:lnTo>
                  <a:lnTo>
                    <a:pt x="294919" y="2540"/>
                  </a:lnTo>
                  <a:lnTo>
                    <a:pt x="294919" y="0"/>
                  </a:lnTo>
                  <a:lnTo>
                    <a:pt x="292455" y="0"/>
                  </a:lnTo>
                  <a:lnTo>
                    <a:pt x="292455" y="2489"/>
                  </a:lnTo>
                  <a:lnTo>
                    <a:pt x="292455" y="5016"/>
                  </a:lnTo>
                  <a:lnTo>
                    <a:pt x="294919" y="5016"/>
                  </a:lnTo>
                  <a:lnTo>
                    <a:pt x="396024" y="5016"/>
                  </a:lnTo>
                  <a:lnTo>
                    <a:pt x="398513" y="5016"/>
                  </a:lnTo>
                  <a:close/>
                </a:path>
                <a:path w="408304" h="15239">
                  <a:moveTo>
                    <a:pt x="408152" y="14668"/>
                  </a:moveTo>
                  <a:lnTo>
                    <a:pt x="402513" y="9029"/>
                  </a:lnTo>
                  <a:lnTo>
                    <a:pt x="398551" y="5054"/>
                  </a:lnTo>
                  <a:lnTo>
                    <a:pt x="292404" y="5054"/>
                  </a:lnTo>
                  <a:lnTo>
                    <a:pt x="292404" y="2540"/>
                  </a:lnTo>
                  <a:lnTo>
                    <a:pt x="292404" y="0"/>
                  </a:lnTo>
                  <a:lnTo>
                    <a:pt x="288442" y="0"/>
                  </a:lnTo>
                  <a:lnTo>
                    <a:pt x="288442" y="2489"/>
                  </a:lnTo>
                  <a:lnTo>
                    <a:pt x="288442" y="5016"/>
                  </a:lnTo>
                  <a:lnTo>
                    <a:pt x="288429" y="2540"/>
                  </a:lnTo>
                  <a:lnTo>
                    <a:pt x="288429" y="0"/>
                  </a:lnTo>
                  <a:lnTo>
                    <a:pt x="282790" y="0"/>
                  </a:lnTo>
                  <a:lnTo>
                    <a:pt x="282790" y="2489"/>
                  </a:lnTo>
                  <a:lnTo>
                    <a:pt x="282790" y="5016"/>
                  </a:lnTo>
                  <a:lnTo>
                    <a:pt x="253593" y="5067"/>
                  </a:lnTo>
                  <a:lnTo>
                    <a:pt x="253593" y="9029"/>
                  </a:lnTo>
                  <a:lnTo>
                    <a:pt x="253580" y="14668"/>
                  </a:lnTo>
                  <a:lnTo>
                    <a:pt x="408152" y="146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1025540" y="4681958"/>
              <a:ext cx="154940" cy="635"/>
            </a:xfrm>
            <a:custGeom>
              <a:avLst/>
              <a:gdLst/>
              <a:ahLst/>
              <a:cxnLst/>
              <a:rect l="l" t="t" r="r" b="b"/>
              <a:pathLst>
                <a:path w="154940" h="635">
                  <a:moveTo>
                    <a:pt x="154602" y="52"/>
                  </a:moveTo>
                  <a:lnTo>
                    <a:pt x="0" y="0"/>
                  </a:lnTo>
                  <a:lnTo>
                    <a:pt x="154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0769422" y="4681962"/>
              <a:ext cx="413384" cy="2540"/>
            </a:xfrm>
            <a:custGeom>
              <a:avLst/>
              <a:gdLst/>
              <a:ahLst/>
              <a:cxnLst/>
              <a:rect l="l" t="t" r="r" b="b"/>
              <a:pathLst>
                <a:path w="413384" h="2539">
                  <a:moveTo>
                    <a:pt x="16979" y="50"/>
                  </a:moveTo>
                  <a:lnTo>
                    <a:pt x="2476" y="50"/>
                  </a:lnTo>
                  <a:lnTo>
                    <a:pt x="0" y="2527"/>
                  </a:lnTo>
                  <a:lnTo>
                    <a:pt x="16979" y="2527"/>
                  </a:lnTo>
                  <a:lnTo>
                    <a:pt x="16979" y="50"/>
                  </a:lnTo>
                  <a:close/>
                </a:path>
                <a:path w="413384" h="2539">
                  <a:moveTo>
                    <a:pt x="167779" y="0"/>
                  </a:moveTo>
                  <a:lnTo>
                    <a:pt x="166306" y="0"/>
                  </a:lnTo>
                  <a:lnTo>
                    <a:pt x="165074" y="38"/>
                  </a:lnTo>
                  <a:lnTo>
                    <a:pt x="116700" y="38"/>
                  </a:lnTo>
                  <a:lnTo>
                    <a:pt x="116700" y="2527"/>
                  </a:lnTo>
                  <a:lnTo>
                    <a:pt x="165061" y="2527"/>
                  </a:lnTo>
                  <a:lnTo>
                    <a:pt x="166306" y="2527"/>
                  </a:lnTo>
                  <a:lnTo>
                    <a:pt x="167779" y="2527"/>
                  </a:lnTo>
                  <a:lnTo>
                    <a:pt x="167779" y="38"/>
                  </a:lnTo>
                  <a:close/>
                </a:path>
                <a:path w="413384" h="2539">
                  <a:moveTo>
                    <a:pt x="185394" y="38"/>
                  </a:moveTo>
                  <a:lnTo>
                    <a:pt x="174967" y="38"/>
                  </a:lnTo>
                  <a:lnTo>
                    <a:pt x="173723" y="38"/>
                  </a:lnTo>
                  <a:lnTo>
                    <a:pt x="167792" y="0"/>
                  </a:lnTo>
                  <a:lnTo>
                    <a:pt x="167792" y="2527"/>
                  </a:lnTo>
                  <a:lnTo>
                    <a:pt x="173723" y="2527"/>
                  </a:lnTo>
                  <a:lnTo>
                    <a:pt x="174955" y="2527"/>
                  </a:lnTo>
                  <a:lnTo>
                    <a:pt x="185394" y="2527"/>
                  </a:lnTo>
                  <a:lnTo>
                    <a:pt x="185394" y="38"/>
                  </a:lnTo>
                  <a:close/>
                </a:path>
                <a:path w="413384" h="2539">
                  <a:moveTo>
                    <a:pt x="413207" y="2527"/>
                  </a:moveTo>
                  <a:lnTo>
                    <a:pt x="410730" y="50"/>
                  </a:lnTo>
                  <a:lnTo>
                    <a:pt x="256108" y="50"/>
                  </a:lnTo>
                  <a:lnTo>
                    <a:pt x="256108" y="2527"/>
                  </a:lnTo>
                  <a:lnTo>
                    <a:pt x="413207" y="252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1025540" y="4684484"/>
              <a:ext cx="157480" cy="635"/>
            </a:xfrm>
            <a:custGeom>
              <a:avLst/>
              <a:gdLst/>
              <a:ahLst/>
              <a:cxnLst/>
              <a:rect l="l" t="t" r="r" b="b"/>
              <a:pathLst>
                <a:path w="157479" h="635">
                  <a:moveTo>
                    <a:pt x="157136" y="52"/>
                  </a:moveTo>
                  <a:lnTo>
                    <a:pt x="0" y="0"/>
                  </a:lnTo>
                  <a:lnTo>
                    <a:pt x="157136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10766895" y="4684477"/>
              <a:ext cx="418465" cy="2540"/>
            </a:xfrm>
            <a:custGeom>
              <a:avLst/>
              <a:gdLst/>
              <a:ahLst/>
              <a:cxnLst/>
              <a:rect l="l" t="t" r="r" b="b"/>
              <a:pathLst>
                <a:path w="418465" h="2539">
                  <a:moveTo>
                    <a:pt x="19507" y="63"/>
                  </a:moveTo>
                  <a:lnTo>
                    <a:pt x="2476" y="63"/>
                  </a:lnTo>
                  <a:lnTo>
                    <a:pt x="0" y="2540"/>
                  </a:lnTo>
                  <a:lnTo>
                    <a:pt x="19507" y="2540"/>
                  </a:lnTo>
                  <a:lnTo>
                    <a:pt x="19507" y="63"/>
                  </a:lnTo>
                  <a:close/>
                </a:path>
                <a:path w="418465" h="2539">
                  <a:moveTo>
                    <a:pt x="170307" y="0"/>
                  </a:moveTo>
                  <a:lnTo>
                    <a:pt x="168833" y="0"/>
                  </a:lnTo>
                  <a:lnTo>
                    <a:pt x="167589" y="0"/>
                  </a:lnTo>
                  <a:lnTo>
                    <a:pt x="166357" y="50"/>
                  </a:lnTo>
                  <a:lnTo>
                    <a:pt x="119227" y="50"/>
                  </a:lnTo>
                  <a:lnTo>
                    <a:pt x="119227" y="2527"/>
                  </a:lnTo>
                  <a:lnTo>
                    <a:pt x="170307" y="2527"/>
                  </a:lnTo>
                  <a:lnTo>
                    <a:pt x="170307" y="50"/>
                  </a:lnTo>
                  <a:close/>
                </a:path>
                <a:path w="418465" h="2539">
                  <a:moveTo>
                    <a:pt x="187934" y="50"/>
                  </a:moveTo>
                  <a:lnTo>
                    <a:pt x="178739" y="50"/>
                  </a:lnTo>
                  <a:lnTo>
                    <a:pt x="177495" y="50"/>
                  </a:lnTo>
                  <a:lnTo>
                    <a:pt x="176250" y="0"/>
                  </a:lnTo>
                  <a:lnTo>
                    <a:pt x="170319" y="0"/>
                  </a:lnTo>
                  <a:lnTo>
                    <a:pt x="170319" y="2527"/>
                  </a:lnTo>
                  <a:lnTo>
                    <a:pt x="176250" y="2527"/>
                  </a:lnTo>
                  <a:lnTo>
                    <a:pt x="177482" y="2527"/>
                  </a:lnTo>
                  <a:lnTo>
                    <a:pt x="178739" y="2527"/>
                  </a:lnTo>
                  <a:lnTo>
                    <a:pt x="187934" y="2527"/>
                  </a:lnTo>
                  <a:lnTo>
                    <a:pt x="187934" y="50"/>
                  </a:lnTo>
                  <a:close/>
                </a:path>
                <a:path w="418465" h="2539">
                  <a:moveTo>
                    <a:pt x="418261" y="2540"/>
                  </a:moveTo>
                  <a:lnTo>
                    <a:pt x="415772" y="63"/>
                  </a:lnTo>
                  <a:lnTo>
                    <a:pt x="258635" y="63"/>
                  </a:lnTo>
                  <a:lnTo>
                    <a:pt x="258635" y="2540"/>
                  </a:lnTo>
                  <a:lnTo>
                    <a:pt x="418261" y="25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10886122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10886122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10886122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0886122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0886122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0886122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0786411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0786411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0786411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10786411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0786411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1078641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10954841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10954841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10954841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1095484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10954841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10954841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10954841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11025540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11025540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1025540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1025540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11025540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11025540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11025540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10766907" y="468700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4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10886122" y="468700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1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10945631" y="46870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11025540" y="4687008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 h="0">
                  <a:moveTo>
                    <a:pt x="0" y="0"/>
                  </a:moveTo>
                  <a:lnTo>
                    <a:pt x="159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11069403" y="4667299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 h="0">
                  <a:moveTo>
                    <a:pt x="960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11025534" y="466729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10886120" y="4667299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87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10786411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10826020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10865623" y="46672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10866319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10880834" y="46672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10880826" y="466729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10880826" y="46945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10882510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10882510" y="4700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10886122" y="466730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10786411" y="46672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10791712" y="466729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10790026" y="46945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10790027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10786414" y="4700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10786411" y="466730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0790027" y="46945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0790027" y="4694529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924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0882510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10790031" y="470096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0"/>
                  </a:moveTo>
                  <a:lnTo>
                    <a:pt x="0" y="0"/>
                  </a:lnTo>
                </a:path>
                <a:path w="92709" h="92710">
                  <a:moveTo>
                    <a:pt x="92478" y="0"/>
                  </a:moveTo>
                  <a:lnTo>
                    <a:pt x="92478" y="924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10790031" y="470096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92478"/>
                  </a:moveTo>
                  <a:lnTo>
                    <a:pt x="56485" y="85210"/>
                  </a:lnTo>
                  <a:lnTo>
                    <a:pt x="27089" y="65389"/>
                  </a:lnTo>
                  <a:lnTo>
                    <a:pt x="7268" y="35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1078641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10786411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10786411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10786411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643"/>
                  </a:lnTo>
                </a:path>
                <a:path w="0"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10786411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10786411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10886122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10886122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10886122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10886122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643"/>
                  </a:lnTo>
                </a:path>
                <a:path w="0"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10886122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10886122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0954841" y="466729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0954841" y="468700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0954841" y="4679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10962317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10962317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0954841" y="46870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0954841" y="46795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1018064" y="4679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1018065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11018065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11018065" y="46870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11025540" y="46795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11018065" y="46820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10962318" y="468205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0962317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0962317" y="4687008"/>
              <a:ext cx="55880" cy="32384"/>
            </a:xfrm>
            <a:custGeom>
              <a:avLst/>
              <a:gdLst/>
              <a:ahLst/>
              <a:cxnLst/>
              <a:rect l="l" t="t" r="r" b="b"/>
              <a:pathLst>
                <a:path w="55879" h="32385">
                  <a:moveTo>
                    <a:pt x="0" y="0"/>
                  </a:moveTo>
                  <a:lnTo>
                    <a:pt x="55746" y="0"/>
                  </a:lnTo>
                </a:path>
                <a:path w="55879" h="32385">
                  <a:moveTo>
                    <a:pt x="0" y="0"/>
                  </a:moveTo>
                  <a:lnTo>
                    <a:pt x="45674" y="31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1007992" y="4687008"/>
              <a:ext cx="10160" cy="32384"/>
            </a:xfrm>
            <a:custGeom>
              <a:avLst/>
              <a:gdLst/>
              <a:ahLst/>
              <a:cxnLst/>
              <a:rect l="l" t="t" r="r" b="b"/>
              <a:pathLst>
                <a:path w="10159" h="32385">
                  <a:moveTo>
                    <a:pt x="10072" y="0"/>
                  </a:moveTo>
                  <a:lnTo>
                    <a:pt x="9420" y="8505"/>
                  </a:lnTo>
                  <a:lnTo>
                    <a:pt x="7494" y="16759"/>
                  </a:lnTo>
                  <a:lnTo>
                    <a:pt x="4339" y="24624"/>
                  </a:lnTo>
                  <a:lnTo>
                    <a:pt x="0" y="31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1025540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76"/>
                  </a:lnTo>
                </a:path>
                <a:path w="0"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1025540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11025540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11025540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11025540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11025540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11025540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10954841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76"/>
                  </a:lnTo>
                </a:path>
                <a:path w="0"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10954841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10954841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52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1095484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10954841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41"/>
                  </a:lnTo>
                </a:path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10954841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1"/>
                  </a:lnTo>
                </a:path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10954841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10740161" y="4700466"/>
              <a:ext cx="180340" cy="635"/>
            </a:xfrm>
            <a:custGeom>
              <a:avLst/>
              <a:gdLst/>
              <a:ahLst/>
              <a:cxnLst/>
              <a:rect l="l" t="t" r="r" b="b"/>
              <a:pathLst>
                <a:path w="180340" h="635">
                  <a:moveTo>
                    <a:pt x="46240" y="0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495" y="508"/>
                  </a:lnTo>
                  <a:lnTo>
                    <a:pt x="46240" y="508"/>
                  </a:lnTo>
                  <a:lnTo>
                    <a:pt x="46240" y="0"/>
                  </a:lnTo>
                  <a:close/>
                </a:path>
                <a:path w="180340" h="635">
                  <a:moveTo>
                    <a:pt x="179730" y="12"/>
                  </a:moveTo>
                  <a:lnTo>
                    <a:pt x="179235" y="12"/>
                  </a:lnTo>
                  <a:lnTo>
                    <a:pt x="145961" y="0"/>
                  </a:lnTo>
                  <a:lnTo>
                    <a:pt x="145961" y="508"/>
                  </a:lnTo>
                  <a:lnTo>
                    <a:pt x="179222" y="508"/>
                  </a:lnTo>
                  <a:lnTo>
                    <a:pt x="179730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10886128" y="468710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10754025" y="468710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10740172" y="47009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10740666" y="4700967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 h="0">
                  <a:moveTo>
                    <a:pt x="0" y="0"/>
                  </a:moveTo>
                  <a:lnTo>
                    <a:pt x="457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10886122" y="470096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10886122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10886122" y="4700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10786411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10786411" y="4700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10919384" y="4700479"/>
              <a:ext cx="635" cy="318135"/>
            </a:xfrm>
            <a:custGeom>
              <a:avLst/>
              <a:gdLst/>
              <a:ahLst/>
              <a:cxnLst/>
              <a:rect l="l" t="t" r="r" b="b"/>
              <a:pathLst>
                <a:path w="634" h="318135">
                  <a:moveTo>
                    <a:pt x="508" y="105803"/>
                  </a:moveTo>
                  <a:lnTo>
                    <a:pt x="0" y="105803"/>
                  </a:lnTo>
                  <a:lnTo>
                    <a:pt x="0" y="317347"/>
                  </a:lnTo>
                  <a:lnTo>
                    <a:pt x="508" y="317855"/>
                  </a:lnTo>
                  <a:lnTo>
                    <a:pt x="508" y="317347"/>
                  </a:lnTo>
                  <a:lnTo>
                    <a:pt x="508" y="105803"/>
                  </a:lnTo>
                  <a:close/>
                </a:path>
                <a:path w="634" h="318135">
                  <a:moveTo>
                    <a:pt x="508" y="0"/>
                  </a:moveTo>
                  <a:lnTo>
                    <a:pt x="0" y="495"/>
                  </a:lnTo>
                  <a:lnTo>
                    <a:pt x="0" y="6096"/>
                  </a:lnTo>
                  <a:lnTo>
                    <a:pt x="508" y="6096"/>
                  </a:lnTo>
                  <a:lnTo>
                    <a:pt x="508" y="49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10933258" y="4806283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w="0" h="225425">
                  <a:moveTo>
                    <a:pt x="0" y="225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10933258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10933258" y="47004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10919394" y="470096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10919394" y="4806273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w="0" h="212089">
                  <a:moveTo>
                    <a:pt x="0" y="0"/>
                  </a:moveTo>
                  <a:lnTo>
                    <a:pt x="0" y="211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10919397" y="47065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10919887" y="47065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10919397" y="48062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10919887" y="480627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11204077" y="4411844"/>
              <a:ext cx="635" cy="495934"/>
            </a:xfrm>
            <a:custGeom>
              <a:avLst/>
              <a:gdLst/>
              <a:ahLst/>
              <a:cxnLst/>
              <a:rect l="l" t="t" r="r" b="b"/>
              <a:pathLst>
                <a:path w="634" h="495935">
                  <a:moveTo>
                    <a:pt x="492" y="0"/>
                  </a:moveTo>
                  <a:lnTo>
                    <a:pt x="0" y="0"/>
                  </a:lnTo>
                  <a:lnTo>
                    <a:pt x="0" y="495744"/>
                  </a:lnTo>
                  <a:lnTo>
                    <a:pt x="492" y="49574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11190700" y="501829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371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11204054" y="5007285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8" y="0"/>
                  </a:moveTo>
                  <a:lnTo>
                    <a:pt x="12" y="0"/>
                  </a:lnTo>
                  <a:lnTo>
                    <a:pt x="12" y="10515"/>
                  </a:lnTo>
                  <a:lnTo>
                    <a:pt x="0" y="11023"/>
                  </a:lnTo>
                  <a:lnTo>
                    <a:pt x="508" y="1051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1204567" y="500728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w="0" h="10795">
                  <a:moveTo>
                    <a:pt x="0" y="10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1204567" y="4411837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w="0" h="495935">
                  <a:moveTo>
                    <a:pt x="0" y="495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11190700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1204069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1190700" y="4411837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w="0" h="495935">
                  <a:moveTo>
                    <a:pt x="0" y="0"/>
                  </a:moveTo>
                  <a:lnTo>
                    <a:pt x="0" y="4957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11190700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3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11204069" y="4907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11190700" y="490757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1204069" y="50072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1190700" y="500728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1542213" y="4411844"/>
              <a:ext cx="635" cy="481330"/>
            </a:xfrm>
            <a:custGeom>
              <a:avLst/>
              <a:gdLst/>
              <a:ahLst/>
              <a:cxnLst/>
              <a:rect l="l" t="t" r="r" b="b"/>
              <a:pathLst>
                <a:path w="634" h="481329">
                  <a:moveTo>
                    <a:pt x="502" y="0"/>
                  </a:moveTo>
                  <a:lnTo>
                    <a:pt x="0" y="0"/>
                  </a:lnTo>
                  <a:lnTo>
                    <a:pt x="0" y="480707"/>
                  </a:lnTo>
                  <a:lnTo>
                    <a:pt x="502" y="480707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1547169" y="50316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1542714" y="50316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11542221" y="50316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11547169" y="48925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11542714" y="48925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1542221" y="48925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1556082" y="4411836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w="0" h="481329">
                  <a:moveTo>
                    <a:pt x="0" y="4807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1542711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1542222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1542221" y="4411837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w="0" h="481329">
                  <a:moveTo>
                    <a:pt x="0" y="0"/>
                  </a:moveTo>
                  <a:lnTo>
                    <a:pt x="0" y="4807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11542221" y="48925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11542221" y="49321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1542221" y="4971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1542221" y="5011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1542221" y="5011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1556082" y="48925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1556082" y="49321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1556082" y="4971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11556082" y="5011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11556082" y="5011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1542221" y="48925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1542714" y="48925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450" y="0"/>
                  </a:lnTo>
                </a:path>
                <a:path w="4445" h="0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1547169" y="48925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1542221" y="50316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1542714" y="50316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450" y="0"/>
                  </a:lnTo>
                </a:path>
                <a:path w="4445" h="0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1547169" y="50316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1165433" y="4451445"/>
              <a:ext cx="20320" cy="235585"/>
            </a:xfrm>
            <a:custGeom>
              <a:avLst/>
              <a:gdLst/>
              <a:ahLst/>
              <a:cxnLst/>
              <a:rect l="l" t="t" r="r" b="b"/>
              <a:pathLst>
                <a:path w="20320" h="235585">
                  <a:moveTo>
                    <a:pt x="2489" y="0"/>
                  </a:moveTo>
                  <a:lnTo>
                    <a:pt x="12" y="0"/>
                  </a:lnTo>
                  <a:lnTo>
                    <a:pt x="12" y="215849"/>
                  </a:lnTo>
                  <a:lnTo>
                    <a:pt x="2489" y="215849"/>
                  </a:lnTo>
                  <a:lnTo>
                    <a:pt x="2489" y="0"/>
                  </a:lnTo>
                  <a:close/>
                </a:path>
                <a:path w="20320" h="235585">
                  <a:moveTo>
                    <a:pt x="2501" y="215861"/>
                  </a:moveTo>
                  <a:lnTo>
                    <a:pt x="0" y="215861"/>
                  </a:lnTo>
                  <a:lnTo>
                    <a:pt x="2501" y="218351"/>
                  </a:lnTo>
                  <a:lnTo>
                    <a:pt x="2501" y="215861"/>
                  </a:lnTo>
                  <a:close/>
                </a:path>
                <a:path w="20320" h="235585">
                  <a:moveTo>
                    <a:pt x="5029" y="0"/>
                  </a:moveTo>
                  <a:lnTo>
                    <a:pt x="2540" y="0"/>
                  </a:lnTo>
                  <a:lnTo>
                    <a:pt x="2540" y="218376"/>
                  </a:lnTo>
                  <a:lnTo>
                    <a:pt x="5029" y="220865"/>
                  </a:lnTo>
                  <a:lnTo>
                    <a:pt x="5029" y="218389"/>
                  </a:lnTo>
                  <a:lnTo>
                    <a:pt x="5029" y="0"/>
                  </a:lnTo>
                  <a:close/>
                </a:path>
                <a:path w="20320" h="235585">
                  <a:moveTo>
                    <a:pt x="19723" y="233095"/>
                  </a:moveTo>
                  <a:lnTo>
                    <a:pt x="17246" y="233095"/>
                  </a:lnTo>
                  <a:lnTo>
                    <a:pt x="19723" y="235572"/>
                  </a:lnTo>
                  <a:lnTo>
                    <a:pt x="19723" y="233095"/>
                  </a:lnTo>
                  <a:close/>
                </a:path>
                <a:path w="20320" h="235585">
                  <a:moveTo>
                    <a:pt x="19723" y="230555"/>
                  </a:moveTo>
                  <a:lnTo>
                    <a:pt x="17246" y="230555"/>
                  </a:lnTo>
                  <a:lnTo>
                    <a:pt x="14719" y="230568"/>
                  </a:lnTo>
                  <a:lnTo>
                    <a:pt x="17195" y="233045"/>
                  </a:lnTo>
                  <a:lnTo>
                    <a:pt x="19723" y="233045"/>
                  </a:lnTo>
                  <a:lnTo>
                    <a:pt x="19723" y="230555"/>
                  </a:lnTo>
                  <a:close/>
                </a:path>
                <a:path w="20320" h="235585">
                  <a:moveTo>
                    <a:pt x="19723" y="12"/>
                  </a:moveTo>
                  <a:lnTo>
                    <a:pt x="17246" y="12"/>
                  </a:lnTo>
                  <a:lnTo>
                    <a:pt x="17246" y="224878"/>
                  </a:lnTo>
                  <a:lnTo>
                    <a:pt x="17208" y="12"/>
                  </a:lnTo>
                  <a:lnTo>
                    <a:pt x="14706" y="12"/>
                  </a:lnTo>
                  <a:lnTo>
                    <a:pt x="14706" y="224878"/>
                  </a:lnTo>
                  <a:lnTo>
                    <a:pt x="14681" y="220916"/>
                  </a:lnTo>
                  <a:lnTo>
                    <a:pt x="14668" y="12"/>
                  </a:lnTo>
                  <a:lnTo>
                    <a:pt x="10706" y="12"/>
                  </a:lnTo>
                  <a:lnTo>
                    <a:pt x="5067" y="12"/>
                  </a:lnTo>
                  <a:lnTo>
                    <a:pt x="5067" y="220903"/>
                  </a:lnTo>
                  <a:lnTo>
                    <a:pt x="9029" y="224878"/>
                  </a:lnTo>
                  <a:lnTo>
                    <a:pt x="10706" y="226555"/>
                  </a:lnTo>
                  <a:lnTo>
                    <a:pt x="14668" y="230517"/>
                  </a:lnTo>
                  <a:lnTo>
                    <a:pt x="17195" y="230517"/>
                  </a:lnTo>
                  <a:lnTo>
                    <a:pt x="19723" y="230517"/>
                  </a:lnTo>
                  <a:lnTo>
                    <a:pt x="19723" y="224878"/>
                  </a:lnTo>
                  <a:lnTo>
                    <a:pt x="1972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1165453" y="4451442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w="0" h="215900">
                  <a:moveTo>
                    <a:pt x="0" y="0"/>
                  </a:moveTo>
                  <a:lnTo>
                    <a:pt x="0" y="215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1185158" y="4684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1185158" y="46820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2429"/>
                  </a:lnTo>
                </a:path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1185158" y="467635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643"/>
                  </a:moveTo>
                  <a:lnTo>
                    <a:pt x="0" y="5601"/>
                  </a:lnTo>
                </a:path>
                <a:path w="0" h="5714">
                  <a:moveTo>
                    <a:pt x="0" y="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1185158" y="4451440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w="0" h="225425">
                  <a:moveTo>
                    <a:pt x="0" y="224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0923353" y="5452493"/>
              <a:ext cx="20320" cy="158750"/>
            </a:xfrm>
            <a:custGeom>
              <a:avLst/>
              <a:gdLst/>
              <a:ahLst/>
              <a:cxnLst/>
              <a:rect l="l" t="t" r="r" b="b"/>
              <a:pathLst>
                <a:path w="20320" h="158750">
                  <a:moveTo>
                    <a:pt x="19800" y="0"/>
                  </a:moveTo>
                  <a:lnTo>
                    <a:pt x="0" y="0"/>
                  </a:lnTo>
                  <a:lnTo>
                    <a:pt x="0" y="158434"/>
                  </a:lnTo>
                  <a:lnTo>
                    <a:pt x="19800" y="158434"/>
                  </a:lnTo>
                  <a:lnTo>
                    <a:pt x="198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0923357" y="5452487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w="0" h="158750">
                  <a:moveTo>
                    <a:pt x="0" y="0"/>
                  </a:moveTo>
                  <a:lnTo>
                    <a:pt x="0" y="158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092335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0943158" y="545248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w="0" h="158750">
                  <a:moveTo>
                    <a:pt x="0" y="158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092334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11795954" y="4400913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2" y="0"/>
                  </a:moveTo>
                  <a:lnTo>
                    <a:pt x="0" y="0"/>
                  </a:lnTo>
                  <a:lnTo>
                    <a:pt x="0" y="10931"/>
                  </a:lnTo>
                  <a:lnTo>
                    <a:pt x="502" y="109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11796446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35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35" y="10922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11801893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11795953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11784114" y="4451457"/>
              <a:ext cx="29845" cy="580390"/>
            </a:xfrm>
            <a:custGeom>
              <a:avLst/>
              <a:gdLst/>
              <a:ahLst/>
              <a:cxnLst/>
              <a:rect l="l" t="t" r="r" b="b"/>
              <a:pathLst>
                <a:path w="29845" h="580389">
                  <a:moveTo>
                    <a:pt x="6426" y="0"/>
                  </a:moveTo>
                  <a:lnTo>
                    <a:pt x="2489" y="0"/>
                  </a:lnTo>
                  <a:lnTo>
                    <a:pt x="1244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1244" y="580237"/>
                  </a:lnTo>
                  <a:lnTo>
                    <a:pt x="2463" y="580237"/>
                  </a:lnTo>
                  <a:lnTo>
                    <a:pt x="6426" y="580237"/>
                  </a:lnTo>
                  <a:lnTo>
                    <a:pt x="6426" y="0"/>
                  </a:lnTo>
                  <a:close/>
                </a:path>
                <a:path w="29845" h="580389">
                  <a:moveTo>
                    <a:pt x="21717" y="0"/>
                  </a:moveTo>
                  <a:lnTo>
                    <a:pt x="20751" y="0"/>
                  </a:lnTo>
                  <a:lnTo>
                    <a:pt x="7429" y="0"/>
                  </a:lnTo>
                  <a:lnTo>
                    <a:pt x="6438" y="0"/>
                  </a:lnTo>
                  <a:lnTo>
                    <a:pt x="6438" y="580237"/>
                  </a:lnTo>
                  <a:lnTo>
                    <a:pt x="7429" y="580237"/>
                  </a:lnTo>
                  <a:lnTo>
                    <a:pt x="20739" y="580237"/>
                  </a:lnTo>
                  <a:lnTo>
                    <a:pt x="21717" y="580237"/>
                  </a:lnTo>
                  <a:lnTo>
                    <a:pt x="21717" y="0"/>
                  </a:lnTo>
                  <a:close/>
                </a:path>
                <a:path w="29845" h="580389">
                  <a:moveTo>
                    <a:pt x="29413" y="0"/>
                  </a:moveTo>
                  <a:lnTo>
                    <a:pt x="28168" y="0"/>
                  </a:lnTo>
                  <a:lnTo>
                    <a:pt x="26936" y="0"/>
                  </a:lnTo>
                  <a:lnTo>
                    <a:pt x="25692" y="0"/>
                  </a:lnTo>
                  <a:lnTo>
                    <a:pt x="21729" y="0"/>
                  </a:lnTo>
                  <a:lnTo>
                    <a:pt x="21729" y="580237"/>
                  </a:lnTo>
                  <a:lnTo>
                    <a:pt x="25692" y="580237"/>
                  </a:lnTo>
                  <a:lnTo>
                    <a:pt x="26936" y="580237"/>
                  </a:lnTo>
                  <a:lnTo>
                    <a:pt x="28168" y="580237"/>
                  </a:lnTo>
                  <a:lnTo>
                    <a:pt x="29413" y="580237"/>
                  </a:lnTo>
                  <a:lnTo>
                    <a:pt x="294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11784120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1181228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11811045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11809818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11805847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1180487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11791546" y="50316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1179056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11786588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1178535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11784112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11813526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w="0"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11812280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11784112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11161979" y="4687017"/>
              <a:ext cx="23495" cy="165735"/>
            </a:xfrm>
            <a:custGeom>
              <a:avLst/>
              <a:gdLst/>
              <a:ahLst/>
              <a:cxnLst/>
              <a:rect l="l" t="t" r="r" b="b"/>
              <a:pathLst>
                <a:path w="23495" h="165735">
                  <a:moveTo>
                    <a:pt x="3162" y="0"/>
                  </a:moveTo>
                  <a:lnTo>
                    <a:pt x="0" y="0"/>
                  </a:lnTo>
                  <a:lnTo>
                    <a:pt x="0" y="165442"/>
                  </a:lnTo>
                  <a:lnTo>
                    <a:pt x="3162" y="165442"/>
                  </a:lnTo>
                  <a:lnTo>
                    <a:pt x="3162" y="0"/>
                  </a:lnTo>
                  <a:close/>
                </a:path>
                <a:path w="23495" h="165735">
                  <a:moveTo>
                    <a:pt x="22987" y="12"/>
                  </a:moveTo>
                  <a:lnTo>
                    <a:pt x="3187" y="12"/>
                  </a:lnTo>
                  <a:lnTo>
                    <a:pt x="3187" y="165455"/>
                  </a:lnTo>
                  <a:lnTo>
                    <a:pt x="22987" y="165455"/>
                  </a:lnTo>
                  <a:lnTo>
                    <a:pt x="22987" y="12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11160204" y="4687009"/>
              <a:ext cx="1905" cy="165735"/>
            </a:xfrm>
            <a:custGeom>
              <a:avLst/>
              <a:gdLst/>
              <a:ahLst/>
              <a:cxnLst/>
              <a:rect l="l" t="t" r="r" b="b"/>
              <a:pathLst>
                <a:path w="1904" h="165735">
                  <a:moveTo>
                    <a:pt x="1780" y="0"/>
                  </a:moveTo>
                  <a:lnTo>
                    <a:pt x="0" y="0"/>
                  </a:lnTo>
                  <a:lnTo>
                    <a:pt x="0" y="165450"/>
                  </a:lnTo>
                  <a:lnTo>
                    <a:pt x="1780" y="16545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11184961" y="4687012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w="0" h="165735">
                  <a:moveTo>
                    <a:pt x="0" y="165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11165161" y="46870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11161982" y="4687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11160206" y="4687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1160204" y="4687008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w="0" h="165735">
                  <a:moveTo>
                    <a:pt x="0" y="0"/>
                  </a:moveTo>
                  <a:lnTo>
                    <a:pt x="0" y="165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1165161" y="4852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1161982" y="48524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1160206" y="48524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0933252" y="4867319"/>
              <a:ext cx="23495" cy="164465"/>
            </a:xfrm>
            <a:custGeom>
              <a:avLst/>
              <a:gdLst/>
              <a:ahLst/>
              <a:cxnLst/>
              <a:rect l="l" t="t" r="r" b="b"/>
              <a:pathLst>
                <a:path w="23495" h="164464">
                  <a:moveTo>
                    <a:pt x="22961" y="12"/>
                  </a:moveTo>
                  <a:lnTo>
                    <a:pt x="19812" y="12"/>
                  </a:lnTo>
                  <a:lnTo>
                    <a:pt x="0" y="0"/>
                  </a:lnTo>
                  <a:lnTo>
                    <a:pt x="0" y="164376"/>
                  </a:lnTo>
                  <a:lnTo>
                    <a:pt x="19799" y="164376"/>
                  </a:lnTo>
                  <a:lnTo>
                    <a:pt x="22961" y="164376"/>
                  </a:lnTo>
                  <a:lnTo>
                    <a:pt x="22961" y="12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10956231" y="4867328"/>
              <a:ext cx="1905" cy="164465"/>
            </a:xfrm>
            <a:custGeom>
              <a:avLst/>
              <a:gdLst/>
              <a:ahLst/>
              <a:cxnLst/>
              <a:rect l="l" t="t" r="r" b="b"/>
              <a:pathLst>
                <a:path w="1904" h="164464">
                  <a:moveTo>
                    <a:pt x="1780" y="0"/>
                  </a:moveTo>
                  <a:lnTo>
                    <a:pt x="0" y="0"/>
                  </a:lnTo>
                  <a:lnTo>
                    <a:pt x="0" y="164361"/>
                  </a:lnTo>
                  <a:lnTo>
                    <a:pt x="1780" y="16436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10933258" y="4867318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w="0" h="164464">
                  <a:moveTo>
                    <a:pt x="0" y="0"/>
                  </a:moveTo>
                  <a:lnTo>
                    <a:pt x="0" y="164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1093325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0953059" y="50316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10956228" y="5031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10958010" y="4867317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w="0" h="164464">
                  <a:moveTo>
                    <a:pt x="0" y="164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10933258" y="4867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10953059" y="4867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10956228" y="4867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9403918" y="5665400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217360" y="11150"/>
                  </a:moveTo>
                  <a:lnTo>
                    <a:pt x="217347" y="9906"/>
                  </a:lnTo>
                  <a:lnTo>
                    <a:pt x="217347" y="5956"/>
                  </a:lnTo>
                  <a:lnTo>
                    <a:pt x="217347" y="4953"/>
                  </a:lnTo>
                  <a:lnTo>
                    <a:pt x="217347" y="0"/>
                  </a:lnTo>
                  <a:lnTo>
                    <a:pt x="12369" y="0"/>
                  </a:lnTo>
                  <a:lnTo>
                    <a:pt x="7442" y="4953"/>
                  </a:lnTo>
                  <a:lnTo>
                    <a:pt x="6438" y="5956"/>
                  </a:lnTo>
                  <a:lnTo>
                    <a:pt x="2476" y="9906"/>
                  </a:lnTo>
                  <a:lnTo>
                    <a:pt x="1231" y="11150"/>
                  </a:lnTo>
                  <a:lnTo>
                    <a:pt x="0" y="12395"/>
                  </a:lnTo>
                  <a:lnTo>
                    <a:pt x="1244" y="12395"/>
                  </a:lnTo>
                  <a:lnTo>
                    <a:pt x="217360" y="12407"/>
                  </a:lnTo>
                  <a:lnTo>
                    <a:pt x="217360" y="11150"/>
                  </a:lnTo>
                  <a:close/>
                </a:path>
                <a:path w="975359" h="12700">
                  <a:moveTo>
                    <a:pt x="975029" y="12"/>
                  </a:moveTo>
                  <a:lnTo>
                    <a:pt x="336169" y="12"/>
                  </a:lnTo>
                  <a:lnTo>
                    <a:pt x="336169" y="4953"/>
                  </a:lnTo>
                  <a:lnTo>
                    <a:pt x="336169" y="5956"/>
                  </a:lnTo>
                  <a:lnTo>
                    <a:pt x="336169" y="9906"/>
                  </a:lnTo>
                  <a:lnTo>
                    <a:pt x="336169" y="11150"/>
                  </a:lnTo>
                  <a:lnTo>
                    <a:pt x="336169" y="12407"/>
                  </a:lnTo>
                  <a:lnTo>
                    <a:pt x="975029" y="12407"/>
                  </a:lnTo>
                  <a:lnTo>
                    <a:pt x="975029" y="11150"/>
                  </a:lnTo>
                  <a:lnTo>
                    <a:pt x="975029" y="9906"/>
                  </a:lnTo>
                  <a:lnTo>
                    <a:pt x="975029" y="5956"/>
                  </a:lnTo>
                  <a:lnTo>
                    <a:pt x="975029" y="4953"/>
                  </a:lnTo>
                  <a:lnTo>
                    <a:pt x="97502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9740090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9740090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9740090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9740090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9740090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9740090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962127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962127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9621272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9621272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962127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962127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9403923" y="5677784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0" y="0"/>
                  </a:moveTo>
                  <a:lnTo>
                    <a:pt x="2173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9740090" y="5677784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5" h="0">
                  <a:moveTo>
                    <a:pt x="0" y="0"/>
                  </a:moveTo>
                  <a:lnTo>
                    <a:pt x="6388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1037895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1037895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10378952" y="567134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1037895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1037895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9740092" y="5665401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5" h="0">
                  <a:moveTo>
                    <a:pt x="6388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9416304" y="5665401"/>
              <a:ext cx="205104" cy="0"/>
            </a:xfrm>
            <a:custGeom>
              <a:avLst/>
              <a:gdLst/>
              <a:ahLst/>
              <a:cxnLst/>
              <a:rect l="l" t="t" r="r" b="b"/>
              <a:pathLst>
                <a:path w="205104" h="0">
                  <a:moveTo>
                    <a:pt x="2049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9621272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9660877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9700485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9720289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9621272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966087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970048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97202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962127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962127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9621272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9621272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962127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962127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9740090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9740090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9740090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9740090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9740090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9740090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9801479" y="5662453"/>
              <a:ext cx="156845" cy="3175"/>
            </a:xfrm>
            <a:custGeom>
              <a:avLst/>
              <a:gdLst/>
              <a:ahLst/>
              <a:cxnLst/>
              <a:rect l="l" t="t" r="r" b="b"/>
              <a:pathLst>
                <a:path w="156845" h="3175">
                  <a:moveTo>
                    <a:pt x="156438" y="0"/>
                  </a:moveTo>
                  <a:lnTo>
                    <a:pt x="0" y="0"/>
                  </a:lnTo>
                  <a:lnTo>
                    <a:pt x="0" y="1473"/>
                  </a:lnTo>
                  <a:lnTo>
                    <a:pt x="0" y="2959"/>
                  </a:lnTo>
                  <a:lnTo>
                    <a:pt x="156438" y="2959"/>
                  </a:lnTo>
                  <a:lnTo>
                    <a:pt x="156438" y="1473"/>
                  </a:lnTo>
                  <a:lnTo>
                    <a:pt x="15643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9801484" y="5665401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0" y="0"/>
                  </a:moveTo>
                  <a:lnTo>
                    <a:pt x="156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9957930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9957930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9957930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9801484" y="5655005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156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9801484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9801484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9801484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9403918" y="5019312"/>
              <a:ext cx="547370" cy="12700"/>
            </a:xfrm>
            <a:custGeom>
              <a:avLst/>
              <a:gdLst/>
              <a:ahLst/>
              <a:cxnLst/>
              <a:rect l="l" t="t" r="r" b="b"/>
              <a:pathLst>
                <a:path w="547370" h="12700">
                  <a:moveTo>
                    <a:pt x="195211" y="7442"/>
                  </a:moveTo>
                  <a:lnTo>
                    <a:pt x="12382" y="7442"/>
                  </a:lnTo>
                  <a:lnTo>
                    <a:pt x="7429" y="7429"/>
                  </a:lnTo>
                  <a:lnTo>
                    <a:pt x="12369" y="12369"/>
                  </a:lnTo>
                  <a:lnTo>
                    <a:pt x="195211" y="12382"/>
                  </a:lnTo>
                  <a:lnTo>
                    <a:pt x="195211" y="7442"/>
                  </a:lnTo>
                  <a:close/>
                </a:path>
                <a:path w="547370" h="12700">
                  <a:moveTo>
                    <a:pt x="195224" y="0"/>
                  </a:moveTo>
                  <a:lnTo>
                    <a:pt x="1244" y="0"/>
                  </a:lnTo>
                  <a:lnTo>
                    <a:pt x="0" y="0"/>
                  </a:lnTo>
                  <a:lnTo>
                    <a:pt x="1244" y="1244"/>
                  </a:lnTo>
                  <a:lnTo>
                    <a:pt x="2476" y="2489"/>
                  </a:lnTo>
                  <a:lnTo>
                    <a:pt x="6438" y="6438"/>
                  </a:lnTo>
                  <a:lnTo>
                    <a:pt x="7416" y="7429"/>
                  </a:lnTo>
                  <a:lnTo>
                    <a:pt x="195211" y="7416"/>
                  </a:lnTo>
                  <a:lnTo>
                    <a:pt x="195211" y="6438"/>
                  </a:lnTo>
                  <a:lnTo>
                    <a:pt x="195211" y="2489"/>
                  </a:lnTo>
                  <a:lnTo>
                    <a:pt x="195224" y="1244"/>
                  </a:lnTo>
                  <a:lnTo>
                    <a:pt x="195224" y="0"/>
                  </a:lnTo>
                  <a:close/>
                </a:path>
                <a:path w="547370" h="12700">
                  <a:moveTo>
                    <a:pt x="546823" y="7442"/>
                  </a:moveTo>
                  <a:lnTo>
                    <a:pt x="310769" y="7442"/>
                  </a:lnTo>
                  <a:lnTo>
                    <a:pt x="310769" y="12382"/>
                  </a:lnTo>
                  <a:lnTo>
                    <a:pt x="546823" y="12382"/>
                  </a:lnTo>
                  <a:lnTo>
                    <a:pt x="546823" y="7442"/>
                  </a:lnTo>
                  <a:close/>
                </a:path>
                <a:path w="547370" h="12700">
                  <a:moveTo>
                    <a:pt x="546823" y="6451"/>
                  </a:moveTo>
                  <a:lnTo>
                    <a:pt x="310769" y="6451"/>
                  </a:lnTo>
                  <a:lnTo>
                    <a:pt x="310769" y="7429"/>
                  </a:lnTo>
                  <a:lnTo>
                    <a:pt x="546823" y="7429"/>
                  </a:lnTo>
                  <a:lnTo>
                    <a:pt x="546823" y="6451"/>
                  </a:lnTo>
                  <a:close/>
                </a:path>
                <a:path w="547370" h="12700">
                  <a:moveTo>
                    <a:pt x="546823" y="0"/>
                  </a:moveTo>
                  <a:lnTo>
                    <a:pt x="310769" y="0"/>
                  </a:lnTo>
                  <a:lnTo>
                    <a:pt x="310769" y="1231"/>
                  </a:lnTo>
                  <a:lnTo>
                    <a:pt x="310769" y="2489"/>
                  </a:lnTo>
                  <a:lnTo>
                    <a:pt x="310769" y="6438"/>
                  </a:lnTo>
                  <a:lnTo>
                    <a:pt x="546823" y="6438"/>
                  </a:lnTo>
                  <a:lnTo>
                    <a:pt x="546823" y="2489"/>
                  </a:lnTo>
                  <a:lnTo>
                    <a:pt x="546823" y="1244"/>
                  </a:lnTo>
                  <a:lnTo>
                    <a:pt x="5468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9714694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9714694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9714694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9714694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9714694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9599141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9599141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9599141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9599141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9599141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9416301" y="5031689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 h="0">
                  <a:moveTo>
                    <a:pt x="0" y="0"/>
                  </a:moveTo>
                  <a:lnTo>
                    <a:pt x="182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9714694" y="5031689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 h="0">
                  <a:moveTo>
                    <a:pt x="0" y="0"/>
                  </a:moveTo>
                  <a:lnTo>
                    <a:pt x="2360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9950753" y="50316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9714697" y="501930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 h="0">
                  <a:moveTo>
                    <a:pt x="236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9403922" y="5019308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5" h="0">
                  <a:moveTo>
                    <a:pt x="195219" y="0"/>
                  </a:moveTo>
                  <a:lnTo>
                    <a:pt x="0" y="0"/>
                  </a:lnTo>
                </a:path>
                <a:path w="215265" h="0">
                  <a:moveTo>
                    <a:pt x="195219" y="0"/>
                  </a:moveTo>
                  <a:lnTo>
                    <a:pt x="215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9638746" y="50193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9678355" y="50193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9694891" y="50193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9599141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963874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9678355" y="50316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9694891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9709406" y="50316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9709398" y="5025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9709398" y="5025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9711077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9711077" y="50193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9714694" y="501930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0"/>
                  </a:moveTo>
                  <a:lnTo>
                    <a:pt x="0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9599141" y="50316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9604438" y="5025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9602752" y="5025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9602753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9599140" y="50193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9599141" y="501930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0"/>
                  </a:moveTo>
                  <a:lnTo>
                    <a:pt x="0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9602753" y="5019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9602753" y="502574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9711077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9602756" y="4910986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4" h="108585">
                  <a:moveTo>
                    <a:pt x="108321" y="108321"/>
                  </a:moveTo>
                  <a:lnTo>
                    <a:pt x="0" y="108321"/>
                  </a:lnTo>
                </a:path>
                <a:path w="108584" h="108585">
                  <a:moveTo>
                    <a:pt x="108321" y="108321"/>
                  </a:move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9602753" y="4910986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4" h="108585">
                  <a:moveTo>
                    <a:pt x="0" y="108321"/>
                  </a:moveTo>
                  <a:lnTo>
                    <a:pt x="8512" y="66155"/>
                  </a:lnTo>
                  <a:lnTo>
                    <a:pt x="31728" y="31724"/>
                  </a:lnTo>
                  <a:lnTo>
                    <a:pt x="66159" y="8511"/>
                  </a:ln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9599141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9599141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46"/>
                  </a:lnTo>
                </a:path>
                <a:path w="0"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9599141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9599141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9599141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9714694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9714694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46"/>
                  </a:lnTo>
                </a:path>
                <a:path w="0"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9714694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9714694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9714694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10402024" y="5017826"/>
              <a:ext cx="518159" cy="635"/>
            </a:xfrm>
            <a:custGeom>
              <a:avLst/>
              <a:gdLst/>
              <a:ahLst/>
              <a:cxnLst/>
              <a:rect l="l" t="t" r="r" b="b"/>
              <a:pathLst>
                <a:path w="518159" h="635">
                  <a:moveTo>
                    <a:pt x="271805" y="0"/>
                  </a:moveTo>
                  <a:lnTo>
                    <a:pt x="495" y="0"/>
                  </a:lnTo>
                  <a:lnTo>
                    <a:pt x="0" y="508"/>
                  </a:lnTo>
                  <a:lnTo>
                    <a:pt x="495" y="508"/>
                  </a:lnTo>
                  <a:lnTo>
                    <a:pt x="271805" y="495"/>
                  </a:lnTo>
                  <a:lnTo>
                    <a:pt x="271805" y="0"/>
                  </a:lnTo>
                  <a:close/>
                </a:path>
                <a:path w="518159" h="635">
                  <a:moveTo>
                    <a:pt x="517867" y="508"/>
                  </a:moveTo>
                  <a:lnTo>
                    <a:pt x="517372" y="12"/>
                  </a:lnTo>
                  <a:lnTo>
                    <a:pt x="499541" y="0"/>
                  </a:lnTo>
                  <a:lnTo>
                    <a:pt x="499541" y="495"/>
                  </a:lnTo>
                  <a:lnTo>
                    <a:pt x="517359" y="495"/>
                  </a:lnTo>
                  <a:lnTo>
                    <a:pt x="517867" y="50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10901571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0901571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0901571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10673826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10673826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10673826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0388657" y="503168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10402025" y="5031689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 h="0">
                  <a:moveTo>
                    <a:pt x="0" y="0"/>
                  </a:moveTo>
                  <a:lnTo>
                    <a:pt x="271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10919887" y="503168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10901571" y="50316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0901573" y="50178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10402525" y="501782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2713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1067382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1071343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0753044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0792650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083225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10871864" y="5031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1088176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0673826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0713435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10753044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0792650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0832258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10871864" y="50178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10881768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10673826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10673826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0673826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0901571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0901571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0901571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1190694" y="5018296"/>
              <a:ext cx="113030" cy="13970"/>
            </a:xfrm>
            <a:custGeom>
              <a:avLst/>
              <a:gdLst/>
              <a:ahLst/>
              <a:cxnLst/>
              <a:rect l="l" t="t" r="r" b="b"/>
              <a:pathLst>
                <a:path w="113029" h="13970">
                  <a:moveTo>
                    <a:pt x="112877" y="12"/>
                  </a:moveTo>
                  <a:lnTo>
                    <a:pt x="13373" y="12"/>
                  </a:lnTo>
                  <a:lnTo>
                    <a:pt x="0" y="13373"/>
                  </a:lnTo>
                  <a:lnTo>
                    <a:pt x="13373" y="13373"/>
                  </a:lnTo>
                  <a:lnTo>
                    <a:pt x="112877" y="13373"/>
                  </a:lnTo>
                  <a:lnTo>
                    <a:pt x="112877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1204067" y="5017801"/>
              <a:ext cx="99695" cy="635"/>
            </a:xfrm>
            <a:custGeom>
              <a:avLst/>
              <a:gdLst/>
              <a:ahLst/>
              <a:cxnLst/>
              <a:rect l="l" t="t" r="r" b="b"/>
              <a:pathLst>
                <a:path w="99695" h="635">
                  <a:moveTo>
                    <a:pt x="99504" y="0"/>
                  </a:moveTo>
                  <a:lnTo>
                    <a:pt x="495" y="0"/>
                  </a:lnTo>
                  <a:lnTo>
                    <a:pt x="0" y="495"/>
                  </a:lnTo>
                  <a:lnTo>
                    <a:pt x="482" y="495"/>
                  </a:lnTo>
                  <a:lnTo>
                    <a:pt x="99504" y="508"/>
                  </a:lnTo>
                  <a:lnTo>
                    <a:pt x="995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1556082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1556082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1556082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1303585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1303585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1303585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1190700" y="503166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1204069" y="5031664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0" y="0"/>
                  </a:moveTo>
                  <a:lnTo>
                    <a:pt x="995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1204572" y="501779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99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130358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1343189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1382797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142240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1462011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1501620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153627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130358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1343189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1382797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142240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1462011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1501620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1153627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11303585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11303585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11303585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11556082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11556082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11556082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11153267" y="4421625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778" y="4978"/>
                  </a:moveTo>
                  <a:lnTo>
                    <a:pt x="787" y="4978"/>
                  </a:lnTo>
                  <a:lnTo>
                    <a:pt x="393" y="6972"/>
                  </a:lnTo>
                  <a:lnTo>
                    <a:pt x="1778" y="6972"/>
                  </a:lnTo>
                  <a:lnTo>
                    <a:pt x="1778" y="4978"/>
                  </a:lnTo>
                  <a:close/>
                </a:path>
                <a:path w="1904" h="31750">
                  <a:moveTo>
                    <a:pt x="1790" y="7023"/>
                  </a:moveTo>
                  <a:lnTo>
                    <a:pt x="406" y="7023"/>
                  </a:lnTo>
                  <a:lnTo>
                    <a:pt x="0" y="9004"/>
                  </a:lnTo>
                  <a:lnTo>
                    <a:pt x="12" y="31597"/>
                  </a:lnTo>
                  <a:lnTo>
                    <a:pt x="1790" y="29819"/>
                  </a:lnTo>
                  <a:lnTo>
                    <a:pt x="1790" y="9004"/>
                  </a:lnTo>
                  <a:lnTo>
                    <a:pt x="1790" y="7023"/>
                  </a:lnTo>
                  <a:close/>
                </a:path>
                <a:path w="1904" h="31750">
                  <a:moveTo>
                    <a:pt x="1790" y="0"/>
                  </a:moveTo>
                  <a:lnTo>
                    <a:pt x="812" y="4940"/>
                  </a:lnTo>
                  <a:lnTo>
                    <a:pt x="1790" y="49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11153275" y="443062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11153281" y="445144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4648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14648" y="1780"/>
                  </a:lnTo>
                  <a:lnTo>
                    <a:pt x="1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11153275" y="445322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11167930" y="44514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11744218" y="5585201"/>
              <a:ext cx="293370" cy="20320"/>
            </a:xfrm>
            <a:custGeom>
              <a:avLst/>
              <a:gdLst/>
              <a:ahLst/>
              <a:cxnLst/>
              <a:rect l="l" t="t" r="r" b="b"/>
              <a:pathLst>
                <a:path w="293370" h="20320">
                  <a:moveTo>
                    <a:pt x="293101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293101" y="19810"/>
                  </a:lnTo>
                  <a:lnTo>
                    <a:pt x="2931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11744213" y="5605004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0" y="0"/>
                  </a:moveTo>
                  <a:lnTo>
                    <a:pt x="212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11967404" y="56050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 h="0">
                  <a:moveTo>
                    <a:pt x="0" y="0"/>
                  </a:moveTo>
                  <a:lnTo>
                    <a:pt x="699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12037308" y="5585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11744217" y="5585202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 h="0">
                  <a:moveTo>
                    <a:pt x="2732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11744213" y="5585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9403918" y="5019312"/>
              <a:ext cx="12700" cy="658495"/>
            </a:xfrm>
            <a:custGeom>
              <a:avLst/>
              <a:gdLst/>
              <a:ahLst/>
              <a:cxnLst/>
              <a:rect l="l" t="t" r="r" b="b"/>
              <a:pathLst>
                <a:path w="12700" h="658495">
                  <a:moveTo>
                    <a:pt x="12369" y="12382"/>
                  </a:moveTo>
                  <a:lnTo>
                    <a:pt x="7429" y="7442"/>
                  </a:lnTo>
                  <a:lnTo>
                    <a:pt x="7429" y="12382"/>
                  </a:lnTo>
                  <a:lnTo>
                    <a:pt x="7416" y="7429"/>
                  </a:lnTo>
                  <a:lnTo>
                    <a:pt x="6451" y="6464"/>
                  </a:lnTo>
                  <a:lnTo>
                    <a:pt x="2476" y="2489"/>
                  </a:lnTo>
                  <a:lnTo>
                    <a:pt x="1244" y="1244"/>
                  </a:lnTo>
                  <a:lnTo>
                    <a:pt x="0" y="0"/>
                  </a:lnTo>
                  <a:lnTo>
                    <a:pt x="0" y="1244"/>
                  </a:lnTo>
                  <a:lnTo>
                    <a:pt x="12" y="657237"/>
                  </a:lnTo>
                  <a:lnTo>
                    <a:pt x="0" y="658469"/>
                  </a:lnTo>
                  <a:lnTo>
                    <a:pt x="1244" y="657237"/>
                  </a:lnTo>
                  <a:lnTo>
                    <a:pt x="2476" y="655993"/>
                  </a:lnTo>
                  <a:lnTo>
                    <a:pt x="6438" y="652043"/>
                  </a:lnTo>
                  <a:lnTo>
                    <a:pt x="7416" y="651052"/>
                  </a:lnTo>
                  <a:lnTo>
                    <a:pt x="6451" y="651052"/>
                  </a:lnTo>
                  <a:lnTo>
                    <a:pt x="7416" y="651040"/>
                  </a:lnTo>
                  <a:lnTo>
                    <a:pt x="7416" y="646087"/>
                  </a:lnTo>
                  <a:lnTo>
                    <a:pt x="12369" y="646087"/>
                  </a:lnTo>
                  <a:lnTo>
                    <a:pt x="12369" y="12382"/>
                  </a:lnTo>
                  <a:close/>
                </a:path>
                <a:path w="12700" h="658495">
                  <a:moveTo>
                    <a:pt x="12382" y="646099"/>
                  </a:moveTo>
                  <a:lnTo>
                    <a:pt x="7429" y="646099"/>
                  </a:lnTo>
                  <a:lnTo>
                    <a:pt x="7429" y="651040"/>
                  </a:lnTo>
                  <a:lnTo>
                    <a:pt x="12382" y="64609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9403923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9403923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9403923" y="5020544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w="0" h="656589">
                  <a:moveTo>
                    <a:pt x="0" y="0"/>
                  </a:moveTo>
                  <a:lnTo>
                    <a:pt x="0" y="6560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9416301" y="5031693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w="0" h="633729">
                  <a:moveTo>
                    <a:pt x="0" y="6337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10933239" y="4687017"/>
              <a:ext cx="12700" cy="180340"/>
            </a:xfrm>
            <a:custGeom>
              <a:avLst/>
              <a:gdLst/>
              <a:ahLst/>
              <a:cxnLst/>
              <a:rect l="l" t="t" r="r" b="b"/>
              <a:pathLst>
                <a:path w="12700" h="180339">
                  <a:moveTo>
                    <a:pt x="3962" y="119265"/>
                  </a:moveTo>
                  <a:lnTo>
                    <a:pt x="2489" y="119265"/>
                  </a:lnTo>
                  <a:lnTo>
                    <a:pt x="1257" y="119265"/>
                  </a:lnTo>
                  <a:lnTo>
                    <a:pt x="12" y="119265"/>
                  </a:lnTo>
                  <a:lnTo>
                    <a:pt x="12" y="180301"/>
                  </a:lnTo>
                  <a:lnTo>
                    <a:pt x="1257" y="178828"/>
                  </a:lnTo>
                  <a:lnTo>
                    <a:pt x="2489" y="177342"/>
                  </a:lnTo>
                  <a:lnTo>
                    <a:pt x="3962" y="175552"/>
                  </a:lnTo>
                  <a:lnTo>
                    <a:pt x="3962" y="119265"/>
                  </a:lnTo>
                  <a:close/>
                </a:path>
                <a:path w="12700" h="180339">
                  <a:moveTo>
                    <a:pt x="3962" y="0"/>
                  </a:moveTo>
                  <a:lnTo>
                    <a:pt x="2489" y="0"/>
                  </a:lnTo>
                  <a:lnTo>
                    <a:pt x="1244" y="0"/>
                  </a:lnTo>
                  <a:lnTo>
                    <a:pt x="0" y="0"/>
                  </a:lnTo>
                  <a:lnTo>
                    <a:pt x="0" y="19545"/>
                  </a:lnTo>
                  <a:lnTo>
                    <a:pt x="1244" y="19545"/>
                  </a:lnTo>
                  <a:lnTo>
                    <a:pt x="2489" y="19545"/>
                  </a:lnTo>
                  <a:lnTo>
                    <a:pt x="3962" y="19545"/>
                  </a:lnTo>
                  <a:lnTo>
                    <a:pt x="3962" y="0"/>
                  </a:lnTo>
                  <a:close/>
                </a:path>
                <a:path w="12700" h="180339">
                  <a:moveTo>
                    <a:pt x="12395" y="119265"/>
                  </a:moveTo>
                  <a:lnTo>
                    <a:pt x="11150" y="119265"/>
                  </a:lnTo>
                  <a:lnTo>
                    <a:pt x="9906" y="119265"/>
                  </a:lnTo>
                  <a:lnTo>
                    <a:pt x="3975" y="119265"/>
                  </a:lnTo>
                  <a:lnTo>
                    <a:pt x="3975" y="170649"/>
                  </a:lnTo>
                  <a:lnTo>
                    <a:pt x="3975" y="175564"/>
                  </a:lnTo>
                  <a:lnTo>
                    <a:pt x="8051" y="170662"/>
                  </a:lnTo>
                  <a:lnTo>
                    <a:pt x="9906" y="168427"/>
                  </a:lnTo>
                  <a:lnTo>
                    <a:pt x="10325" y="167944"/>
                  </a:lnTo>
                  <a:lnTo>
                    <a:pt x="11163" y="166928"/>
                  </a:lnTo>
                  <a:lnTo>
                    <a:pt x="11366" y="166687"/>
                  </a:lnTo>
                  <a:lnTo>
                    <a:pt x="12395" y="165455"/>
                  </a:lnTo>
                  <a:lnTo>
                    <a:pt x="11150" y="165455"/>
                  </a:lnTo>
                  <a:lnTo>
                    <a:pt x="12395" y="165442"/>
                  </a:lnTo>
                  <a:lnTo>
                    <a:pt x="12395" y="119265"/>
                  </a:lnTo>
                  <a:close/>
                </a:path>
                <a:path w="12700" h="180339">
                  <a:moveTo>
                    <a:pt x="12395" y="0"/>
                  </a:moveTo>
                  <a:lnTo>
                    <a:pt x="11137" y="0"/>
                  </a:lnTo>
                  <a:lnTo>
                    <a:pt x="9906" y="12"/>
                  </a:lnTo>
                  <a:lnTo>
                    <a:pt x="3975" y="0"/>
                  </a:lnTo>
                  <a:lnTo>
                    <a:pt x="3975" y="19545"/>
                  </a:lnTo>
                  <a:lnTo>
                    <a:pt x="9893" y="19545"/>
                  </a:lnTo>
                  <a:lnTo>
                    <a:pt x="11137" y="19558"/>
                  </a:lnTo>
                  <a:lnTo>
                    <a:pt x="12395" y="19545"/>
                  </a:lnTo>
                  <a:lnTo>
                    <a:pt x="123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10944395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109431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10937219" y="4706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10935731" y="47065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10934494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109332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10944395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109431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10937219" y="48062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10935731" y="4806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10934494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109332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10933258" y="468700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10933258" y="4806273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10945631" y="480627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w="0" h="46354">
                  <a:moveTo>
                    <a:pt x="0" y="46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10945631" y="46870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10945631" y="4786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10945631" y="47468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10945631" y="47263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10945631" y="47065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10945631" y="47065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10925820" y="471185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10925829" y="47101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10919389" y="47101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10919394" y="47065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10919394" y="470656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26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10945631" y="480098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10925820" y="48009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10925829" y="48009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10919389" y="4802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10919394" y="4802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10919394" y="48062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26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10919394" y="4802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10925829" y="4710179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4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10919389" y="47101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10826916" y="471017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0"/>
                  </a:moveTo>
                  <a:lnTo>
                    <a:pt x="92478" y="92478"/>
                  </a:lnTo>
                </a:path>
                <a:path w="92709" h="92710">
                  <a:moveTo>
                    <a:pt x="924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10826916" y="471017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92478"/>
                  </a:moveTo>
                  <a:lnTo>
                    <a:pt x="56485" y="85210"/>
                  </a:lnTo>
                  <a:lnTo>
                    <a:pt x="27089" y="65389"/>
                  </a:lnTo>
                  <a:lnTo>
                    <a:pt x="7268" y="35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109332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10934494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0935731" y="4806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0937219" y="48062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09431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0944395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46" y="0"/>
                  </a:lnTo>
                </a:path>
                <a:path w="1270" h="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09332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0934494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0935731" y="47065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0937219" y="4706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109431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10944395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46" y="0"/>
                  </a:lnTo>
                </a:path>
                <a:path w="1270" h="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120925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1209250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120925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1210241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1210241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1210241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1211231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1211231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1211231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121222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212221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121222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213211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213211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21321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214201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214201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214201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21519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215191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21519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190437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119043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1190437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1191427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1191427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1191427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1192417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119241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119241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1193408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119340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1193408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1194398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1194398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1194398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1195388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1195388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1195388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119637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1196378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119637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119736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1197368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119736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1198359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119835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1198359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1199349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1199349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1199349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1200339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1200339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1200339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1201329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1201329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1201329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12082605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120826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120826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120855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1207270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207271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207271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20756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206280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206280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206280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206577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205290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1205290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1205290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1205587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120429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120430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120430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120459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120330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120331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120331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120360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12023194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1202319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1202319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1202616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1234996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1234996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1234996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1235986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1235985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1235986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1236976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1236975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123697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1237966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1237966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123796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1238956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1238956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123895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1239946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1239946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1239946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1240936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124093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1240936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121618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1216183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121618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1217172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1217172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1217172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121816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1218162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121816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121915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1219152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121915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1220142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1220142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1220142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1221133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1221132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1221133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1222123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1222122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1222123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1223113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1223113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1223113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1224103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1224103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224103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1225093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1225093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1225093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226084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1226083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1226084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1227074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1227074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1227074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1234005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1234005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1234005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123430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1233015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1233015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233015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1233312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1232025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123202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23202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123232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1231035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123103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23103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123133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1230044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123004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123004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1230342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1229054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1229054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1229054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122935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1228064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1228064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1228064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122836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1260740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1260740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260740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261731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1261730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1261731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1262720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1262720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1262720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126371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1263710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126371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1264701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1264701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1264701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126569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1265692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126569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26668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266681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26668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241927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241926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241927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1242917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1242916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1242917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1243907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1243907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1243907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1244897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124489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124489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1245887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124588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124588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1246877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124687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124687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247868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247867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247868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1248858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1248857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1248858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249848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249849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1249848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250838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1250838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1250838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125182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1251828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125182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125281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125281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125281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1259750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25975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125975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1260047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125875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125876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125876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125905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2577698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257770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1257770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1258067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2567794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256780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256780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257076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255789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255789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255789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125608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1254799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1254799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1254799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125509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1253809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1253809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1253809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125410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12766083" y="49955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12766078" y="499554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12766078" y="49955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12766083" y="50054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12766078" y="50054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12766078" y="50054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12766083" y="50153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12766078" y="50153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12766078" y="50153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12766083" y="50252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12766078" y="50252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12766078" y="50252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12766083" y="50351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12766078" y="50351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12766078" y="50351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12766083" y="5045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12766078" y="504504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12766078" y="50450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12766083" y="5054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2766078" y="505495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12766078" y="50549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1267671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267671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267671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268661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1268661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126866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1269652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1269651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1269652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127064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1270642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127064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127163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1271632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127163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127262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1272622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127262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1273612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1273612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1273612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1274603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1274603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1274603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1275593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1275592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1275593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12766083" y="48965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12766078" y="489652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12766078" y="48965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12766083" y="49064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12766078" y="490642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12766078" y="49064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12766083" y="49163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12766078" y="491633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12766078" y="49163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12770832" y="49856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12766078" y="49856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12766083" y="49856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12766078" y="49886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12770832" y="4975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12766078" y="49757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12766083" y="49757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12766078" y="49787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12770832" y="49658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12766078" y="49658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12766083" y="49658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12766078" y="4968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12770832" y="49559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12766078" y="49559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12766083" y="49559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12766078" y="49589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12770832" y="49460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12766078" y="49460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12766083" y="49460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12766078" y="49490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12770832" y="4936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12766078" y="49361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12766083" y="4936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12766078" y="49391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12770832" y="49262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12766078" y="49262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12766083" y="4926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12766078" y="49292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12766083" y="51539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/>
            <p:cNvSpPr/>
            <p:nvPr/>
          </p:nvSpPr>
          <p:spPr>
            <a:xfrm>
              <a:off x="12766078" y="515396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/>
            <p:cNvSpPr/>
            <p:nvPr/>
          </p:nvSpPr>
          <p:spPr>
            <a:xfrm>
              <a:off x="12766078" y="51539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/>
            <p:cNvSpPr/>
            <p:nvPr/>
          </p:nvSpPr>
          <p:spPr>
            <a:xfrm>
              <a:off x="12766083" y="51638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/>
            <p:cNvSpPr/>
            <p:nvPr/>
          </p:nvSpPr>
          <p:spPr>
            <a:xfrm>
              <a:off x="12766078" y="51638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/>
            <p:cNvSpPr/>
            <p:nvPr/>
          </p:nvSpPr>
          <p:spPr>
            <a:xfrm>
              <a:off x="12766078" y="51638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/>
            <p:cNvSpPr/>
            <p:nvPr/>
          </p:nvSpPr>
          <p:spPr>
            <a:xfrm>
              <a:off x="12766083" y="5173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/>
            <p:cNvSpPr/>
            <p:nvPr/>
          </p:nvSpPr>
          <p:spPr>
            <a:xfrm>
              <a:off x="12766078" y="517377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/>
            <p:cNvSpPr/>
            <p:nvPr/>
          </p:nvSpPr>
          <p:spPr>
            <a:xfrm>
              <a:off x="12766078" y="51737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/>
            <p:cNvSpPr/>
            <p:nvPr/>
          </p:nvSpPr>
          <p:spPr>
            <a:xfrm>
              <a:off x="12766083" y="51836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/>
            <p:cNvSpPr/>
            <p:nvPr/>
          </p:nvSpPr>
          <p:spPr>
            <a:xfrm>
              <a:off x="12766078" y="51836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/>
            <p:cNvSpPr/>
            <p:nvPr/>
          </p:nvSpPr>
          <p:spPr>
            <a:xfrm>
              <a:off x="12766078" y="51836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/>
            <p:cNvSpPr/>
            <p:nvPr/>
          </p:nvSpPr>
          <p:spPr>
            <a:xfrm>
              <a:off x="12766083" y="51935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/>
            <p:cNvSpPr/>
            <p:nvPr/>
          </p:nvSpPr>
          <p:spPr>
            <a:xfrm>
              <a:off x="12766078" y="51935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/>
            <p:cNvSpPr/>
            <p:nvPr/>
          </p:nvSpPr>
          <p:spPr>
            <a:xfrm>
              <a:off x="12766078" y="5193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/>
            <p:cNvSpPr/>
            <p:nvPr/>
          </p:nvSpPr>
          <p:spPr>
            <a:xfrm>
              <a:off x="12766083" y="52034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/>
            <p:cNvSpPr/>
            <p:nvPr/>
          </p:nvSpPr>
          <p:spPr>
            <a:xfrm>
              <a:off x="12766078" y="52034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/>
            <p:cNvSpPr/>
            <p:nvPr/>
          </p:nvSpPr>
          <p:spPr>
            <a:xfrm>
              <a:off x="12766078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/>
            <p:cNvSpPr/>
            <p:nvPr/>
          </p:nvSpPr>
          <p:spPr>
            <a:xfrm>
              <a:off x="12766083" y="5213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/>
            <p:cNvSpPr/>
            <p:nvPr/>
          </p:nvSpPr>
          <p:spPr>
            <a:xfrm>
              <a:off x="12766078" y="52133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/>
            <p:cNvSpPr/>
            <p:nvPr/>
          </p:nvSpPr>
          <p:spPr>
            <a:xfrm>
              <a:off x="12766078" y="52133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/>
            <p:cNvSpPr/>
            <p:nvPr/>
          </p:nvSpPr>
          <p:spPr>
            <a:xfrm>
              <a:off x="12766083" y="50648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/>
            <p:cNvSpPr/>
            <p:nvPr/>
          </p:nvSpPr>
          <p:spPr>
            <a:xfrm>
              <a:off x="12766078" y="50648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/>
            <p:cNvSpPr/>
            <p:nvPr/>
          </p:nvSpPr>
          <p:spPr>
            <a:xfrm>
              <a:off x="12766078" y="50648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/>
            <p:cNvSpPr/>
            <p:nvPr/>
          </p:nvSpPr>
          <p:spPr>
            <a:xfrm>
              <a:off x="12766083" y="50747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/>
            <p:cNvSpPr/>
            <p:nvPr/>
          </p:nvSpPr>
          <p:spPr>
            <a:xfrm>
              <a:off x="12766078" y="5074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/>
            <p:cNvSpPr/>
            <p:nvPr/>
          </p:nvSpPr>
          <p:spPr>
            <a:xfrm>
              <a:off x="12766078" y="50747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/>
            <p:cNvSpPr/>
            <p:nvPr/>
          </p:nvSpPr>
          <p:spPr>
            <a:xfrm>
              <a:off x="12770832" y="51440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/>
            <p:cNvSpPr/>
            <p:nvPr/>
          </p:nvSpPr>
          <p:spPr>
            <a:xfrm>
              <a:off x="12766078" y="51440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/>
            <p:cNvSpPr/>
            <p:nvPr/>
          </p:nvSpPr>
          <p:spPr>
            <a:xfrm>
              <a:off x="12766083" y="51440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/>
            <p:cNvSpPr/>
            <p:nvPr/>
          </p:nvSpPr>
          <p:spPr>
            <a:xfrm>
              <a:off x="12766078" y="51470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/>
            <p:cNvSpPr/>
            <p:nvPr/>
          </p:nvSpPr>
          <p:spPr>
            <a:xfrm>
              <a:off x="12770832" y="51341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/>
            <p:cNvSpPr/>
            <p:nvPr/>
          </p:nvSpPr>
          <p:spPr>
            <a:xfrm>
              <a:off x="12766078" y="51341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/>
            <p:cNvSpPr/>
            <p:nvPr/>
          </p:nvSpPr>
          <p:spPr>
            <a:xfrm>
              <a:off x="12766083" y="51341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/>
            <p:cNvSpPr/>
            <p:nvPr/>
          </p:nvSpPr>
          <p:spPr>
            <a:xfrm>
              <a:off x="12766078" y="51371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/>
            <p:cNvSpPr/>
            <p:nvPr/>
          </p:nvSpPr>
          <p:spPr>
            <a:xfrm>
              <a:off x="12770832" y="5124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/>
            <p:cNvSpPr/>
            <p:nvPr/>
          </p:nvSpPr>
          <p:spPr>
            <a:xfrm>
              <a:off x="12766078" y="51242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/>
            <p:cNvSpPr/>
            <p:nvPr/>
          </p:nvSpPr>
          <p:spPr>
            <a:xfrm>
              <a:off x="12766083" y="51242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12766078" y="51272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/>
            <p:cNvSpPr/>
            <p:nvPr/>
          </p:nvSpPr>
          <p:spPr>
            <a:xfrm>
              <a:off x="12770832" y="51143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/>
            <p:cNvSpPr/>
            <p:nvPr/>
          </p:nvSpPr>
          <p:spPr>
            <a:xfrm>
              <a:off x="12766078" y="51143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/>
            <p:cNvSpPr/>
            <p:nvPr/>
          </p:nvSpPr>
          <p:spPr>
            <a:xfrm>
              <a:off x="12766083" y="51143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/>
            <p:cNvSpPr/>
            <p:nvPr/>
          </p:nvSpPr>
          <p:spPr>
            <a:xfrm>
              <a:off x="12766078" y="51173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12770832" y="51044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/>
            <p:cNvSpPr/>
            <p:nvPr/>
          </p:nvSpPr>
          <p:spPr>
            <a:xfrm>
              <a:off x="12766078" y="5104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/>
            <p:cNvSpPr/>
            <p:nvPr/>
          </p:nvSpPr>
          <p:spPr>
            <a:xfrm>
              <a:off x="12766083" y="510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/>
            <p:cNvSpPr/>
            <p:nvPr/>
          </p:nvSpPr>
          <p:spPr>
            <a:xfrm>
              <a:off x="12766078" y="51074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12770832" y="5094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/>
            <p:cNvSpPr/>
            <p:nvPr/>
          </p:nvSpPr>
          <p:spPr>
            <a:xfrm>
              <a:off x="12766078" y="5094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/>
            <p:cNvSpPr/>
            <p:nvPr/>
          </p:nvSpPr>
          <p:spPr>
            <a:xfrm>
              <a:off x="12766083" y="5094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/>
            <p:cNvSpPr/>
            <p:nvPr/>
          </p:nvSpPr>
          <p:spPr>
            <a:xfrm>
              <a:off x="12766078" y="5097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12770832" y="50846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/>
            <p:cNvSpPr/>
            <p:nvPr/>
          </p:nvSpPr>
          <p:spPr>
            <a:xfrm>
              <a:off x="12766078" y="50846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/>
            <p:cNvSpPr/>
            <p:nvPr/>
          </p:nvSpPr>
          <p:spPr>
            <a:xfrm>
              <a:off x="12766083" y="5084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/>
            <p:cNvSpPr/>
            <p:nvPr/>
          </p:nvSpPr>
          <p:spPr>
            <a:xfrm>
              <a:off x="12766078" y="50876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12766083" y="53124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/>
            <p:cNvSpPr/>
            <p:nvPr/>
          </p:nvSpPr>
          <p:spPr>
            <a:xfrm>
              <a:off x="12766078" y="531239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/>
            <p:cNvSpPr/>
            <p:nvPr/>
          </p:nvSpPr>
          <p:spPr>
            <a:xfrm>
              <a:off x="12766078" y="5312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/>
            <p:cNvSpPr/>
            <p:nvPr/>
          </p:nvSpPr>
          <p:spPr>
            <a:xfrm>
              <a:off x="12766083" y="53223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12766078" y="53222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/>
            <p:cNvSpPr/>
            <p:nvPr/>
          </p:nvSpPr>
          <p:spPr>
            <a:xfrm>
              <a:off x="12766078" y="53223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/>
            <p:cNvSpPr/>
            <p:nvPr/>
          </p:nvSpPr>
          <p:spPr>
            <a:xfrm>
              <a:off x="12766083" y="53322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/>
            <p:cNvSpPr/>
            <p:nvPr/>
          </p:nvSpPr>
          <p:spPr>
            <a:xfrm>
              <a:off x="12766078" y="533220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12766078" y="53322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/>
            <p:cNvSpPr/>
            <p:nvPr/>
          </p:nvSpPr>
          <p:spPr>
            <a:xfrm>
              <a:off x="12766083" y="53421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/>
            <p:cNvSpPr/>
            <p:nvPr/>
          </p:nvSpPr>
          <p:spPr>
            <a:xfrm>
              <a:off x="12766078" y="534211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/>
            <p:cNvSpPr/>
            <p:nvPr/>
          </p:nvSpPr>
          <p:spPr>
            <a:xfrm>
              <a:off x="12766078" y="53421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12766083" y="53520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/>
            <p:cNvSpPr/>
            <p:nvPr/>
          </p:nvSpPr>
          <p:spPr>
            <a:xfrm>
              <a:off x="12766078" y="53520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/>
            <p:cNvSpPr/>
            <p:nvPr/>
          </p:nvSpPr>
          <p:spPr>
            <a:xfrm>
              <a:off x="12766078" y="53520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/>
            <p:cNvSpPr/>
            <p:nvPr/>
          </p:nvSpPr>
          <p:spPr>
            <a:xfrm>
              <a:off x="12766083" y="53619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/>
            <p:cNvSpPr/>
            <p:nvPr/>
          </p:nvSpPr>
          <p:spPr>
            <a:xfrm>
              <a:off x="12766078" y="536191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/>
            <p:cNvSpPr/>
            <p:nvPr/>
          </p:nvSpPr>
          <p:spPr>
            <a:xfrm>
              <a:off x="12766078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/>
            <p:cNvSpPr/>
            <p:nvPr/>
          </p:nvSpPr>
          <p:spPr>
            <a:xfrm>
              <a:off x="12766083" y="53718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/>
            <p:cNvSpPr/>
            <p:nvPr/>
          </p:nvSpPr>
          <p:spPr>
            <a:xfrm>
              <a:off x="12766078" y="537181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12766078" y="53718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12766083" y="52232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12766078" y="522328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12766078" y="52232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/>
            <p:cNvSpPr/>
            <p:nvPr/>
          </p:nvSpPr>
          <p:spPr>
            <a:xfrm>
              <a:off x="12766083" y="52331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/>
            <p:cNvSpPr/>
            <p:nvPr/>
          </p:nvSpPr>
          <p:spPr>
            <a:xfrm>
              <a:off x="12766078" y="523318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/>
            <p:cNvSpPr/>
            <p:nvPr/>
          </p:nvSpPr>
          <p:spPr>
            <a:xfrm>
              <a:off x="12766078" y="52331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12770832" y="53024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/>
            <p:cNvSpPr/>
            <p:nvPr/>
          </p:nvSpPr>
          <p:spPr>
            <a:xfrm>
              <a:off x="12766078" y="53025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/>
            <p:cNvSpPr/>
            <p:nvPr/>
          </p:nvSpPr>
          <p:spPr>
            <a:xfrm>
              <a:off x="12766083" y="53025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/>
            <p:cNvSpPr/>
            <p:nvPr/>
          </p:nvSpPr>
          <p:spPr>
            <a:xfrm>
              <a:off x="12766078" y="5305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12770832" y="52925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/>
            <p:cNvSpPr/>
            <p:nvPr/>
          </p:nvSpPr>
          <p:spPr>
            <a:xfrm>
              <a:off x="12766078" y="52926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/>
            <p:cNvSpPr/>
            <p:nvPr/>
          </p:nvSpPr>
          <p:spPr>
            <a:xfrm>
              <a:off x="12766083" y="52926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/>
            <p:cNvSpPr/>
            <p:nvPr/>
          </p:nvSpPr>
          <p:spPr>
            <a:xfrm>
              <a:off x="12766078" y="5295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12770832" y="52826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/>
            <p:cNvSpPr/>
            <p:nvPr/>
          </p:nvSpPr>
          <p:spPr>
            <a:xfrm>
              <a:off x="12766078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/>
            <p:cNvSpPr/>
            <p:nvPr/>
          </p:nvSpPr>
          <p:spPr>
            <a:xfrm>
              <a:off x="12766083" y="52826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/>
            <p:cNvSpPr/>
            <p:nvPr/>
          </p:nvSpPr>
          <p:spPr>
            <a:xfrm>
              <a:off x="12766078" y="52856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12770832" y="52727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/>
            <p:cNvSpPr/>
            <p:nvPr/>
          </p:nvSpPr>
          <p:spPr>
            <a:xfrm>
              <a:off x="12766078" y="52727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/>
            <p:cNvSpPr/>
            <p:nvPr/>
          </p:nvSpPr>
          <p:spPr>
            <a:xfrm>
              <a:off x="12766083" y="52727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/>
            <p:cNvSpPr/>
            <p:nvPr/>
          </p:nvSpPr>
          <p:spPr>
            <a:xfrm>
              <a:off x="12766078" y="5275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12770832" y="52628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/>
            <p:cNvSpPr/>
            <p:nvPr/>
          </p:nvSpPr>
          <p:spPr>
            <a:xfrm>
              <a:off x="12766078" y="5262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/>
            <p:cNvSpPr/>
            <p:nvPr/>
          </p:nvSpPr>
          <p:spPr>
            <a:xfrm>
              <a:off x="12766083" y="52628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/>
            <p:cNvSpPr/>
            <p:nvPr/>
          </p:nvSpPr>
          <p:spPr>
            <a:xfrm>
              <a:off x="12766078" y="52658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12770832" y="52529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/>
            <p:cNvSpPr/>
            <p:nvPr/>
          </p:nvSpPr>
          <p:spPr>
            <a:xfrm>
              <a:off x="12766078" y="5252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/>
            <p:cNvSpPr/>
            <p:nvPr/>
          </p:nvSpPr>
          <p:spPr>
            <a:xfrm>
              <a:off x="12766083" y="52529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/>
            <p:cNvSpPr/>
            <p:nvPr/>
          </p:nvSpPr>
          <p:spPr>
            <a:xfrm>
              <a:off x="12766078" y="52559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12770832" y="5243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/>
            <p:cNvSpPr/>
            <p:nvPr/>
          </p:nvSpPr>
          <p:spPr>
            <a:xfrm>
              <a:off x="12766078" y="52430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/>
            <p:cNvSpPr/>
            <p:nvPr/>
          </p:nvSpPr>
          <p:spPr>
            <a:xfrm>
              <a:off x="12766083" y="52430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/>
            <p:cNvSpPr/>
            <p:nvPr/>
          </p:nvSpPr>
          <p:spPr>
            <a:xfrm>
              <a:off x="12766078" y="52460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12766083" y="54708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/>
            <p:cNvSpPr/>
            <p:nvPr/>
          </p:nvSpPr>
          <p:spPr>
            <a:xfrm>
              <a:off x="12766078" y="547083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/>
            <p:cNvSpPr/>
            <p:nvPr/>
          </p:nvSpPr>
          <p:spPr>
            <a:xfrm>
              <a:off x="12766078" y="54708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/>
            <p:cNvSpPr/>
            <p:nvPr/>
          </p:nvSpPr>
          <p:spPr>
            <a:xfrm>
              <a:off x="12766083" y="54807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12766078" y="54807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/>
            <p:cNvSpPr/>
            <p:nvPr/>
          </p:nvSpPr>
          <p:spPr>
            <a:xfrm>
              <a:off x="12766078" y="54807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/>
            <p:cNvSpPr/>
            <p:nvPr/>
          </p:nvSpPr>
          <p:spPr>
            <a:xfrm>
              <a:off x="12766083" y="5490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/>
            <p:cNvSpPr/>
            <p:nvPr/>
          </p:nvSpPr>
          <p:spPr>
            <a:xfrm>
              <a:off x="12766078" y="54906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/>
            <p:cNvSpPr/>
            <p:nvPr/>
          </p:nvSpPr>
          <p:spPr>
            <a:xfrm>
              <a:off x="12766078" y="54906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/>
            <p:cNvSpPr/>
            <p:nvPr/>
          </p:nvSpPr>
          <p:spPr>
            <a:xfrm>
              <a:off x="12766083" y="5500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/>
            <p:cNvSpPr/>
            <p:nvPr/>
          </p:nvSpPr>
          <p:spPr>
            <a:xfrm>
              <a:off x="12766078" y="55005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/>
            <p:cNvSpPr/>
            <p:nvPr/>
          </p:nvSpPr>
          <p:spPr>
            <a:xfrm>
              <a:off x="12766078" y="55005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12766083" y="551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12766078" y="55104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12766078" y="55104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12766083" y="55203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12766078" y="55203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12766078" y="55203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/>
            <p:cNvSpPr/>
            <p:nvPr/>
          </p:nvSpPr>
          <p:spPr>
            <a:xfrm>
              <a:off x="12766083" y="5530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/>
            <p:cNvSpPr/>
            <p:nvPr/>
          </p:nvSpPr>
          <p:spPr>
            <a:xfrm>
              <a:off x="12766078" y="553024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12766078" y="55302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12766083" y="53817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12766078" y="53817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12766078" y="53817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12766083" y="53916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12766078" y="539161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12766078" y="53916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12770832" y="54609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12766078" y="54609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12766083" y="54609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12766078" y="54639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12770832" y="54510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12766078" y="54510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12766083" y="5451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12766078" y="545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12770832" y="54411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12766078" y="54411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12766083" y="54411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12766078" y="54440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12770832" y="5431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12766078" y="54312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/>
            <p:cNvSpPr/>
            <p:nvPr/>
          </p:nvSpPr>
          <p:spPr>
            <a:xfrm>
              <a:off x="12766083" y="54312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/>
            <p:cNvSpPr/>
            <p:nvPr/>
          </p:nvSpPr>
          <p:spPr>
            <a:xfrm>
              <a:off x="12766078" y="54341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/>
            <p:cNvSpPr/>
            <p:nvPr/>
          </p:nvSpPr>
          <p:spPr>
            <a:xfrm>
              <a:off x="12770832" y="54213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12766078" y="54213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/>
            <p:cNvSpPr/>
            <p:nvPr/>
          </p:nvSpPr>
          <p:spPr>
            <a:xfrm>
              <a:off x="12766083" y="54213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/>
            <p:cNvSpPr/>
            <p:nvPr/>
          </p:nvSpPr>
          <p:spPr>
            <a:xfrm>
              <a:off x="12766078" y="54242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/>
            <p:cNvSpPr/>
            <p:nvPr/>
          </p:nvSpPr>
          <p:spPr>
            <a:xfrm>
              <a:off x="12770832" y="54114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12766078" y="54114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12766083" y="5411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12766078" y="54143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12770832" y="54015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2766078" y="54015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12766083" y="54015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12766078" y="54044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12766083" y="56292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2766078" y="562926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12766078" y="56292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12766083" y="56391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12766078" y="563916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12766078" y="56391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12766083" y="56490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12766078" y="564906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12766078" y="56490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2766083" y="56589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2766078" y="565896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2766078" y="56589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2766083" y="56688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2766078" y="566886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12766078" y="56688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12766083" y="5678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12766078" y="567876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12766078" y="56787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12766083" y="5688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12766078" y="568866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12766078" y="56886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/>
            <p:cNvSpPr/>
            <p:nvPr/>
          </p:nvSpPr>
          <p:spPr>
            <a:xfrm>
              <a:off x="12766083" y="55401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/>
            <p:cNvSpPr/>
            <p:nvPr/>
          </p:nvSpPr>
          <p:spPr>
            <a:xfrm>
              <a:off x="12766078" y="554014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12766078" y="55401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12766083" y="55500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12766078" y="55500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12766078" y="55500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12770832" y="56193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12766078" y="56193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12766083" y="56193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12766078" y="5622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12770832" y="56094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12766078" y="56094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12766083" y="56094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12766078" y="56124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12770832" y="5599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12766078" y="55995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12766083" y="55995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12766078" y="56025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12770832" y="55896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12766078" y="55896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12766083" y="55896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2766078" y="55926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2770832" y="5579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2766078" y="5579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2766083" y="55797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2766078" y="5582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2770832" y="55698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2766078" y="55698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2766083" y="55698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2766078" y="5572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2770832" y="5559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2766078" y="55599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2766083" y="55599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2766078" y="55629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2766083" y="57876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2766078" y="578768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12766078" y="5787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12766083" y="57975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12766078" y="57975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12766078" y="57975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12766083" y="56985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12766078" y="56985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12766078" y="56985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12766083" y="57084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12766078" y="570847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12766078" y="57084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12770832" y="5777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12766078" y="57777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12766083" y="57777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12766078" y="5780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12770832" y="5767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12766078" y="5767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12766083" y="5767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12766078" y="57708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12770832" y="5757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12766078" y="57579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12766083" y="57579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12766078" y="57609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12770832" y="57480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/>
            <p:cNvSpPr/>
            <p:nvPr/>
          </p:nvSpPr>
          <p:spPr>
            <a:xfrm>
              <a:off x="12766078" y="57480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/>
            <p:cNvSpPr/>
            <p:nvPr/>
          </p:nvSpPr>
          <p:spPr>
            <a:xfrm>
              <a:off x="12766083" y="57480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12766078" y="5751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12770832" y="57381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12766078" y="57381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12766083" y="57381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12766078" y="5741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12770832" y="57282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12766078" y="57282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12766083" y="57282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/>
            <p:cNvSpPr/>
            <p:nvPr/>
          </p:nvSpPr>
          <p:spPr>
            <a:xfrm>
              <a:off x="12766078" y="57312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/>
            <p:cNvSpPr/>
            <p:nvPr/>
          </p:nvSpPr>
          <p:spPr>
            <a:xfrm>
              <a:off x="12770832" y="57183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12766078" y="5718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12766083" y="57183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12766078" y="5721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120925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120954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120925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120925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121024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121053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121024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121024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121123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121152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121123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121123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121222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121251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1212221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121222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121321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121350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121321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121321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1214201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121449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121420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1214201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121519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121548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121519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121519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1190437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119073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119043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119043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1191427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119172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1191427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119142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1192417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119271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119241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19241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1193408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11937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119340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1193408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1194398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/>
            <p:cNvSpPr/>
            <p:nvPr/>
          </p:nvSpPr>
          <p:spPr>
            <a:xfrm>
              <a:off x="119469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/>
            <p:cNvSpPr/>
            <p:nvPr/>
          </p:nvSpPr>
          <p:spPr>
            <a:xfrm>
              <a:off x="119439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/>
            <p:cNvSpPr/>
            <p:nvPr/>
          </p:nvSpPr>
          <p:spPr>
            <a:xfrm>
              <a:off x="1194398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/>
            <p:cNvSpPr/>
            <p:nvPr/>
          </p:nvSpPr>
          <p:spPr>
            <a:xfrm>
              <a:off x="1195388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/>
            <p:cNvSpPr/>
            <p:nvPr/>
          </p:nvSpPr>
          <p:spPr>
            <a:xfrm>
              <a:off x="1195685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/>
            <p:cNvSpPr/>
            <p:nvPr/>
          </p:nvSpPr>
          <p:spPr>
            <a:xfrm>
              <a:off x="1195388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/>
            <p:cNvSpPr/>
            <p:nvPr/>
          </p:nvSpPr>
          <p:spPr>
            <a:xfrm>
              <a:off x="119538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/>
            <p:cNvSpPr/>
            <p:nvPr/>
          </p:nvSpPr>
          <p:spPr>
            <a:xfrm>
              <a:off x="119637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119667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1196378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119637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119736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119766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1197368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119736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119835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119865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119835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119835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119934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1199646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1199349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119934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1200339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120063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120033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1200339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1201329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120162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120132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/>
            <p:cNvSpPr/>
            <p:nvPr/>
          </p:nvSpPr>
          <p:spPr>
            <a:xfrm>
              <a:off x="120132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/>
            <p:cNvSpPr/>
            <p:nvPr/>
          </p:nvSpPr>
          <p:spPr>
            <a:xfrm>
              <a:off x="120826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1208261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120855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120727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1207271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120756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120628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1206280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120657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120529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1205290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120558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120429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120430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/>
            <p:cNvSpPr/>
            <p:nvPr/>
          </p:nvSpPr>
          <p:spPr>
            <a:xfrm>
              <a:off x="120459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/>
            <p:cNvSpPr/>
            <p:nvPr/>
          </p:nvSpPr>
          <p:spPr>
            <a:xfrm>
              <a:off x="120330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120331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120360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120231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1202319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1202616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1234996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123529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123499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123499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1235986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123628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123598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123598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1236976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123727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123697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123697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1237966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123826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123796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123796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123895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123925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123895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123895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23994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24024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239946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23994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124093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124123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124093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124093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121618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1216479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1216183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121618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121717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121746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121717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121717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121816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121846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121816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121816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121915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121944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121915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121915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1220142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122044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1220142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122014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1221133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122143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122113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1221133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1222123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22242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22212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22212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1223113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122341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1223113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122311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1224103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122440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1224103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122410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1225093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122539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122509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122509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1226084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122638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1226083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122608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1227074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122737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122707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122707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1234005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1234005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123430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1233015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1233015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23331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23202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23202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23232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123103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123103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123133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1230044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123004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123034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122905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1229054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122935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122806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1228064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122836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126074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126103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126074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126074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126173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126202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126173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26173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1262720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126301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126272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1262720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26371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126400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126371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126371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126470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126499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126470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126470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126569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126598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1265692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126569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126668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126697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126668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126668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1241927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124222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124192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124192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1242917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124321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124291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124291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1243907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124420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124390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124390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1244897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124519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124489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124489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1245887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124618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124588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124588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1246877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124717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124687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124687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1247868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124816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1247867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1247868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1248858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124915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1248857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124885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249848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125014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124984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124984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1250838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25113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250838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25083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25182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125212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1251828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125182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125281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125311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125281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125281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125975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125975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126004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125875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125876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125905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1257769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1257770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125806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125677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1256780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1257076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125578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255789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25608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25479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254799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25509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253809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253809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25410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267671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26796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26767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26767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26866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26895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26866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26866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26965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26994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26965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26965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127064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127093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1270642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127064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127163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127192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127163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127163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127262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127292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127262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127262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1273612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127390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127361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27361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1274603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127490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127460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127460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1275593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127589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1275592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127559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117063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1170633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117093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116964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116964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116994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1168653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116865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116895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116766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116766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116796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116667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116667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116697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116568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1165683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116598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116469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116469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116499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118944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1189447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1189744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118845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1188457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118875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1187466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1187467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118776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118647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186476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18677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18548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18548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18578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18449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184496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18479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18350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18350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18380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18251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182516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18281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18152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1181526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118182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18053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180536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180832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17954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179545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117984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117855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1178555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117885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1171624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117192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1171623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117162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1172614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117291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117261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117261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1173604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117390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117360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117360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1174594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117489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1174594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117459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1175585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1175882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117558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117558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117657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17687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117657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117657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117756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117786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117756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117756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114488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1144889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14518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14389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143899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114419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114290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1142909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114320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1141918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1141918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114221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1140928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1140928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1141225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113993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1139938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14023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13894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138948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13924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16370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163702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16399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16271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162712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16300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16172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161722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16201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116073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1160732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16102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15974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159742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116003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115875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158751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15904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15776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1157761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115805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15677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156771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115706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115578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1155781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1156078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115479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1154791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115508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115380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1153801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115409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1152810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1152810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115310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1145879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114617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114587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114587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114686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114716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114686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14686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114785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1148156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114785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114785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148850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114914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114884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14885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14984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115013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114984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114984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115083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115112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15083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115083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1151820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115211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115182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115182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111914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1119144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11944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11815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118154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111845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111716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1117164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111746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111617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1116173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111647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111518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111518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111548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1114193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111419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114490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111320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111320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111350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113795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13795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113825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1136967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1136967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113726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1135977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1135977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113627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1134987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1134987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113528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113399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1133997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113429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113300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1133007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113330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113201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1132016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113231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1131026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113102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113132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113003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113003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113033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112904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112904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112934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112805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112805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112835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112706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1127066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112736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112013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112043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112013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112013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112112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1121422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1121124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112112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112211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112241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112211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112211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112310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112340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112310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1231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1124095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112439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112409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112409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125085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12538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12508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125085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126076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12637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12607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112607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111221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111221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111251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111122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111122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111152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111023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111023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111053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110924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1109242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110953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110825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1108252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110854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1107263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1107262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1107559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110627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106272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110656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110528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1105282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110557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110429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1104291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110458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1039930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104022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1039929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103993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104092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104121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104092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104092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1041910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104220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104191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104191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104290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104319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104290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104290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1062704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106300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106270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106270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1063694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106399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106369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106369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1064684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106498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106468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106468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106567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106597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106567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106567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1066665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1066962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106666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106666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106765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106795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106765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106765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106864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106894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06864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06864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04389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04418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04389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04389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04488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04517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04488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04488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045871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104616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104587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045871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04686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04715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04686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04686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04785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04814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047851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04785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1048841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04913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04884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04884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104983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105012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04983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04983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050822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05111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105082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105082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1051812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105210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105181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105181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105280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105309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052802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105280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105379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05408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05379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105379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105478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105507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105478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105478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106171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1061714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106201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106072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106072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106102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059733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05973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06003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105874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105874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105904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105775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105775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105805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05676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1056762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105706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05577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05577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05607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08844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08874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088449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08844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08943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08973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08943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08943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090429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09072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09042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09042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091419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09171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109141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1091419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09240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09270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092409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09240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093399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093696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093399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09339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094390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09468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09439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109439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1069635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06993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06963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106963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1070625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07092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07062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107062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1071616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07191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107161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107161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1072606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107290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107260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107260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1073596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1073893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1073596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107359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107458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107488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07458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07458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07557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107587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107557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107557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107656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107686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107656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107656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107755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107785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107755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107755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1078547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107884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107854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107854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1079537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107983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1079536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107953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1080527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108082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108052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08052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087458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087458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08775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108646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086468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08676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08547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085478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108577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1084487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1084488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108478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108349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1083497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108379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108250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108250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10828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108151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108151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108181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109538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109567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109538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109538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1096370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109666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109637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109637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109736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109765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109736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109736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109835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109864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109835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109835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109934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109963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109934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109934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110033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110062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110033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110033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110132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110161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110132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110132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110231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110260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110231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110231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110330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110359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110330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110330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103829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103829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103829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103859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1037305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103730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103730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103760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1036315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103631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103631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103661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1035325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103532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103532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1035622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1015521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101552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015522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1015819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1014531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101453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014531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014829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013541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01354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013541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01383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1012551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1012551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1012551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1012848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1011561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011561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1011561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101185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1010570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1010571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1010571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101086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1009580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100958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100958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1009878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1034335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1034335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1034335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1034632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103334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1033345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1033345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103364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103235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1032355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1032355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103265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03136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103136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103136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103166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103037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103037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1030374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103067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1029384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1029384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1029384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102968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1028394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102839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102839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1028691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102740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1027404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1027404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102770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1026413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1026414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1026414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1026711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1025423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1025424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1025424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102572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1024433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1024433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1024433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102473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1023443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102344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1023443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102374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1016512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1016511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101651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1017502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1017502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101750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1018492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10184923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101849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1019482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1019482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1019482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1020473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1020472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1020473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1021463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1021463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102146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1022453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1022453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102245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989777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/>
            <p:cNvSpPr/>
            <p:nvPr/>
          </p:nvSpPr>
          <p:spPr>
            <a:xfrm>
              <a:off x="989778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989778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990074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98878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98878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988787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98908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98779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98779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987797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98809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986807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98680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986807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987104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985816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985817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985817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986114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984826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98482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98482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985123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983836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98383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98383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984133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1008591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100859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100859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100888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1007600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100760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1007601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100789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1006610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100661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100661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1006908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100562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100562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1005620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1005917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100463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100463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1004630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100492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100363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100364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1003640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100393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100264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100265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1002650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100294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1001659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100165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100165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1001957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1000669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1000669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1000669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00096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999679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99967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999679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99997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998688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99868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99868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99898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997698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997699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997699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99799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990768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990767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99076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991758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991757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99175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99274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992748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99274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99373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993738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99373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99472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9947285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99472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995718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9957186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995718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99670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996708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99670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982846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98284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982846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983143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981856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98185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981856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98215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980866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98086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98086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98116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97987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97987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979876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98017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978885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97888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97888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979182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977895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97789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97789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97819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976905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97690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97690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97720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975914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97591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/>
            <p:cNvSpPr/>
            <p:nvPr/>
          </p:nvSpPr>
          <p:spPr>
            <a:xfrm>
              <a:off x="97591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976212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97492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97492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97492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97522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973934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97393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973934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97423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97294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97294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97294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97324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97195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97195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971954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97225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970963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97096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97096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97126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95116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95116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951160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95145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950170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95017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950170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95046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949180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949180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949180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94947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94818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94819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948190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94848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947199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94719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94719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/>
            <p:cNvSpPr/>
            <p:nvPr/>
          </p:nvSpPr>
          <p:spPr>
            <a:xfrm>
              <a:off x="947497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/>
            <p:cNvSpPr/>
            <p:nvPr/>
          </p:nvSpPr>
          <p:spPr>
            <a:xfrm>
              <a:off x="946209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94620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94620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94650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945219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94521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945219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94551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96997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96997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96997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97027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96898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968983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968983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96928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967993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967993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967993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96829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967003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967003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967003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96730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966013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96601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966013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96631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965022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96502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965023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965320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964032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96403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964033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96433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963042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96304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963043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96333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962052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962052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962052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962349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961062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96106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961062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96135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960072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96007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960072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96036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/>
            <p:cNvSpPr/>
            <p:nvPr/>
          </p:nvSpPr>
          <p:spPr>
            <a:xfrm>
              <a:off x="959082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/>
            <p:cNvSpPr/>
            <p:nvPr/>
          </p:nvSpPr>
          <p:spPr>
            <a:xfrm>
              <a:off x="95908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959082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959379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95215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952150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95215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953141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9531408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95314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95413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954131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95413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95512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955121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95512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956111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956111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95611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957101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957101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95710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958092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958091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95809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92541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925415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925415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92571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924425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92442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92442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924722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923435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92343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92343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92373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922445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92244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92244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92274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921454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921455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921455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921752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92046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92046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/>
            <p:cNvSpPr/>
            <p:nvPr/>
          </p:nvSpPr>
          <p:spPr>
            <a:xfrm>
              <a:off x="92046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/>
            <p:cNvSpPr/>
            <p:nvPr/>
          </p:nvSpPr>
          <p:spPr>
            <a:xfrm>
              <a:off x="92076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919474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91947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919474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91977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944229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94422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94422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/>
            <p:cNvSpPr/>
            <p:nvPr/>
          </p:nvSpPr>
          <p:spPr>
            <a:xfrm>
              <a:off x="94452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/>
            <p:cNvSpPr/>
            <p:nvPr/>
          </p:nvSpPr>
          <p:spPr>
            <a:xfrm>
              <a:off x="943238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94323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94323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94353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942248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94224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94224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94254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/>
            <p:cNvSpPr/>
            <p:nvPr/>
          </p:nvSpPr>
          <p:spPr>
            <a:xfrm>
              <a:off x="941258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/>
            <p:cNvSpPr/>
            <p:nvPr/>
          </p:nvSpPr>
          <p:spPr>
            <a:xfrm>
              <a:off x="94125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94125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94155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940268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94026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94026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94056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939278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/>
            <p:cNvSpPr/>
            <p:nvPr/>
          </p:nvSpPr>
          <p:spPr>
            <a:xfrm>
              <a:off x="93927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/>
            <p:cNvSpPr/>
            <p:nvPr/>
          </p:nvSpPr>
          <p:spPr>
            <a:xfrm>
              <a:off x="93927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93957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938288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93828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93828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938585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937297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93729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/>
            <p:cNvSpPr/>
            <p:nvPr/>
          </p:nvSpPr>
          <p:spPr>
            <a:xfrm>
              <a:off x="937298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/>
            <p:cNvSpPr/>
            <p:nvPr/>
          </p:nvSpPr>
          <p:spPr>
            <a:xfrm>
              <a:off x="93759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936307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93630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936308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93660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935317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935318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935318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/>
            <p:cNvSpPr/>
            <p:nvPr/>
          </p:nvSpPr>
          <p:spPr>
            <a:xfrm>
              <a:off x="935614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/>
            <p:cNvSpPr/>
            <p:nvPr/>
          </p:nvSpPr>
          <p:spPr>
            <a:xfrm>
              <a:off x="93432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93432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934327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93462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93333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/>
            <p:cNvSpPr/>
            <p:nvPr/>
          </p:nvSpPr>
          <p:spPr>
            <a:xfrm>
              <a:off x="93333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933337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93363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/>
            <p:cNvSpPr/>
            <p:nvPr/>
          </p:nvSpPr>
          <p:spPr>
            <a:xfrm>
              <a:off x="92640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/>
            <p:cNvSpPr/>
            <p:nvPr/>
          </p:nvSpPr>
          <p:spPr>
            <a:xfrm>
              <a:off x="926406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92640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927396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927396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92739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928386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928386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92838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/>
            <p:cNvSpPr/>
            <p:nvPr/>
          </p:nvSpPr>
          <p:spPr>
            <a:xfrm>
              <a:off x="929376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9293763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92937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93036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930366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93036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93135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931357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93135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932347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/>
            <p:cNvSpPr/>
            <p:nvPr/>
          </p:nvSpPr>
          <p:spPr>
            <a:xfrm>
              <a:off x="932347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932347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91848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91848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91848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91878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10394103" y="56748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10394098" y="567481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10394098" y="56748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/>
            <p:cNvSpPr/>
            <p:nvPr/>
          </p:nvSpPr>
          <p:spPr>
            <a:xfrm>
              <a:off x="10394103" y="56847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10394098" y="56847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10394098" y="56847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10394103" y="56946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10394098" y="569461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10394098" y="5694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10394103" y="57045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10394098" y="57045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/>
            <p:cNvSpPr/>
            <p:nvPr/>
          </p:nvSpPr>
          <p:spPr>
            <a:xfrm>
              <a:off x="10394098" y="570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/>
            <p:cNvSpPr/>
            <p:nvPr/>
          </p:nvSpPr>
          <p:spPr>
            <a:xfrm>
              <a:off x="10394103" y="5902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10394098" y="59025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10394098" y="59025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10394103" y="5912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10394098" y="59124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10394098" y="59124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10394103" y="59223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10394098" y="59223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/>
            <p:cNvSpPr/>
            <p:nvPr/>
          </p:nvSpPr>
          <p:spPr>
            <a:xfrm>
              <a:off x="10394098" y="59223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/>
            <p:cNvSpPr/>
            <p:nvPr/>
          </p:nvSpPr>
          <p:spPr>
            <a:xfrm>
              <a:off x="10394103" y="5932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10394098" y="59322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10394098" y="5932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10394103" y="5942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10394098" y="59421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0394098" y="5942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10394103" y="59520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10394098" y="59520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10394098" y="5952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10394103" y="5961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10394098" y="596196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10394098" y="59619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10394103" y="5714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0394098" y="571441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10394098" y="5714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10394103" y="5724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10394098" y="572431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10394098" y="57243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10394103" y="57342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10394098" y="573421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10394098" y="5734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0394103" y="57441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10394098" y="574411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10394098" y="5744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10394103" y="57540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0394098" y="575401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10394098" y="57540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10394103" y="5763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10394098" y="576392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10394098" y="57639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10394103" y="5773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10394098" y="577382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10394098" y="57738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10394103" y="5783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10394098" y="578372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10394098" y="5783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10394103" y="5793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10394098" y="579363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10394098" y="57936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10394103" y="58035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10394098" y="58035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10394098" y="5803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10394103" y="58134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10394098" y="581343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0394098" y="5813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0394103" y="58233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0394098" y="582333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10394098" y="5823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10398852" y="58926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10394098" y="58926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10394103" y="58926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10394098" y="58956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10398852" y="58827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10394098" y="58827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10394103" y="5882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10394098" y="5885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10398852" y="5872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0394098" y="58728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0394103" y="58728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10394098" y="58758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10398852" y="58629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0394098" y="58629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0394103" y="5862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10394098" y="5865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0398852" y="58530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0394098" y="5853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0394103" y="58530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0394098" y="58560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0398852" y="58431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10394098" y="58431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/>
            <p:cNvSpPr/>
            <p:nvPr/>
          </p:nvSpPr>
          <p:spPr>
            <a:xfrm>
              <a:off x="10394103" y="58431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0394098" y="58461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0398852" y="58332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0394098" y="58332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0394103" y="58332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0394098" y="58362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9173906" y="56748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9173906" y="5677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9178660" y="56748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9173906" y="56748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9173906" y="56847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9173906" y="56876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9178660" y="56847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9173906" y="56847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9173906" y="56946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9173906" y="56975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9178660" y="56946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9173906" y="5694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9173906" y="57045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9173906" y="57074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9178660" y="57045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9173906" y="570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9173906" y="5902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9173906" y="5905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9178660" y="59025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9173906" y="59025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9173906" y="5912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9173906" y="5915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9178660" y="59124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9173906" y="59124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9173906" y="59223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9173906" y="59253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9178660" y="5922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9173906" y="59223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9173906" y="5932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9173906" y="59352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9178660" y="59322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9173906" y="5932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9173906" y="5942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9173906" y="59451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9178660" y="59421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9173906" y="5942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9173906" y="59520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9173906" y="59550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9178660" y="59520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9173906" y="5952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9173906" y="5961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9173906" y="59649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9178660" y="59619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9173906" y="59619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9173906" y="5714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9173906" y="5717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9178660" y="57144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9173906" y="5714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9173906" y="5724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9173906" y="57272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9178660" y="57243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9173906" y="57243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9173906" y="57342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9173906" y="5737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9178660" y="57342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9173906" y="5734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9173906" y="57441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9173906" y="57470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9178660" y="574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/>
            <p:cNvSpPr/>
            <p:nvPr/>
          </p:nvSpPr>
          <p:spPr>
            <a:xfrm>
              <a:off x="9173906" y="5744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/>
            <p:cNvSpPr/>
            <p:nvPr/>
          </p:nvSpPr>
          <p:spPr>
            <a:xfrm>
              <a:off x="9173906" y="57540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9173906" y="5756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9178660" y="5754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9173906" y="57540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/>
            <p:cNvSpPr/>
            <p:nvPr/>
          </p:nvSpPr>
          <p:spPr>
            <a:xfrm>
              <a:off x="9173906" y="5763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/>
            <p:cNvSpPr/>
            <p:nvPr/>
          </p:nvSpPr>
          <p:spPr>
            <a:xfrm>
              <a:off x="9173906" y="57668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9178660" y="57639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9173906" y="57639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9173906" y="5773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/>
            <p:cNvSpPr/>
            <p:nvPr/>
          </p:nvSpPr>
          <p:spPr>
            <a:xfrm>
              <a:off x="9173906" y="57767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/>
            <p:cNvSpPr/>
            <p:nvPr/>
          </p:nvSpPr>
          <p:spPr>
            <a:xfrm>
              <a:off x="9178660" y="57738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9173906" y="57738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9173906" y="5783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9173906" y="57866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/>
            <p:cNvSpPr/>
            <p:nvPr/>
          </p:nvSpPr>
          <p:spPr>
            <a:xfrm>
              <a:off x="9178660" y="57837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/>
            <p:cNvSpPr/>
            <p:nvPr/>
          </p:nvSpPr>
          <p:spPr>
            <a:xfrm>
              <a:off x="9173906" y="5783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9173906" y="5793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9173906" y="57966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9178660" y="57936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/>
            <p:cNvSpPr/>
            <p:nvPr/>
          </p:nvSpPr>
          <p:spPr>
            <a:xfrm>
              <a:off x="9173906" y="57936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/>
            <p:cNvSpPr/>
            <p:nvPr/>
          </p:nvSpPr>
          <p:spPr>
            <a:xfrm>
              <a:off x="9173906" y="58035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9173906" y="5806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9178660" y="58035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9173906" y="5803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/>
            <p:cNvSpPr/>
            <p:nvPr/>
          </p:nvSpPr>
          <p:spPr>
            <a:xfrm>
              <a:off x="9173906" y="58134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/>
            <p:cNvSpPr/>
            <p:nvPr/>
          </p:nvSpPr>
          <p:spPr>
            <a:xfrm>
              <a:off x="9173906" y="5816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9178660" y="58134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9173906" y="5813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9173906" y="58233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/>
            <p:cNvSpPr/>
            <p:nvPr/>
          </p:nvSpPr>
          <p:spPr>
            <a:xfrm>
              <a:off x="9173906" y="58263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/>
            <p:cNvSpPr/>
            <p:nvPr/>
          </p:nvSpPr>
          <p:spPr>
            <a:xfrm>
              <a:off x="9178660" y="58233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/>
            <p:cNvSpPr/>
            <p:nvPr/>
          </p:nvSpPr>
          <p:spPr>
            <a:xfrm>
              <a:off x="9173906" y="5823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/>
            <p:cNvSpPr/>
            <p:nvPr/>
          </p:nvSpPr>
          <p:spPr>
            <a:xfrm>
              <a:off x="9178660" y="58926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9173906" y="58926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/>
            <p:cNvSpPr/>
            <p:nvPr/>
          </p:nvSpPr>
          <p:spPr>
            <a:xfrm>
              <a:off x="9173906" y="58956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/>
            <p:cNvSpPr/>
            <p:nvPr/>
          </p:nvSpPr>
          <p:spPr>
            <a:xfrm>
              <a:off x="9178660" y="58827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9173906" y="588274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9173906" y="5885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9178660" y="5872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/>
            <p:cNvSpPr/>
            <p:nvPr/>
          </p:nvSpPr>
          <p:spPr>
            <a:xfrm>
              <a:off x="9173906" y="587284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/>
            <p:cNvSpPr/>
            <p:nvPr/>
          </p:nvSpPr>
          <p:spPr>
            <a:xfrm>
              <a:off x="9173906" y="58758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9178660" y="58629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9173906" y="58629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9173906" y="5865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/>
            <p:cNvSpPr/>
            <p:nvPr/>
          </p:nvSpPr>
          <p:spPr>
            <a:xfrm>
              <a:off x="9178660" y="58530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/>
            <p:cNvSpPr/>
            <p:nvPr/>
          </p:nvSpPr>
          <p:spPr>
            <a:xfrm>
              <a:off x="9173906" y="58530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9173906" y="58560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9178660" y="58431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9173906" y="584314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9173906" y="58461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9178660" y="58332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9173906" y="58332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9173906" y="58362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9173906" y="5377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9173906" y="53807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9178660" y="53777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9173906" y="53777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9173906" y="53876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9173906" y="53906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9178660" y="5387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9173906" y="53876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9173906" y="5397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9173906" y="54005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9178660" y="53975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/>
            <p:cNvSpPr/>
            <p:nvPr/>
          </p:nvSpPr>
          <p:spPr>
            <a:xfrm>
              <a:off x="9173906" y="53975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/>
            <p:cNvSpPr/>
            <p:nvPr/>
          </p:nvSpPr>
          <p:spPr>
            <a:xfrm>
              <a:off x="9173906" y="5407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9173906" y="54104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9178660" y="5407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9173906" y="5407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/>
            <p:cNvSpPr/>
            <p:nvPr/>
          </p:nvSpPr>
          <p:spPr>
            <a:xfrm>
              <a:off x="9173906" y="56054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9173906" y="56084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9178660" y="56054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9173906" y="56054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9173906" y="56154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9173906" y="56183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9178660" y="56153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9173906" y="56154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9173906" y="56253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9173906" y="56282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9178660" y="56252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/>
            <p:cNvSpPr/>
            <p:nvPr/>
          </p:nvSpPr>
          <p:spPr>
            <a:xfrm>
              <a:off x="9173906" y="5625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9173906" y="56352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9173906" y="56381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9178660" y="56351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9173906" y="56352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9173906" y="5645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9173906" y="5648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9178660" y="56451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9173906" y="56451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9173906" y="56550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9173906" y="56579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9178660" y="56550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9173906" y="56550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9173906" y="56649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9173906" y="56678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9178660" y="56649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/>
            <p:cNvSpPr/>
            <p:nvPr/>
          </p:nvSpPr>
          <p:spPr>
            <a:xfrm>
              <a:off x="9173906" y="56649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9173906" y="5417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9173906" y="54203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9178660" y="54173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/>
            <p:cNvSpPr/>
            <p:nvPr/>
          </p:nvSpPr>
          <p:spPr>
            <a:xfrm>
              <a:off x="9173906" y="54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9173906" y="54272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9173906" y="54302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9178660" y="5427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/>
            <p:cNvSpPr/>
            <p:nvPr/>
          </p:nvSpPr>
          <p:spPr>
            <a:xfrm>
              <a:off x="9173906" y="54272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/>
            <p:cNvSpPr/>
            <p:nvPr/>
          </p:nvSpPr>
          <p:spPr>
            <a:xfrm>
              <a:off x="9173906" y="5437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9173906" y="54401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9178660" y="54371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9173906" y="54371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/>
            <p:cNvSpPr/>
            <p:nvPr/>
          </p:nvSpPr>
          <p:spPr>
            <a:xfrm>
              <a:off x="9173906" y="54470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9173906" y="54500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9178660" y="54470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9173906" y="54470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9173906" y="54569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/>
            <p:cNvSpPr/>
            <p:nvPr/>
          </p:nvSpPr>
          <p:spPr>
            <a:xfrm>
              <a:off x="9173906" y="54599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9178660" y="54569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9173906" y="54569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9173906" y="546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9173906" y="54698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/>
            <p:cNvSpPr/>
            <p:nvPr/>
          </p:nvSpPr>
          <p:spPr>
            <a:xfrm>
              <a:off x="9178660" y="54668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/>
            <p:cNvSpPr/>
            <p:nvPr/>
          </p:nvSpPr>
          <p:spPr>
            <a:xfrm>
              <a:off x="9173906" y="54668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9173906" y="5476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9173906" y="54797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9178660" y="5476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/>
            <p:cNvSpPr/>
            <p:nvPr/>
          </p:nvSpPr>
          <p:spPr>
            <a:xfrm>
              <a:off x="9173906" y="54767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/>
            <p:cNvSpPr/>
            <p:nvPr/>
          </p:nvSpPr>
          <p:spPr>
            <a:xfrm>
              <a:off x="9173906" y="5486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9173906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9178660" y="54866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/>
            <p:cNvSpPr/>
            <p:nvPr/>
          </p:nvSpPr>
          <p:spPr>
            <a:xfrm>
              <a:off x="9173906" y="54866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/>
            <p:cNvSpPr/>
            <p:nvPr/>
          </p:nvSpPr>
          <p:spPr>
            <a:xfrm>
              <a:off x="9173906" y="54965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/>
            <p:cNvSpPr/>
            <p:nvPr/>
          </p:nvSpPr>
          <p:spPr>
            <a:xfrm>
              <a:off x="9173906" y="5499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9178660" y="54965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9173906" y="54965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9173906" y="55064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/>
            <p:cNvSpPr/>
            <p:nvPr/>
          </p:nvSpPr>
          <p:spPr>
            <a:xfrm>
              <a:off x="9173906" y="55094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9178660" y="55064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/>
            <p:cNvSpPr/>
            <p:nvPr/>
          </p:nvSpPr>
          <p:spPr>
            <a:xfrm>
              <a:off x="9173906" y="55064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/>
            <p:cNvSpPr/>
            <p:nvPr/>
          </p:nvSpPr>
          <p:spPr>
            <a:xfrm>
              <a:off x="9173906" y="55163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/>
            <p:cNvSpPr/>
            <p:nvPr/>
          </p:nvSpPr>
          <p:spPr>
            <a:xfrm>
              <a:off x="9173906" y="55193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9178660" y="5516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/>
            <p:cNvSpPr/>
            <p:nvPr/>
          </p:nvSpPr>
          <p:spPr>
            <a:xfrm>
              <a:off x="9173906" y="55163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9173906" y="5526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9173906" y="55292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9178660" y="55262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/>
            <p:cNvSpPr/>
            <p:nvPr/>
          </p:nvSpPr>
          <p:spPr>
            <a:xfrm>
              <a:off x="9173906" y="55262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/>
            <p:cNvSpPr/>
            <p:nvPr/>
          </p:nvSpPr>
          <p:spPr>
            <a:xfrm>
              <a:off x="9178660" y="55955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/>
            <p:cNvSpPr/>
            <p:nvPr/>
          </p:nvSpPr>
          <p:spPr>
            <a:xfrm>
              <a:off x="9173906" y="55955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9173906" y="55985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9178660" y="55856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/>
            <p:cNvSpPr/>
            <p:nvPr/>
          </p:nvSpPr>
          <p:spPr>
            <a:xfrm>
              <a:off x="9173906" y="558569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/>
            <p:cNvSpPr/>
            <p:nvPr/>
          </p:nvSpPr>
          <p:spPr>
            <a:xfrm>
              <a:off x="9173906" y="5588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/>
            <p:cNvSpPr/>
            <p:nvPr/>
          </p:nvSpPr>
          <p:spPr>
            <a:xfrm>
              <a:off x="9178660" y="55757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9173906" y="557579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9173906" y="55787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9178660" y="5565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9173906" y="556589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9173906" y="55688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9178660" y="5555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9173906" y="555599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9173906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/>
            <p:cNvSpPr/>
            <p:nvPr/>
          </p:nvSpPr>
          <p:spPr>
            <a:xfrm>
              <a:off x="9178660" y="55460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/>
            <p:cNvSpPr/>
            <p:nvPr/>
          </p:nvSpPr>
          <p:spPr>
            <a:xfrm>
              <a:off x="9173906" y="55460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9173906" y="55490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9178660" y="55361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9173906" y="55361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/>
            <p:cNvSpPr/>
            <p:nvPr/>
          </p:nvSpPr>
          <p:spPr>
            <a:xfrm>
              <a:off x="9173906" y="55391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/>
            <p:cNvSpPr/>
            <p:nvPr/>
          </p:nvSpPr>
          <p:spPr>
            <a:xfrm>
              <a:off x="9173906" y="50807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9173906" y="5083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/>
            <p:cNvSpPr/>
            <p:nvPr/>
          </p:nvSpPr>
          <p:spPr>
            <a:xfrm>
              <a:off x="9178660" y="5080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9173906" y="50807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9173906" y="50906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9173906" y="5093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9178660" y="50905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9173906" y="50906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9173906" y="51005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9173906" y="51034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9178660" y="5100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9173906" y="5100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9173906" y="51104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9173906" y="5113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/>
            <p:cNvSpPr/>
            <p:nvPr/>
          </p:nvSpPr>
          <p:spPr>
            <a:xfrm>
              <a:off x="9178660" y="51104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/>
            <p:cNvSpPr/>
            <p:nvPr/>
          </p:nvSpPr>
          <p:spPr>
            <a:xfrm>
              <a:off x="9173906" y="51104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9173906" y="5308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9173906" y="53114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/>
            <p:cNvSpPr/>
            <p:nvPr/>
          </p:nvSpPr>
          <p:spPr>
            <a:xfrm>
              <a:off x="9178660" y="53084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/>
            <p:cNvSpPr/>
            <p:nvPr/>
          </p:nvSpPr>
          <p:spPr>
            <a:xfrm>
              <a:off x="9173906" y="53084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/>
            <p:cNvSpPr/>
            <p:nvPr/>
          </p:nvSpPr>
          <p:spPr>
            <a:xfrm>
              <a:off x="9173906" y="53183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9173906" y="53213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9178660" y="53183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/>
            <p:cNvSpPr/>
            <p:nvPr/>
          </p:nvSpPr>
          <p:spPr>
            <a:xfrm>
              <a:off x="9173906" y="5318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/>
            <p:cNvSpPr/>
            <p:nvPr/>
          </p:nvSpPr>
          <p:spPr>
            <a:xfrm>
              <a:off x="9173906" y="53282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9173906" y="53312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9178660" y="53282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9173906" y="53282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9173906" y="53381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9173906" y="53411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9178660" y="53381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9173906" y="53381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9173906" y="53480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9173906" y="53510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9178660" y="53480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9173906" y="53480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9173906" y="53579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9173906" y="5360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9178660" y="5357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9173906" y="53579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9173906" y="53678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9173906" y="5370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9178660" y="53678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9173906" y="53678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9173906" y="51203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9173906" y="51232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9178660" y="51203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9173906" y="5120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9173906" y="51302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9173906" y="51331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9178660" y="51302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9173906" y="51302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9173906" y="51401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/>
            <p:cNvSpPr/>
            <p:nvPr/>
          </p:nvSpPr>
          <p:spPr>
            <a:xfrm>
              <a:off x="9173906" y="51430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9178660" y="51401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9173906" y="51401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9173906" y="51500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9173906" y="51529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9178660" y="51500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9173906" y="51500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9173906" y="51599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9173906" y="5162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9178660" y="51599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9173906" y="51599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9173906" y="5169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9173906" y="51727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9178660" y="51698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9173906" y="5169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9173906" y="51797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9173906" y="51826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9178660" y="51797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9173906" y="5179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9173906" y="5189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9173906" y="51925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9178660" y="51896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9173906" y="51896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9173906" y="5199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9173906" y="520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/>
            <p:cNvSpPr/>
            <p:nvPr/>
          </p:nvSpPr>
          <p:spPr>
            <a:xfrm>
              <a:off x="9178660" y="51995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/>
            <p:cNvSpPr/>
            <p:nvPr/>
          </p:nvSpPr>
          <p:spPr>
            <a:xfrm>
              <a:off x="9173906" y="51995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9173906" y="5209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9173906" y="52123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9178660" y="52094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9173906" y="52094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9173906" y="521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9173906" y="5222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9178660" y="52193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9173906" y="52193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/>
            <p:cNvSpPr/>
            <p:nvPr/>
          </p:nvSpPr>
          <p:spPr>
            <a:xfrm>
              <a:off x="9173906" y="5229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/>
            <p:cNvSpPr/>
            <p:nvPr/>
          </p:nvSpPr>
          <p:spPr>
            <a:xfrm>
              <a:off x="9173906" y="5232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9178660" y="52292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9173906" y="52292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/>
            <p:cNvSpPr/>
            <p:nvPr/>
          </p:nvSpPr>
          <p:spPr>
            <a:xfrm>
              <a:off x="9178660" y="52985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/>
            <p:cNvSpPr/>
            <p:nvPr/>
          </p:nvSpPr>
          <p:spPr>
            <a:xfrm>
              <a:off x="9173906" y="529854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/>
            <p:cNvSpPr/>
            <p:nvPr/>
          </p:nvSpPr>
          <p:spPr>
            <a:xfrm>
              <a:off x="9173906" y="5301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9178660" y="52886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/>
            <p:cNvSpPr/>
            <p:nvPr/>
          </p:nvSpPr>
          <p:spPr>
            <a:xfrm>
              <a:off x="9173906" y="52886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/>
            <p:cNvSpPr/>
            <p:nvPr/>
          </p:nvSpPr>
          <p:spPr>
            <a:xfrm>
              <a:off x="9173906" y="5291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/>
            <p:cNvSpPr/>
            <p:nvPr/>
          </p:nvSpPr>
          <p:spPr>
            <a:xfrm>
              <a:off x="9178660" y="52787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9173906" y="52787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9173906" y="52817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/>
            <p:cNvSpPr/>
            <p:nvPr/>
          </p:nvSpPr>
          <p:spPr>
            <a:xfrm>
              <a:off x="9178660" y="52688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/>
            <p:cNvSpPr/>
            <p:nvPr/>
          </p:nvSpPr>
          <p:spPr>
            <a:xfrm>
              <a:off x="9173906" y="526883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9173906" y="5271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/>
            <p:cNvSpPr/>
            <p:nvPr/>
          </p:nvSpPr>
          <p:spPr>
            <a:xfrm>
              <a:off x="9178660" y="52589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/>
            <p:cNvSpPr/>
            <p:nvPr/>
          </p:nvSpPr>
          <p:spPr>
            <a:xfrm>
              <a:off x="9173906" y="525893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9173906" y="52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/>
            <p:cNvSpPr/>
            <p:nvPr/>
          </p:nvSpPr>
          <p:spPr>
            <a:xfrm>
              <a:off x="9178660" y="52490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/>
            <p:cNvSpPr/>
            <p:nvPr/>
          </p:nvSpPr>
          <p:spPr>
            <a:xfrm>
              <a:off x="9173906" y="524903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/>
            <p:cNvSpPr/>
            <p:nvPr/>
          </p:nvSpPr>
          <p:spPr>
            <a:xfrm>
              <a:off x="9173906" y="52520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/>
            <p:cNvSpPr/>
            <p:nvPr/>
          </p:nvSpPr>
          <p:spPr>
            <a:xfrm>
              <a:off x="9178660" y="5239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/>
            <p:cNvSpPr/>
            <p:nvPr/>
          </p:nvSpPr>
          <p:spPr>
            <a:xfrm>
              <a:off x="9173906" y="523912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/>
            <p:cNvSpPr/>
            <p:nvPr/>
          </p:nvSpPr>
          <p:spPr>
            <a:xfrm>
              <a:off x="9173906" y="52421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9173906" y="4783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9173906" y="47866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9178660" y="47836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9173906" y="47836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9173906" y="47935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9173906" y="47965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9178660" y="4793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9173906" y="47935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9173906" y="4803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9173906" y="48064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9178660" y="4803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9173906" y="4803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9173906" y="48133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9173906" y="48163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9178660" y="48133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9173906" y="48133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9173906" y="50113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9173906" y="50143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9178660" y="50113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9173906" y="50113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9173906" y="5021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9173906" y="50242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9178660" y="50212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9173906" y="5021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9173906" y="50311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9173906" y="503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9178660" y="5031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9173906" y="5031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9173906" y="50410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/>
            <p:cNvSpPr/>
            <p:nvPr/>
          </p:nvSpPr>
          <p:spPr>
            <a:xfrm>
              <a:off x="9173906" y="5044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9178660" y="50410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/>
            <p:cNvSpPr/>
            <p:nvPr/>
          </p:nvSpPr>
          <p:spPr>
            <a:xfrm>
              <a:off x="9173906" y="50410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/>
            <p:cNvSpPr/>
            <p:nvPr/>
          </p:nvSpPr>
          <p:spPr>
            <a:xfrm>
              <a:off x="9173906" y="50509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/>
            <p:cNvSpPr/>
            <p:nvPr/>
          </p:nvSpPr>
          <p:spPr>
            <a:xfrm>
              <a:off x="9173906" y="50539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/>
            <p:cNvSpPr/>
            <p:nvPr/>
          </p:nvSpPr>
          <p:spPr>
            <a:xfrm>
              <a:off x="9178660" y="50509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/>
            <p:cNvSpPr/>
            <p:nvPr/>
          </p:nvSpPr>
          <p:spPr>
            <a:xfrm>
              <a:off x="9173906" y="50509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/>
            <p:cNvSpPr/>
            <p:nvPr/>
          </p:nvSpPr>
          <p:spPr>
            <a:xfrm>
              <a:off x="9173906" y="5060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/>
            <p:cNvSpPr/>
            <p:nvPr/>
          </p:nvSpPr>
          <p:spPr>
            <a:xfrm>
              <a:off x="9173906" y="50638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/>
            <p:cNvSpPr/>
            <p:nvPr/>
          </p:nvSpPr>
          <p:spPr>
            <a:xfrm>
              <a:off x="9178660" y="50608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9173906" y="50608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9173906" y="50708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/>
            <p:cNvSpPr/>
            <p:nvPr/>
          </p:nvSpPr>
          <p:spPr>
            <a:xfrm>
              <a:off x="9173906" y="5073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/>
            <p:cNvSpPr/>
            <p:nvPr/>
          </p:nvSpPr>
          <p:spPr>
            <a:xfrm>
              <a:off x="9178660" y="50707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/>
            <p:cNvSpPr/>
            <p:nvPr/>
          </p:nvSpPr>
          <p:spPr>
            <a:xfrm>
              <a:off x="9173906" y="50708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9173906" y="48232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9173906" y="48262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9178660" y="4823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9173906" y="4823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9173906" y="48331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9173906" y="4836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9178660" y="4833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9173906" y="48331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9173906" y="48430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9173906" y="48460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/>
            <p:cNvSpPr/>
            <p:nvPr/>
          </p:nvSpPr>
          <p:spPr>
            <a:xfrm>
              <a:off x="9178660" y="4843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/>
            <p:cNvSpPr/>
            <p:nvPr/>
          </p:nvSpPr>
          <p:spPr>
            <a:xfrm>
              <a:off x="9173906" y="48430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/>
            <p:cNvSpPr/>
            <p:nvPr/>
          </p:nvSpPr>
          <p:spPr>
            <a:xfrm>
              <a:off x="9173906" y="48529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/>
            <p:cNvSpPr/>
            <p:nvPr/>
          </p:nvSpPr>
          <p:spPr>
            <a:xfrm>
              <a:off x="9173906" y="48559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/>
            <p:cNvSpPr/>
            <p:nvPr/>
          </p:nvSpPr>
          <p:spPr>
            <a:xfrm>
              <a:off x="9178660" y="4852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/>
            <p:cNvSpPr/>
            <p:nvPr/>
          </p:nvSpPr>
          <p:spPr>
            <a:xfrm>
              <a:off x="9173906" y="48529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/>
            <p:cNvSpPr/>
            <p:nvPr/>
          </p:nvSpPr>
          <p:spPr>
            <a:xfrm>
              <a:off x="9173906" y="48628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/>
            <p:cNvSpPr/>
            <p:nvPr/>
          </p:nvSpPr>
          <p:spPr>
            <a:xfrm>
              <a:off x="9173906" y="48658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/>
            <p:cNvSpPr/>
            <p:nvPr/>
          </p:nvSpPr>
          <p:spPr>
            <a:xfrm>
              <a:off x="9178660" y="48628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/>
            <p:cNvSpPr/>
            <p:nvPr/>
          </p:nvSpPr>
          <p:spPr>
            <a:xfrm>
              <a:off x="9173906" y="48628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/>
            <p:cNvSpPr/>
            <p:nvPr/>
          </p:nvSpPr>
          <p:spPr>
            <a:xfrm>
              <a:off x="9173906" y="48727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/>
            <p:cNvSpPr/>
            <p:nvPr/>
          </p:nvSpPr>
          <p:spPr>
            <a:xfrm>
              <a:off x="9173906" y="48757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/>
            <p:cNvSpPr/>
            <p:nvPr/>
          </p:nvSpPr>
          <p:spPr>
            <a:xfrm>
              <a:off x="9178660" y="48727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/>
            <p:cNvSpPr/>
            <p:nvPr/>
          </p:nvSpPr>
          <p:spPr>
            <a:xfrm>
              <a:off x="9173906" y="4872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/>
            <p:cNvSpPr/>
            <p:nvPr/>
          </p:nvSpPr>
          <p:spPr>
            <a:xfrm>
              <a:off x="9173906" y="48826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/>
            <p:cNvSpPr/>
            <p:nvPr/>
          </p:nvSpPr>
          <p:spPr>
            <a:xfrm>
              <a:off x="9173906" y="48856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/>
            <p:cNvSpPr/>
            <p:nvPr/>
          </p:nvSpPr>
          <p:spPr>
            <a:xfrm>
              <a:off x="9178660" y="48826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/>
            <p:cNvSpPr/>
            <p:nvPr/>
          </p:nvSpPr>
          <p:spPr>
            <a:xfrm>
              <a:off x="9173906" y="4882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/>
            <p:cNvSpPr/>
            <p:nvPr/>
          </p:nvSpPr>
          <p:spPr>
            <a:xfrm>
              <a:off x="9173906" y="4892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/>
            <p:cNvSpPr/>
            <p:nvPr/>
          </p:nvSpPr>
          <p:spPr>
            <a:xfrm>
              <a:off x="9173906" y="4895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/>
            <p:cNvSpPr/>
            <p:nvPr/>
          </p:nvSpPr>
          <p:spPr>
            <a:xfrm>
              <a:off x="9178660" y="48925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/>
            <p:cNvSpPr/>
            <p:nvPr/>
          </p:nvSpPr>
          <p:spPr>
            <a:xfrm>
              <a:off x="9173906" y="48925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/>
            <p:cNvSpPr/>
            <p:nvPr/>
          </p:nvSpPr>
          <p:spPr>
            <a:xfrm>
              <a:off x="9173906" y="4902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/>
            <p:cNvSpPr/>
            <p:nvPr/>
          </p:nvSpPr>
          <p:spPr>
            <a:xfrm>
              <a:off x="9173906" y="4905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/>
            <p:cNvSpPr/>
            <p:nvPr/>
          </p:nvSpPr>
          <p:spPr>
            <a:xfrm>
              <a:off x="9178660" y="49024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2" name="object 4102"/>
            <p:cNvSpPr/>
            <p:nvPr/>
          </p:nvSpPr>
          <p:spPr>
            <a:xfrm>
              <a:off x="9173906" y="49024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/>
            <p:cNvSpPr/>
            <p:nvPr/>
          </p:nvSpPr>
          <p:spPr>
            <a:xfrm>
              <a:off x="9173906" y="49123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/>
            <p:cNvSpPr/>
            <p:nvPr/>
          </p:nvSpPr>
          <p:spPr>
            <a:xfrm>
              <a:off x="9173906" y="4915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/>
            <p:cNvSpPr/>
            <p:nvPr/>
          </p:nvSpPr>
          <p:spPr>
            <a:xfrm>
              <a:off x="9178660" y="49123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/>
            <p:cNvSpPr/>
            <p:nvPr/>
          </p:nvSpPr>
          <p:spPr>
            <a:xfrm>
              <a:off x="9173906" y="49123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/>
            <p:cNvSpPr/>
            <p:nvPr/>
          </p:nvSpPr>
          <p:spPr>
            <a:xfrm>
              <a:off x="9173906" y="49222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/>
            <p:cNvSpPr/>
            <p:nvPr/>
          </p:nvSpPr>
          <p:spPr>
            <a:xfrm>
              <a:off x="9173906" y="492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9" name="object 4109"/>
            <p:cNvSpPr/>
            <p:nvPr/>
          </p:nvSpPr>
          <p:spPr>
            <a:xfrm>
              <a:off x="9178660" y="49222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0" name="object 4110"/>
            <p:cNvSpPr/>
            <p:nvPr/>
          </p:nvSpPr>
          <p:spPr>
            <a:xfrm>
              <a:off x="9173906" y="49222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/>
            <p:cNvSpPr/>
            <p:nvPr/>
          </p:nvSpPr>
          <p:spPr>
            <a:xfrm>
              <a:off x="9173906" y="49321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/>
            <p:cNvSpPr/>
            <p:nvPr/>
          </p:nvSpPr>
          <p:spPr>
            <a:xfrm>
              <a:off x="9173906" y="49351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/>
            <p:cNvSpPr/>
            <p:nvPr/>
          </p:nvSpPr>
          <p:spPr>
            <a:xfrm>
              <a:off x="9178660" y="4932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/>
            <p:cNvSpPr/>
            <p:nvPr/>
          </p:nvSpPr>
          <p:spPr>
            <a:xfrm>
              <a:off x="9173906" y="49321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/>
            <p:cNvSpPr/>
            <p:nvPr/>
          </p:nvSpPr>
          <p:spPr>
            <a:xfrm>
              <a:off x="9178660" y="50014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/>
            <p:cNvSpPr/>
            <p:nvPr/>
          </p:nvSpPr>
          <p:spPr>
            <a:xfrm>
              <a:off x="9173906" y="50014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/>
            <p:cNvSpPr/>
            <p:nvPr/>
          </p:nvSpPr>
          <p:spPr>
            <a:xfrm>
              <a:off x="9173906" y="50044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8" name="object 4118"/>
            <p:cNvSpPr/>
            <p:nvPr/>
          </p:nvSpPr>
          <p:spPr>
            <a:xfrm>
              <a:off x="9178660" y="49915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9" name="object 4119"/>
            <p:cNvSpPr/>
            <p:nvPr/>
          </p:nvSpPr>
          <p:spPr>
            <a:xfrm>
              <a:off x="9173906" y="49915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/>
            <p:cNvSpPr/>
            <p:nvPr/>
          </p:nvSpPr>
          <p:spPr>
            <a:xfrm>
              <a:off x="9173906" y="49945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/>
            <p:cNvSpPr/>
            <p:nvPr/>
          </p:nvSpPr>
          <p:spPr>
            <a:xfrm>
              <a:off x="9178660" y="49816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/>
            <p:cNvSpPr/>
            <p:nvPr/>
          </p:nvSpPr>
          <p:spPr>
            <a:xfrm>
              <a:off x="9173906" y="49816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/>
            <p:cNvSpPr/>
            <p:nvPr/>
          </p:nvSpPr>
          <p:spPr>
            <a:xfrm>
              <a:off x="9173906" y="49846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/>
            <p:cNvSpPr/>
            <p:nvPr/>
          </p:nvSpPr>
          <p:spPr>
            <a:xfrm>
              <a:off x="9178660" y="4971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/>
            <p:cNvSpPr/>
            <p:nvPr/>
          </p:nvSpPr>
          <p:spPr>
            <a:xfrm>
              <a:off x="9173906" y="497178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/>
            <p:cNvSpPr/>
            <p:nvPr/>
          </p:nvSpPr>
          <p:spPr>
            <a:xfrm>
              <a:off x="9173906" y="49747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/>
            <p:cNvSpPr/>
            <p:nvPr/>
          </p:nvSpPr>
          <p:spPr>
            <a:xfrm>
              <a:off x="9178660" y="49618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/>
            <p:cNvSpPr/>
            <p:nvPr/>
          </p:nvSpPr>
          <p:spPr>
            <a:xfrm>
              <a:off x="9173906" y="496187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/>
            <p:cNvSpPr/>
            <p:nvPr/>
          </p:nvSpPr>
          <p:spPr>
            <a:xfrm>
              <a:off x="9173906" y="49648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/>
            <p:cNvSpPr/>
            <p:nvPr/>
          </p:nvSpPr>
          <p:spPr>
            <a:xfrm>
              <a:off x="9178660" y="49519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/>
            <p:cNvSpPr/>
            <p:nvPr/>
          </p:nvSpPr>
          <p:spPr>
            <a:xfrm>
              <a:off x="9173906" y="495197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/>
            <p:cNvSpPr/>
            <p:nvPr/>
          </p:nvSpPr>
          <p:spPr>
            <a:xfrm>
              <a:off x="9173906" y="49549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/>
            <p:cNvSpPr/>
            <p:nvPr/>
          </p:nvSpPr>
          <p:spPr>
            <a:xfrm>
              <a:off x="9178660" y="49420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/>
            <p:cNvSpPr/>
            <p:nvPr/>
          </p:nvSpPr>
          <p:spPr>
            <a:xfrm>
              <a:off x="9173906" y="49420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/>
            <p:cNvSpPr/>
            <p:nvPr/>
          </p:nvSpPr>
          <p:spPr>
            <a:xfrm>
              <a:off x="9173906" y="49450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/>
            <p:cNvSpPr/>
            <p:nvPr/>
          </p:nvSpPr>
          <p:spPr>
            <a:xfrm>
              <a:off x="929203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/>
            <p:cNvSpPr/>
            <p:nvPr/>
          </p:nvSpPr>
          <p:spPr>
            <a:xfrm>
              <a:off x="929203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/>
            <p:cNvSpPr/>
            <p:nvPr/>
          </p:nvSpPr>
          <p:spPr>
            <a:xfrm>
              <a:off x="929203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/>
            <p:cNvSpPr/>
            <p:nvPr/>
          </p:nvSpPr>
          <p:spPr>
            <a:xfrm>
              <a:off x="930193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/>
            <p:cNvSpPr/>
            <p:nvPr/>
          </p:nvSpPr>
          <p:spPr>
            <a:xfrm>
              <a:off x="93019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/>
            <p:cNvSpPr/>
            <p:nvPr/>
          </p:nvSpPr>
          <p:spPr>
            <a:xfrm>
              <a:off x="930193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/>
            <p:cNvSpPr/>
            <p:nvPr/>
          </p:nvSpPr>
          <p:spPr>
            <a:xfrm>
              <a:off x="931183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/>
            <p:cNvSpPr/>
            <p:nvPr/>
          </p:nvSpPr>
          <p:spPr>
            <a:xfrm>
              <a:off x="93118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/>
            <p:cNvSpPr/>
            <p:nvPr/>
          </p:nvSpPr>
          <p:spPr>
            <a:xfrm>
              <a:off x="931183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/>
            <p:cNvSpPr/>
            <p:nvPr/>
          </p:nvSpPr>
          <p:spPr>
            <a:xfrm>
              <a:off x="932174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/>
            <p:cNvSpPr/>
            <p:nvPr/>
          </p:nvSpPr>
          <p:spPr>
            <a:xfrm>
              <a:off x="932173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/>
            <p:cNvSpPr/>
            <p:nvPr/>
          </p:nvSpPr>
          <p:spPr>
            <a:xfrm>
              <a:off x="932174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/>
            <p:cNvSpPr/>
            <p:nvPr/>
          </p:nvSpPr>
          <p:spPr>
            <a:xfrm>
              <a:off x="951977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/>
            <p:cNvSpPr/>
            <p:nvPr/>
          </p:nvSpPr>
          <p:spPr>
            <a:xfrm>
              <a:off x="951977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/>
            <p:cNvSpPr/>
            <p:nvPr/>
          </p:nvSpPr>
          <p:spPr>
            <a:xfrm>
              <a:off x="951977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/>
            <p:cNvSpPr/>
            <p:nvPr/>
          </p:nvSpPr>
          <p:spPr>
            <a:xfrm>
              <a:off x="952967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/>
            <p:cNvSpPr/>
            <p:nvPr/>
          </p:nvSpPr>
          <p:spPr>
            <a:xfrm>
              <a:off x="952967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/>
            <p:cNvSpPr/>
            <p:nvPr/>
          </p:nvSpPr>
          <p:spPr>
            <a:xfrm>
              <a:off x="952967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/>
            <p:cNvSpPr/>
            <p:nvPr/>
          </p:nvSpPr>
          <p:spPr>
            <a:xfrm>
              <a:off x="9539580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/>
            <p:cNvSpPr/>
            <p:nvPr/>
          </p:nvSpPr>
          <p:spPr>
            <a:xfrm>
              <a:off x="9539575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/>
            <p:cNvSpPr/>
            <p:nvPr/>
          </p:nvSpPr>
          <p:spPr>
            <a:xfrm>
              <a:off x="9539580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/>
            <p:cNvSpPr/>
            <p:nvPr/>
          </p:nvSpPr>
          <p:spPr>
            <a:xfrm>
              <a:off x="9549481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/>
            <p:cNvSpPr/>
            <p:nvPr/>
          </p:nvSpPr>
          <p:spPr>
            <a:xfrm>
              <a:off x="9549479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/>
            <p:cNvSpPr/>
            <p:nvPr/>
          </p:nvSpPr>
          <p:spPr>
            <a:xfrm>
              <a:off x="9549481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/>
            <p:cNvSpPr/>
            <p:nvPr/>
          </p:nvSpPr>
          <p:spPr>
            <a:xfrm>
              <a:off x="9559382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/>
            <p:cNvSpPr/>
            <p:nvPr/>
          </p:nvSpPr>
          <p:spPr>
            <a:xfrm>
              <a:off x="9559381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/>
            <p:cNvSpPr/>
            <p:nvPr/>
          </p:nvSpPr>
          <p:spPr>
            <a:xfrm>
              <a:off x="9559382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/>
            <p:cNvSpPr/>
            <p:nvPr/>
          </p:nvSpPr>
          <p:spPr>
            <a:xfrm>
              <a:off x="9569284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/>
            <p:cNvSpPr/>
            <p:nvPr/>
          </p:nvSpPr>
          <p:spPr>
            <a:xfrm>
              <a:off x="9569282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/>
            <p:cNvSpPr/>
            <p:nvPr/>
          </p:nvSpPr>
          <p:spPr>
            <a:xfrm>
              <a:off x="9569284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/>
            <p:cNvSpPr/>
            <p:nvPr/>
          </p:nvSpPr>
          <p:spPr>
            <a:xfrm>
              <a:off x="9579185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/>
            <p:cNvSpPr/>
            <p:nvPr/>
          </p:nvSpPr>
          <p:spPr>
            <a:xfrm>
              <a:off x="9579184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/>
            <p:cNvSpPr/>
            <p:nvPr/>
          </p:nvSpPr>
          <p:spPr>
            <a:xfrm>
              <a:off x="9579185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/>
            <p:cNvSpPr/>
            <p:nvPr/>
          </p:nvSpPr>
          <p:spPr>
            <a:xfrm>
              <a:off x="933164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/>
            <p:cNvSpPr/>
            <p:nvPr/>
          </p:nvSpPr>
          <p:spPr>
            <a:xfrm>
              <a:off x="933163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/>
            <p:cNvSpPr/>
            <p:nvPr/>
          </p:nvSpPr>
          <p:spPr>
            <a:xfrm>
              <a:off x="93316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/>
            <p:cNvSpPr/>
            <p:nvPr/>
          </p:nvSpPr>
          <p:spPr>
            <a:xfrm>
              <a:off x="934154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/>
            <p:cNvSpPr/>
            <p:nvPr/>
          </p:nvSpPr>
          <p:spPr>
            <a:xfrm>
              <a:off x="934154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/>
            <p:cNvSpPr/>
            <p:nvPr/>
          </p:nvSpPr>
          <p:spPr>
            <a:xfrm>
              <a:off x="934154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/>
            <p:cNvSpPr/>
            <p:nvPr/>
          </p:nvSpPr>
          <p:spPr>
            <a:xfrm>
              <a:off x="935144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/>
            <p:cNvSpPr/>
            <p:nvPr/>
          </p:nvSpPr>
          <p:spPr>
            <a:xfrm>
              <a:off x="935144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/>
            <p:cNvSpPr/>
            <p:nvPr/>
          </p:nvSpPr>
          <p:spPr>
            <a:xfrm>
              <a:off x="935144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/>
            <p:cNvSpPr/>
            <p:nvPr/>
          </p:nvSpPr>
          <p:spPr>
            <a:xfrm>
              <a:off x="93613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/>
            <p:cNvSpPr/>
            <p:nvPr/>
          </p:nvSpPr>
          <p:spPr>
            <a:xfrm>
              <a:off x="936134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/>
            <p:cNvSpPr/>
            <p:nvPr/>
          </p:nvSpPr>
          <p:spPr>
            <a:xfrm>
              <a:off x="93613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/>
            <p:cNvSpPr/>
            <p:nvPr/>
          </p:nvSpPr>
          <p:spPr>
            <a:xfrm>
              <a:off x="93712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/>
            <p:cNvSpPr/>
            <p:nvPr/>
          </p:nvSpPr>
          <p:spPr>
            <a:xfrm>
              <a:off x="937124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/>
            <p:cNvSpPr/>
            <p:nvPr/>
          </p:nvSpPr>
          <p:spPr>
            <a:xfrm>
              <a:off x="93712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/>
            <p:cNvSpPr/>
            <p:nvPr/>
          </p:nvSpPr>
          <p:spPr>
            <a:xfrm>
              <a:off x="938115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/>
            <p:cNvSpPr/>
            <p:nvPr/>
          </p:nvSpPr>
          <p:spPr>
            <a:xfrm>
              <a:off x="938114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/>
            <p:cNvSpPr/>
            <p:nvPr/>
          </p:nvSpPr>
          <p:spPr>
            <a:xfrm>
              <a:off x="938115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/>
            <p:cNvSpPr/>
            <p:nvPr/>
          </p:nvSpPr>
          <p:spPr>
            <a:xfrm>
              <a:off x="939105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/>
            <p:cNvSpPr/>
            <p:nvPr/>
          </p:nvSpPr>
          <p:spPr>
            <a:xfrm>
              <a:off x="939104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/>
            <p:cNvSpPr/>
            <p:nvPr/>
          </p:nvSpPr>
          <p:spPr>
            <a:xfrm>
              <a:off x="939105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/>
            <p:cNvSpPr/>
            <p:nvPr/>
          </p:nvSpPr>
          <p:spPr>
            <a:xfrm>
              <a:off x="940095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/>
            <p:cNvSpPr/>
            <p:nvPr/>
          </p:nvSpPr>
          <p:spPr>
            <a:xfrm>
              <a:off x="940095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/>
            <p:cNvSpPr/>
            <p:nvPr/>
          </p:nvSpPr>
          <p:spPr>
            <a:xfrm>
              <a:off x="940095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/>
            <p:cNvSpPr/>
            <p:nvPr/>
          </p:nvSpPr>
          <p:spPr>
            <a:xfrm>
              <a:off x="941085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/>
            <p:cNvSpPr/>
            <p:nvPr/>
          </p:nvSpPr>
          <p:spPr>
            <a:xfrm>
              <a:off x="941085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/>
            <p:cNvSpPr/>
            <p:nvPr/>
          </p:nvSpPr>
          <p:spPr>
            <a:xfrm>
              <a:off x="941085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/>
            <p:cNvSpPr/>
            <p:nvPr/>
          </p:nvSpPr>
          <p:spPr>
            <a:xfrm>
              <a:off x="942075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/>
            <p:cNvSpPr/>
            <p:nvPr/>
          </p:nvSpPr>
          <p:spPr>
            <a:xfrm>
              <a:off x="942075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/>
            <p:cNvSpPr/>
            <p:nvPr/>
          </p:nvSpPr>
          <p:spPr>
            <a:xfrm>
              <a:off x="942075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/>
            <p:cNvSpPr/>
            <p:nvPr/>
          </p:nvSpPr>
          <p:spPr>
            <a:xfrm>
              <a:off x="943066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/>
            <p:cNvSpPr/>
            <p:nvPr/>
          </p:nvSpPr>
          <p:spPr>
            <a:xfrm>
              <a:off x="943065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1" name="object 4201"/>
            <p:cNvSpPr/>
            <p:nvPr/>
          </p:nvSpPr>
          <p:spPr>
            <a:xfrm>
              <a:off x="943066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2" name="object 4202"/>
            <p:cNvSpPr/>
            <p:nvPr/>
          </p:nvSpPr>
          <p:spPr>
            <a:xfrm>
              <a:off x="944056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/>
            <p:cNvSpPr/>
            <p:nvPr/>
          </p:nvSpPr>
          <p:spPr>
            <a:xfrm>
              <a:off x="944055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/>
            <p:cNvSpPr/>
            <p:nvPr/>
          </p:nvSpPr>
          <p:spPr>
            <a:xfrm>
              <a:off x="944056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/>
            <p:cNvSpPr/>
            <p:nvPr/>
          </p:nvSpPr>
          <p:spPr>
            <a:xfrm>
              <a:off x="950987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/>
            <p:cNvSpPr/>
            <p:nvPr/>
          </p:nvSpPr>
          <p:spPr>
            <a:xfrm>
              <a:off x="950987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/>
            <p:cNvSpPr/>
            <p:nvPr/>
          </p:nvSpPr>
          <p:spPr>
            <a:xfrm>
              <a:off x="950987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/>
            <p:cNvSpPr/>
            <p:nvPr/>
          </p:nvSpPr>
          <p:spPr>
            <a:xfrm>
              <a:off x="951284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/>
            <p:cNvSpPr/>
            <p:nvPr/>
          </p:nvSpPr>
          <p:spPr>
            <a:xfrm>
              <a:off x="9499970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/>
            <p:cNvSpPr/>
            <p:nvPr/>
          </p:nvSpPr>
          <p:spPr>
            <a:xfrm>
              <a:off x="949997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/>
            <p:cNvSpPr/>
            <p:nvPr/>
          </p:nvSpPr>
          <p:spPr>
            <a:xfrm>
              <a:off x="949997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/>
            <p:cNvSpPr/>
            <p:nvPr/>
          </p:nvSpPr>
          <p:spPr>
            <a:xfrm>
              <a:off x="95029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/>
            <p:cNvSpPr/>
            <p:nvPr/>
          </p:nvSpPr>
          <p:spPr>
            <a:xfrm>
              <a:off x="9490068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/>
            <p:cNvSpPr/>
            <p:nvPr/>
          </p:nvSpPr>
          <p:spPr>
            <a:xfrm>
              <a:off x="949007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/>
            <p:cNvSpPr/>
            <p:nvPr/>
          </p:nvSpPr>
          <p:spPr>
            <a:xfrm>
              <a:off x="949007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/>
            <p:cNvSpPr/>
            <p:nvPr/>
          </p:nvSpPr>
          <p:spPr>
            <a:xfrm>
              <a:off x="949304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/>
            <p:cNvSpPr/>
            <p:nvPr/>
          </p:nvSpPr>
          <p:spPr>
            <a:xfrm>
              <a:off x="948016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/>
            <p:cNvSpPr/>
            <p:nvPr/>
          </p:nvSpPr>
          <p:spPr>
            <a:xfrm>
              <a:off x="948016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/>
            <p:cNvSpPr/>
            <p:nvPr/>
          </p:nvSpPr>
          <p:spPr>
            <a:xfrm>
              <a:off x="948016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/>
            <p:cNvSpPr/>
            <p:nvPr/>
          </p:nvSpPr>
          <p:spPr>
            <a:xfrm>
              <a:off x="948314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/>
            <p:cNvSpPr/>
            <p:nvPr/>
          </p:nvSpPr>
          <p:spPr>
            <a:xfrm>
              <a:off x="9470266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/>
            <p:cNvSpPr/>
            <p:nvPr/>
          </p:nvSpPr>
          <p:spPr>
            <a:xfrm>
              <a:off x="947026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/>
            <p:cNvSpPr/>
            <p:nvPr/>
          </p:nvSpPr>
          <p:spPr>
            <a:xfrm>
              <a:off x="947026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/>
            <p:cNvSpPr/>
            <p:nvPr/>
          </p:nvSpPr>
          <p:spPr>
            <a:xfrm>
              <a:off x="947324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5" name="object 4225"/>
            <p:cNvSpPr/>
            <p:nvPr/>
          </p:nvSpPr>
          <p:spPr>
            <a:xfrm>
              <a:off x="946036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6" name="object 4226"/>
            <p:cNvSpPr/>
            <p:nvPr/>
          </p:nvSpPr>
          <p:spPr>
            <a:xfrm>
              <a:off x="94603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/>
            <p:cNvSpPr/>
            <p:nvPr/>
          </p:nvSpPr>
          <p:spPr>
            <a:xfrm>
              <a:off x="946036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/>
            <p:cNvSpPr/>
            <p:nvPr/>
          </p:nvSpPr>
          <p:spPr>
            <a:xfrm>
              <a:off x="946333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/>
            <p:cNvSpPr/>
            <p:nvPr/>
          </p:nvSpPr>
          <p:spPr>
            <a:xfrm>
              <a:off x="9450459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/>
            <p:cNvSpPr/>
            <p:nvPr/>
          </p:nvSpPr>
          <p:spPr>
            <a:xfrm>
              <a:off x="945046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/>
            <p:cNvSpPr/>
            <p:nvPr/>
          </p:nvSpPr>
          <p:spPr>
            <a:xfrm>
              <a:off x="945046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/>
            <p:cNvSpPr/>
            <p:nvPr/>
          </p:nvSpPr>
          <p:spPr>
            <a:xfrm>
              <a:off x="945343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/>
            <p:cNvSpPr/>
            <p:nvPr/>
          </p:nvSpPr>
          <p:spPr>
            <a:xfrm>
              <a:off x="9178660" y="47737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/>
            <p:cNvSpPr/>
            <p:nvPr/>
          </p:nvSpPr>
          <p:spPr>
            <a:xfrm>
              <a:off x="9173906" y="47737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/>
            <p:cNvSpPr/>
            <p:nvPr/>
          </p:nvSpPr>
          <p:spPr>
            <a:xfrm>
              <a:off x="9173906" y="47767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/>
            <p:cNvSpPr/>
            <p:nvPr/>
          </p:nvSpPr>
          <p:spPr>
            <a:xfrm>
              <a:off x="9178660" y="47638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/>
            <p:cNvSpPr/>
            <p:nvPr/>
          </p:nvSpPr>
          <p:spPr>
            <a:xfrm>
              <a:off x="9173906" y="47638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/>
            <p:cNvSpPr/>
            <p:nvPr/>
          </p:nvSpPr>
          <p:spPr>
            <a:xfrm>
              <a:off x="9173906" y="47668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/>
            <p:cNvSpPr/>
            <p:nvPr/>
          </p:nvSpPr>
          <p:spPr>
            <a:xfrm>
              <a:off x="9178660" y="47544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/>
            <p:cNvSpPr/>
            <p:nvPr/>
          </p:nvSpPr>
          <p:spPr>
            <a:xfrm>
              <a:off x="9173906" y="47544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/>
            <p:cNvSpPr/>
            <p:nvPr/>
          </p:nvSpPr>
          <p:spPr>
            <a:xfrm>
              <a:off x="9173906" y="4757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/>
            <p:cNvSpPr/>
            <p:nvPr/>
          </p:nvSpPr>
          <p:spPr>
            <a:xfrm>
              <a:off x="922272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/>
            <p:cNvSpPr/>
            <p:nvPr/>
          </p:nvSpPr>
          <p:spPr>
            <a:xfrm>
              <a:off x="922271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/>
            <p:cNvSpPr/>
            <p:nvPr/>
          </p:nvSpPr>
          <p:spPr>
            <a:xfrm>
              <a:off x="922272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/>
            <p:cNvSpPr/>
            <p:nvPr/>
          </p:nvSpPr>
          <p:spPr>
            <a:xfrm>
              <a:off x="923262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/>
            <p:cNvSpPr/>
            <p:nvPr/>
          </p:nvSpPr>
          <p:spPr>
            <a:xfrm>
              <a:off x="923262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/>
            <p:cNvSpPr/>
            <p:nvPr/>
          </p:nvSpPr>
          <p:spPr>
            <a:xfrm>
              <a:off x="923262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/>
            <p:cNvSpPr/>
            <p:nvPr/>
          </p:nvSpPr>
          <p:spPr>
            <a:xfrm>
              <a:off x="924252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/>
            <p:cNvSpPr/>
            <p:nvPr/>
          </p:nvSpPr>
          <p:spPr>
            <a:xfrm>
              <a:off x="92425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/>
            <p:cNvSpPr/>
            <p:nvPr/>
          </p:nvSpPr>
          <p:spPr>
            <a:xfrm>
              <a:off x="924252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/>
            <p:cNvSpPr/>
            <p:nvPr/>
          </p:nvSpPr>
          <p:spPr>
            <a:xfrm>
              <a:off x="925242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925242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925242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926233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926232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/>
            <p:cNvSpPr/>
            <p:nvPr/>
          </p:nvSpPr>
          <p:spPr>
            <a:xfrm>
              <a:off x="926233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/>
            <p:cNvSpPr/>
            <p:nvPr/>
          </p:nvSpPr>
          <p:spPr>
            <a:xfrm>
              <a:off x="92722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/>
            <p:cNvSpPr/>
            <p:nvPr/>
          </p:nvSpPr>
          <p:spPr>
            <a:xfrm>
              <a:off x="92722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/>
            <p:cNvSpPr/>
            <p:nvPr/>
          </p:nvSpPr>
          <p:spPr>
            <a:xfrm>
              <a:off x="92722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92821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92821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92821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9212818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921281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921281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/>
            <p:cNvSpPr/>
            <p:nvPr/>
          </p:nvSpPr>
          <p:spPr>
            <a:xfrm>
              <a:off x="92157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/>
            <p:cNvSpPr/>
            <p:nvPr/>
          </p:nvSpPr>
          <p:spPr>
            <a:xfrm>
              <a:off x="920291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/>
            <p:cNvSpPr/>
            <p:nvPr/>
          </p:nvSpPr>
          <p:spPr>
            <a:xfrm>
              <a:off x="92029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/>
            <p:cNvSpPr/>
            <p:nvPr/>
          </p:nvSpPr>
          <p:spPr>
            <a:xfrm>
              <a:off x="92029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/>
            <p:cNvSpPr/>
            <p:nvPr/>
          </p:nvSpPr>
          <p:spPr>
            <a:xfrm>
              <a:off x="920589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/>
            <p:cNvSpPr/>
            <p:nvPr/>
          </p:nvSpPr>
          <p:spPr>
            <a:xfrm>
              <a:off x="919301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/>
            <p:cNvSpPr/>
            <p:nvPr/>
          </p:nvSpPr>
          <p:spPr>
            <a:xfrm>
              <a:off x="91930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/>
            <p:cNvSpPr/>
            <p:nvPr/>
          </p:nvSpPr>
          <p:spPr>
            <a:xfrm>
              <a:off x="91930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/>
            <p:cNvSpPr/>
            <p:nvPr/>
          </p:nvSpPr>
          <p:spPr>
            <a:xfrm>
              <a:off x="919598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/>
            <p:cNvSpPr/>
            <p:nvPr/>
          </p:nvSpPr>
          <p:spPr>
            <a:xfrm>
              <a:off x="9183110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/>
            <p:cNvSpPr/>
            <p:nvPr/>
          </p:nvSpPr>
          <p:spPr>
            <a:xfrm>
              <a:off x="918311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/>
            <p:cNvSpPr/>
            <p:nvPr/>
          </p:nvSpPr>
          <p:spPr>
            <a:xfrm>
              <a:off x="918311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/>
            <p:cNvSpPr/>
            <p:nvPr/>
          </p:nvSpPr>
          <p:spPr>
            <a:xfrm>
              <a:off x="918608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/>
            <p:cNvSpPr/>
            <p:nvPr/>
          </p:nvSpPr>
          <p:spPr>
            <a:xfrm>
              <a:off x="970791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/>
            <p:cNvSpPr/>
            <p:nvPr/>
          </p:nvSpPr>
          <p:spPr>
            <a:xfrm>
              <a:off x="970790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/>
            <p:cNvSpPr/>
            <p:nvPr/>
          </p:nvSpPr>
          <p:spPr>
            <a:xfrm>
              <a:off x="970791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/>
            <p:cNvSpPr/>
            <p:nvPr/>
          </p:nvSpPr>
          <p:spPr>
            <a:xfrm>
              <a:off x="971781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/>
            <p:cNvSpPr/>
            <p:nvPr/>
          </p:nvSpPr>
          <p:spPr>
            <a:xfrm>
              <a:off x="971780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971781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972771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972771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/>
            <p:cNvSpPr/>
            <p:nvPr/>
          </p:nvSpPr>
          <p:spPr>
            <a:xfrm>
              <a:off x="97277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/>
            <p:cNvSpPr/>
            <p:nvPr/>
          </p:nvSpPr>
          <p:spPr>
            <a:xfrm>
              <a:off x="973761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/>
            <p:cNvSpPr/>
            <p:nvPr/>
          </p:nvSpPr>
          <p:spPr>
            <a:xfrm>
              <a:off x="973761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/>
            <p:cNvSpPr/>
            <p:nvPr/>
          </p:nvSpPr>
          <p:spPr>
            <a:xfrm>
              <a:off x="97376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/>
            <p:cNvSpPr/>
            <p:nvPr/>
          </p:nvSpPr>
          <p:spPr>
            <a:xfrm>
              <a:off x="993565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/>
            <p:cNvSpPr/>
            <p:nvPr/>
          </p:nvSpPr>
          <p:spPr>
            <a:xfrm>
              <a:off x="993564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/>
            <p:cNvSpPr/>
            <p:nvPr/>
          </p:nvSpPr>
          <p:spPr>
            <a:xfrm>
              <a:off x="993565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/>
            <p:cNvSpPr/>
            <p:nvPr/>
          </p:nvSpPr>
          <p:spPr>
            <a:xfrm>
              <a:off x="9945555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/>
            <p:cNvSpPr/>
            <p:nvPr/>
          </p:nvSpPr>
          <p:spPr>
            <a:xfrm>
              <a:off x="9945549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/>
            <p:cNvSpPr/>
            <p:nvPr/>
          </p:nvSpPr>
          <p:spPr>
            <a:xfrm>
              <a:off x="9945555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/>
            <p:cNvSpPr/>
            <p:nvPr/>
          </p:nvSpPr>
          <p:spPr>
            <a:xfrm>
              <a:off x="97475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/>
            <p:cNvSpPr/>
            <p:nvPr/>
          </p:nvSpPr>
          <p:spPr>
            <a:xfrm>
              <a:off x="974751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/>
            <p:cNvSpPr/>
            <p:nvPr/>
          </p:nvSpPr>
          <p:spPr>
            <a:xfrm>
              <a:off x="97475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/>
            <p:cNvSpPr/>
            <p:nvPr/>
          </p:nvSpPr>
          <p:spPr>
            <a:xfrm>
              <a:off x="975741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/>
            <p:cNvSpPr/>
            <p:nvPr/>
          </p:nvSpPr>
          <p:spPr>
            <a:xfrm>
              <a:off x="975741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/>
            <p:cNvSpPr/>
            <p:nvPr/>
          </p:nvSpPr>
          <p:spPr>
            <a:xfrm>
              <a:off x="975741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/>
            <p:cNvSpPr/>
            <p:nvPr/>
          </p:nvSpPr>
          <p:spPr>
            <a:xfrm>
              <a:off x="976732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/>
            <p:cNvSpPr/>
            <p:nvPr/>
          </p:nvSpPr>
          <p:spPr>
            <a:xfrm>
              <a:off x="976732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/>
            <p:cNvSpPr/>
            <p:nvPr/>
          </p:nvSpPr>
          <p:spPr>
            <a:xfrm>
              <a:off x="976732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/>
            <p:cNvSpPr/>
            <p:nvPr/>
          </p:nvSpPr>
          <p:spPr>
            <a:xfrm>
              <a:off x="977722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/>
            <p:cNvSpPr/>
            <p:nvPr/>
          </p:nvSpPr>
          <p:spPr>
            <a:xfrm>
              <a:off x="97772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/>
            <p:cNvSpPr/>
            <p:nvPr/>
          </p:nvSpPr>
          <p:spPr>
            <a:xfrm>
              <a:off x="977722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/>
            <p:cNvSpPr/>
            <p:nvPr/>
          </p:nvSpPr>
          <p:spPr>
            <a:xfrm>
              <a:off x="978712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/>
            <p:cNvSpPr/>
            <p:nvPr/>
          </p:nvSpPr>
          <p:spPr>
            <a:xfrm>
              <a:off x="97871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/>
            <p:cNvSpPr/>
            <p:nvPr/>
          </p:nvSpPr>
          <p:spPr>
            <a:xfrm>
              <a:off x="978712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/>
            <p:cNvSpPr/>
            <p:nvPr/>
          </p:nvSpPr>
          <p:spPr>
            <a:xfrm>
              <a:off x="979702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/>
            <p:cNvSpPr/>
            <p:nvPr/>
          </p:nvSpPr>
          <p:spPr>
            <a:xfrm>
              <a:off x="979702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979702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98069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980692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/>
            <p:cNvSpPr/>
            <p:nvPr/>
          </p:nvSpPr>
          <p:spPr>
            <a:xfrm>
              <a:off x="98069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/>
            <p:cNvSpPr/>
            <p:nvPr/>
          </p:nvSpPr>
          <p:spPr>
            <a:xfrm>
              <a:off x="98168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/>
            <p:cNvSpPr/>
            <p:nvPr/>
          </p:nvSpPr>
          <p:spPr>
            <a:xfrm>
              <a:off x="981682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98168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982673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98267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982673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983663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983663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983663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984653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984653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984653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985643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98564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/>
            <p:cNvSpPr/>
            <p:nvPr/>
          </p:nvSpPr>
          <p:spPr>
            <a:xfrm>
              <a:off x="985643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992574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992575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992575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992872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9915846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99158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99158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991882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990594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99059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99059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99089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989604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/>
            <p:cNvSpPr/>
            <p:nvPr/>
          </p:nvSpPr>
          <p:spPr>
            <a:xfrm>
              <a:off x="989604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/>
            <p:cNvSpPr/>
            <p:nvPr/>
          </p:nvSpPr>
          <p:spPr>
            <a:xfrm>
              <a:off x="989604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/>
            <p:cNvSpPr/>
            <p:nvPr/>
          </p:nvSpPr>
          <p:spPr>
            <a:xfrm>
              <a:off x="98990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/>
            <p:cNvSpPr/>
            <p:nvPr/>
          </p:nvSpPr>
          <p:spPr>
            <a:xfrm>
              <a:off x="9886142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/>
            <p:cNvSpPr/>
            <p:nvPr/>
          </p:nvSpPr>
          <p:spPr>
            <a:xfrm>
              <a:off x="988614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988614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988911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987624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98762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987624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/>
            <p:cNvSpPr/>
            <p:nvPr/>
          </p:nvSpPr>
          <p:spPr>
            <a:xfrm>
              <a:off x="987921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/>
            <p:cNvSpPr/>
            <p:nvPr/>
          </p:nvSpPr>
          <p:spPr>
            <a:xfrm>
              <a:off x="986633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/>
            <p:cNvSpPr/>
            <p:nvPr/>
          </p:nvSpPr>
          <p:spPr>
            <a:xfrm>
              <a:off x="986634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986634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986930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963859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963859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963859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964849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964849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964849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965840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965839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965840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966830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966829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966830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967820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967820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967820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968810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968810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968810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969800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969800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969800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962869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962869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962869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/>
            <p:cNvSpPr/>
            <p:nvPr/>
          </p:nvSpPr>
          <p:spPr>
            <a:xfrm>
              <a:off x="96316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961879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961879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961879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96217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/>
            <p:cNvSpPr/>
            <p:nvPr/>
          </p:nvSpPr>
          <p:spPr>
            <a:xfrm>
              <a:off x="9608892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/>
            <p:cNvSpPr/>
            <p:nvPr/>
          </p:nvSpPr>
          <p:spPr>
            <a:xfrm>
              <a:off x="96088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/>
            <p:cNvSpPr/>
            <p:nvPr/>
          </p:nvSpPr>
          <p:spPr>
            <a:xfrm>
              <a:off x="960889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961186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959898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95989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959899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960195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958908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958909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958909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959205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0933252" y="4852460"/>
              <a:ext cx="252095" cy="15240"/>
            </a:xfrm>
            <a:custGeom>
              <a:avLst/>
              <a:gdLst/>
              <a:ahLst/>
              <a:cxnLst/>
              <a:rect l="l" t="t" r="r" b="b"/>
              <a:pathLst>
                <a:path w="252095" h="15239">
                  <a:moveTo>
                    <a:pt x="251701" y="12"/>
                  </a:moveTo>
                  <a:lnTo>
                    <a:pt x="250469" y="12"/>
                  </a:lnTo>
                  <a:lnTo>
                    <a:pt x="241795" y="0"/>
                  </a:lnTo>
                  <a:lnTo>
                    <a:pt x="241795" y="11150"/>
                  </a:lnTo>
                  <a:lnTo>
                    <a:pt x="9893" y="11163"/>
                  </a:lnTo>
                  <a:lnTo>
                    <a:pt x="241795" y="11150"/>
                  </a:lnTo>
                  <a:lnTo>
                    <a:pt x="241795" y="0"/>
                  </a:lnTo>
                  <a:lnTo>
                    <a:pt x="12369" y="0"/>
                  </a:lnTo>
                  <a:lnTo>
                    <a:pt x="11353" y="1244"/>
                  </a:lnTo>
                  <a:lnTo>
                    <a:pt x="11137" y="1485"/>
                  </a:lnTo>
                  <a:lnTo>
                    <a:pt x="11137" y="2489"/>
                  </a:lnTo>
                  <a:lnTo>
                    <a:pt x="11125" y="1498"/>
                  </a:lnTo>
                  <a:lnTo>
                    <a:pt x="10325" y="2489"/>
                  </a:lnTo>
                  <a:lnTo>
                    <a:pt x="9893" y="2984"/>
                  </a:lnTo>
                  <a:lnTo>
                    <a:pt x="9271" y="3721"/>
                  </a:lnTo>
                  <a:lnTo>
                    <a:pt x="8039" y="5207"/>
                  </a:lnTo>
                  <a:lnTo>
                    <a:pt x="3962" y="10109"/>
                  </a:lnTo>
                  <a:lnTo>
                    <a:pt x="3086" y="11163"/>
                  </a:lnTo>
                  <a:lnTo>
                    <a:pt x="2476" y="11887"/>
                  </a:lnTo>
                  <a:lnTo>
                    <a:pt x="2082" y="12395"/>
                  </a:lnTo>
                  <a:lnTo>
                    <a:pt x="1231" y="13385"/>
                  </a:lnTo>
                  <a:lnTo>
                    <a:pt x="1028" y="13627"/>
                  </a:lnTo>
                  <a:lnTo>
                    <a:pt x="0" y="14871"/>
                  </a:lnTo>
                  <a:lnTo>
                    <a:pt x="1231" y="14871"/>
                  </a:lnTo>
                  <a:lnTo>
                    <a:pt x="2476" y="14871"/>
                  </a:lnTo>
                  <a:lnTo>
                    <a:pt x="3962" y="14871"/>
                  </a:lnTo>
                  <a:lnTo>
                    <a:pt x="239318" y="14871"/>
                  </a:lnTo>
                  <a:lnTo>
                    <a:pt x="240360" y="13639"/>
                  </a:lnTo>
                  <a:lnTo>
                    <a:pt x="240563" y="13385"/>
                  </a:lnTo>
                  <a:lnTo>
                    <a:pt x="241401" y="12395"/>
                  </a:lnTo>
                  <a:lnTo>
                    <a:pt x="241795" y="11887"/>
                  </a:lnTo>
                  <a:lnTo>
                    <a:pt x="242417" y="11163"/>
                  </a:lnTo>
                  <a:lnTo>
                    <a:pt x="247370" y="5207"/>
                  </a:lnTo>
                  <a:lnTo>
                    <a:pt x="247751" y="4775"/>
                  </a:lnTo>
                  <a:lnTo>
                    <a:pt x="248602" y="3733"/>
                  </a:lnTo>
                  <a:lnTo>
                    <a:pt x="249224" y="2984"/>
                  </a:lnTo>
                  <a:lnTo>
                    <a:pt x="249643" y="2501"/>
                  </a:lnTo>
                  <a:lnTo>
                    <a:pt x="250456" y="1485"/>
                  </a:lnTo>
                  <a:lnTo>
                    <a:pt x="250685" y="1244"/>
                  </a:lnTo>
                  <a:lnTo>
                    <a:pt x="25170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0933258" y="48673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0934494" y="48673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0935731" y="4867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0937219" y="4867318"/>
              <a:ext cx="235585" cy="0"/>
            </a:xfrm>
            <a:custGeom>
              <a:avLst/>
              <a:gdLst/>
              <a:ahLst/>
              <a:cxnLst/>
              <a:rect l="l" t="t" r="r" b="b"/>
              <a:pathLst>
                <a:path w="235584" h="0">
                  <a:moveTo>
                    <a:pt x="0" y="0"/>
                  </a:moveTo>
                  <a:lnTo>
                    <a:pt x="235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1183726" y="4852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0945634" y="4852462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 h="0">
                  <a:moveTo>
                    <a:pt x="2380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0769371" y="4400416"/>
              <a:ext cx="400685" cy="11430"/>
            </a:xfrm>
            <a:custGeom>
              <a:avLst/>
              <a:gdLst/>
              <a:ahLst/>
              <a:cxnLst/>
              <a:rect l="l" t="t" r="r" b="b"/>
              <a:pathLst>
                <a:path w="400684" h="11429">
                  <a:moveTo>
                    <a:pt x="400532" y="0"/>
                  </a:moveTo>
                  <a:lnTo>
                    <a:pt x="5384" y="0"/>
                  </a:lnTo>
                  <a:lnTo>
                    <a:pt x="5384" y="1270"/>
                  </a:lnTo>
                  <a:lnTo>
                    <a:pt x="4953" y="1270"/>
                  </a:lnTo>
                  <a:lnTo>
                    <a:pt x="4953" y="1422"/>
                  </a:lnTo>
                  <a:lnTo>
                    <a:pt x="0" y="10515"/>
                  </a:lnTo>
                  <a:lnTo>
                    <a:pt x="0" y="11430"/>
                  </a:lnTo>
                  <a:lnTo>
                    <a:pt x="4953" y="11430"/>
                  </a:lnTo>
                  <a:lnTo>
                    <a:pt x="400532" y="11430"/>
                  </a:lnTo>
                  <a:lnTo>
                    <a:pt x="400532" y="1270"/>
                  </a:lnTo>
                  <a:lnTo>
                    <a:pt x="4005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0789681" y="4411837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0" y="0"/>
                  </a:moveTo>
                  <a:lnTo>
                    <a:pt x="365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1169909" y="440093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10774822" y="4400939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 h="0">
                  <a:moveTo>
                    <a:pt x="3950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11825155" y="488771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0" y="0"/>
                  </a:moveTo>
                  <a:lnTo>
                    <a:pt x="72293" y="0"/>
                  </a:lnTo>
                </a:path>
              </a:pathLst>
            </a:custGeom>
            <a:ln w="475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/>
            <p:cNvSpPr/>
            <p:nvPr/>
          </p:nvSpPr>
          <p:spPr>
            <a:xfrm>
              <a:off x="12318520" y="5625799"/>
              <a:ext cx="133985" cy="10160"/>
            </a:xfrm>
            <a:custGeom>
              <a:avLst/>
              <a:gdLst/>
              <a:ahLst/>
              <a:cxnLst/>
              <a:rect l="l" t="t" r="r" b="b"/>
              <a:pathLst>
                <a:path w="133984" h="10160">
                  <a:moveTo>
                    <a:pt x="123776" y="0"/>
                  </a:moveTo>
                  <a:lnTo>
                    <a:pt x="9905" y="0"/>
                  </a:lnTo>
                  <a:lnTo>
                    <a:pt x="0" y="9894"/>
                  </a:lnTo>
                  <a:lnTo>
                    <a:pt x="133671" y="9894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/>
            <p:cNvSpPr/>
            <p:nvPr/>
          </p:nvSpPr>
          <p:spPr>
            <a:xfrm>
              <a:off x="12318520" y="5635697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 h="0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/>
            <p:cNvSpPr/>
            <p:nvPr/>
          </p:nvSpPr>
          <p:spPr>
            <a:xfrm>
              <a:off x="12328413" y="562579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1138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/>
            <p:cNvSpPr/>
            <p:nvPr/>
          </p:nvSpPr>
          <p:spPr>
            <a:xfrm>
              <a:off x="12442295" y="5398024"/>
              <a:ext cx="10160" cy="238125"/>
            </a:xfrm>
            <a:custGeom>
              <a:avLst/>
              <a:gdLst/>
              <a:ahLst/>
              <a:cxnLst/>
              <a:rect l="l" t="t" r="r" b="b"/>
              <a:pathLst>
                <a:path w="10159" h="238125">
                  <a:moveTo>
                    <a:pt x="9905" y="0"/>
                  </a:moveTo>
                  <a:lnTo>
                    <a:pt x="0" y="9915"/>
                  </a:lnTo>
                  <a:lnTo>
                    <a:pt x="0" y="227773"/>
                  </a:lnTo>
                  <a:lnTo>
                    <a:pt x="9905" y="237668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12452195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2442295" y="5407935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0"/>
                  </a:moveTo>
                  <a:lnTo>
                    <a:pt x="0" y="217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2318522" y="5398026"/>
              <a:ext cx="133985" cy="10160"/>
            </a:xfrm>
            <a:custGeom>
              <a:avLst/>
              <a:gdLst/>
              <a:ahLst/>
              <a:cxnLst/>
              <a:rect l="l" t="t" r="r" b="b"/>
              <a:pathLst>
                <a:path w="133984" h="10160">
                  <a:moveTo>
                    <a:pt x="133681" y="0"/>
                  </a:moveTo>
                  <a:lnTo>
                    <a:pt x="0" y="0"/>
                  </a:lnTo>
                  <a:lnTo>
                    <a:pt x="9905" y="9915"/>
                  </a:lnTo>
                  <a:lnTo>
                    <a:pt x="123776" y="9915"/>
                  </a:lnTo>
                  <a:lnTo>
                    <a:pt x="1336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2318524" y="5398026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 h="0">
                  <a:moveTo>
                    <a:pt x="1336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2328423" y="540793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12318522" y="5398025"/>
              <a:ext cx="10160" cy="238125"/>
            </a:xfrm>
            <a:custGeom>
              <a:avLst/>
              <a:gdLst/>
              <a:ahLst/>
              <a:cxnLst/>
              <a:rect l="l" t="t" r="r" b="b"/>
              <a:pathLst>
                <a:path w="10159" h="238125">
                  <a:moveTo>
                    <a:pt x="0" y="0"/>
                  </a:moveTo>
                  <a:lnTo>
                    <a:pt x="0" y="237678"/>
                  </a:lnTo>
                  <a:lnTo>
                    <a:pt x="9905" y="227773"/>
                  </a:lnTo>
                  <a:lnTo>
                    <a:pt x="9905" y="99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12318520" y="5398026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0"/>
                  </a:moveTo>
                  <a:lnTo>
                    <a:pt x="0" y="2376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12328423" y="5407939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217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1576380" y="5447569"/>
              <a:ext cx="3175" cy="43180"/>
            </a:xfrm>
            <a:custGeom>
              <a:avLst/>
              <a:gdLst/>
              <a:ahLst/>
              <a:cxnLst/>
              <a:rect l="l" t="t" r="r" b="b"/>
              <a:pathLst>
                <a:path w="3175" h="43179">
                  <a:moveTo>
                    <a:pt x="2959" y="12"/>
                  </a:moveTo>
                  <a:lnTo>
                    <a:pt x="1473" y="12"/>
                  </a:lnTo>
                  <a:lnTo>
                    <a:pt x="0" y="0"/>
                  </a:lnTo>
                  <a:lnTo>
                    <a:pt x="0" y="41579"/>
                  </a:lnTo>
                  <a:lnTo>
                    <a:pt x="0" y="43065"/>
                  </a:lnTo>
                  <a:lnTo>
                    <a:pt x="1460" y="41592"/>
                  </a:lnTo>
                  <a:lnTo>
                    <a:pt x="2959" y="40106"/>
                  </a:lnTo>
                  <a:lnTo>
                    <a:pt x="295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11586774" y="544756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20">
                  <a:moveTo>
                    <a:pt x="0" y="3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/>
            <p:cNvSpPr/>
            <p:nvPr/>
          </p:nvSpPr>
          <p:spPr>
            <a:xfrm>
              <a:off x="11579350" y="54475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11577864" y="5447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/>
            <p:cNvSpPr/>
            <p:nvPr/>
          </p:nvSpPr>
          <p:spPr>
            <a:xfrm>
              <a:off x="11576375" y="5447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/>
            <p:cNvSpPr/>
            <p:nvPr/>
          </p:nvSpPr>
          <p:spPr>
            <a:xfrm>
              <a:off x="11576379" y="54891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1576379" y="544756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w="0" h="41910">
                  <a:moveTo>
                    <a:pt x="0" y="0"/>
                  </a:moveTo>
                  <a:lnTo>
                    <a:pt x="0" y="41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1562014" y="5484199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79" h="78104">
                  <a:moveTo>
                    <a:pt x="4952" y="0"/>
                  </a:moveTo>
                  <a:lnTo>
                    <a:pt x="0" y="0"/>
                  </a:lnTo>
                  <a:lnTo>
                    <a:pt x="0" y="77725"/>
                  </a:lnTo>
                  <a:lnTo>
                    <a:pt x="4952" y="7772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/>
            <p:cNvSpPr/>
            <p:nvPr/>
          </p:nvSpPr>
          <p:spPr>
            <a:xfrm>
              <a:off x="11562022" y="548420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0"/>
                  </a:moveTo>
                  <a:lnTo>
                    <a:pt x="0" y="777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1562022" y="55619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1566973" y="548420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777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1562020" y="54842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1651627" y="5660434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74" y="25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78574" y="4978"/>
                  </a:lnTo>
                  <a:lnTo>
                    <a:pt x="78574" y="2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/>
            <p:cNvSpPr/>
            <p:nvPr/>
          </p:nvSpPr>
          <p:spPr>
            <a:xfrm>
              <a:off x="11651628" y="5660422"/>
              <a:ext cx="78740" cy="635"/>
            </a:xfrm>
            <a:custGeom>
              <a:avLst/>
              <a:gdLst/>
              <a:ahLst/>
              <a:cxnLst/>
              <a:rect l="l" t="t" r="r" b="b"/>
              <a:pathLst>
                <a:path w="78740" h="635">
                  <a:moveTo>
                    <a:pt x="785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/>
            <p:cNvSpPr/>
            <p:nvPr/>
          </p:nvSpPr>
          <p:spPr>
            <a:xfrm>
              <a:off x="11651632" y="56604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1651632" y="5665375"/>
              <a:ext cx="78740" cy="635"/>
            </a:xfrm>
            <a:custGeom>
              <a:avLst/>
              <a:gdLst/>
              <a:ahLst/>
              <a:cxnLst/>
              <a:rect l="l" t="t" r="r" b="b"/>
              <a:pathLst>
                <a:path w="78740" h="635">
                  <a:moveTo>
                    <a:pt x="0" y="0"/>
                  </a:moveTo>
                  <a:lnTo>
                    <a:pt x="785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/>
            <p:cNvSpPr/>
            <p:nvPr/>
          </p:nvSpPr>
          <p:spPr>
            <a:xfrm>
              <a:off x="1173020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/>
            <p:cNvSpPr/>
            <p:nvPr/>
          </p:nvSpPr>
          <p:spPr>
            <a:xfrm>
              <a:off x="12126028" y="5660455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63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78563" y="4942"/>
                  </a:lnTo>
                  <a:lnTo>
                    <a:pt x="785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2126027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0" y="0"/>
                  </a:moveTo>
                  <a:lnTo>
                    <a:pt x="785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2204597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2126024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785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2126027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0381430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0381430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0381430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0381430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0381430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0381430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0381430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0381430" y="59416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0381724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0381724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0381724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0381724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0381724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0381724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0381724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0381724" y="59419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0384201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0384201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0384201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/>
            <p:cNvSpPr/>
            <p:nvPr/>
          </p:nvSpPr>
          <p:spPr>
            <a:xfrm>
              <a:off x="10384201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0384201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10384201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10384201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10384201" y="5942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0384201" y="59444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0394103" y="59543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0394103" y="591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0394103" y="5875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10394103" y="5835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10394103" y="57958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10394103" y="57562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10394103" y="57166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10394103" y="56770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0378952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10380189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10381430" y="5665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0381724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0382961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0384201" y="566537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0392866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0378952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0378952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0378952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0378952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0378952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0378952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0378952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/>
            <p:cNvSpPr/>
            <p:nvPr/>
          </p:nvSpPr>
          <p:spPr>
            <a:xfrm>
              <a:off x="10378952" y="594262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/>
            <p:cNvSpPr/>
            <p:nvPr/>
          </p:nvSpPr>
          <p:spPr>
            <a:xfrm>
              <a:off x="1036161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0322011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0282400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/>
            <p:cNvSpPr/>
            <p:nvPr/>
          </p:nvSpPr>
          <p:spPr>
            <a:xfrm>
              <a:off x="1024279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/>
            <p:cNvSpPr/>
            <p:nvPr/>
          </p:nvSpPr>
          <p:spPr>
            <a:xfrm>
              <a:off x="1020318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016359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0123983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008437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004476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0005155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996554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9925941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988633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984673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980711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9767513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972790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968829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9648690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9609095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956948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952986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949026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945065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941659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0361924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032230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0282699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0243090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020348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0163876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10124271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1008467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0045062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1000545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/>
            <p:cNvSpPr/>
            <p:nvPr/>
          </p:nvSpPr>
          <p:spPr>
            <a:xfrm>
              <a:off x="996584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/>
            <p:cNvSpPr/>
            <p:nvPr/>
          </p:nvSpPr>
          <p:spPr>
            <a:xfrm>
              <a:off x="992623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9886630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984702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/>
            <p:cNvSpPr/>
            <p:nvPr/>
          </p:nvSpPr>
          <p:spPr>
            <a:xfrm>
              <a:off x="9807416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/>
            <p:cNvSpPr/>
            <p:nvPr/>
          </p:nvSpPr>
          <p:spPr>
            <a:xfrm>
              <a:off x="9767811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972820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9688592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/>
            <p:cNvSpPr/>
            <p:nvPr/>
          </p:nvSpPr>
          <p:spPr>
            <a:xfrm>
              <a:off x="964898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/>
            <p:cNvSpPr/>
            <p:nvPr/>
          </p:nvSpPr>
          <p:spPr>
            <a:xfrm>
              <a:off x="9609379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956977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9530165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/>
            <p:cNvSpPr/>
            <p:nvPr/>
          </p:nvSpPr>
          <p:spPr>
            <a:xfrm>
              <a:off x="9490571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/>
            <p:cNvSpPr/>
            <p:nvPr/>
          </p:nvSpPr>
          <p:spPr>
            <a:xfrm>
              <a:off x="9450951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9416303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1036439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1032478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10285177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0245567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0205959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10166353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10126744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0087139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0047535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1000793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9968322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9928712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988910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984949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9809893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9770284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973068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969107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965146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9611856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957224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/>
            <p:cNvSpPr/>
            <p:nvPr/>
          </p:nvSpPr>
          <p:spPr>
            <a:xfrm>
              <a:off x="9532652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/>
            <p:cNvSpPr/>
            <p:nvPr/>
          </p:nvSpPr>
          <p:spPr>
            <a:xfrm>
              <a:off x="9493034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9453429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9413820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0392867" y="5974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9403923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9443533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9483141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9522746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956235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9601959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964156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/>
            <p:cNvSpPr/>
            <p:nvPr/>
          </p:nvSpPr>
          <p:spPr>
            <a:xfrm>
              <a:off x="968117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/>
            <p:cNvSpPr/>
            <p:nvPr/>
          </p:nvSpPr>
          <p:spPr>
            <a:xfrm>
              <a:off x="972078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976039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979999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983960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987921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9918820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995842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9998033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/>
            <p:cNvSpPr/>
            <p:nvPr/>
          </p:nvSpPr>
          <p:spPr>
            <a:xfrm>
              <a:off x="1003764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0077247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0116851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015645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019606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023567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0275279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1031488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10354493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1035914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1031953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/>
            <p:cNvSpPr/>
            <p:nvPr/>
          </p:nvSpPr>
          <p:spPr>
            <a:xfrm>
              <a:off x="10279927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1024031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0200713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016110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1012149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1008190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0042286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1000268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/>
            <p:cNvSpPr/>
            <p:nvPr/>
          </p:nvSpPr>
          <p:spPr>
            <a:xfrm>
              <a:off x="996307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/>
            <p:cNvSpPr/>
            <p:nvPr/>
          </p:nvSpPr>
          <p:spPr>
            <a:xfrm>
              <a:off x="992346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988385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9844253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/>
            <p:cNvSpPr/>
            <p:nvPr/>
          </p:nvSpPr>
          <p:spPr>
            <a:xfrm>
              <a:off x="980464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/>
            <p:cNvSpPr/>
            <p:nvPr/>
          </p:nvSpPr>
          <p:spPr>
            <a:xfrm>
              <a:off x="9765036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972543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968582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9646217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/>
            <p:cNvSpPr/>
            <p:nvPr/>
          </p:nvSpPr>
          <p:spPr>
            <a:xfrm>
              <a:off x="960660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956699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952739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/>
            <p:cNvSpPr/>
            <p:nvPr/>
          </p:nvSpPr>
          <p:spPr>
            <a:xfrm>
              <a:off x="9487795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/>
            <p:cNvSpPr/>
            <p:nvPr/>
          </p:nvSpPr>
          <p:spPr>
            <a:xfrm>
              <a:off x="944818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9419073" y="59589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9406400" y="59642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/>
            <p:cNvSpPr/>
            <p:nvPr/>
          </p:nvSpPr>
          <p:spPr>
            <a:xfrm>
              <a:off x="9406400" y="59617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9416599" y="59416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9416599" y="59020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9416599" y="586241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9416599" y="582281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9416599" y="57832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9416599" y="57435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9416599" y="5703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9416599" y="5677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9405163" y="5964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9406400" y="59419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9406400" y="59023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9406400" y="58627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/>
            <p:cNvSpPr/>
            <p:nvPr/>
          </p:nvSpPr>
          <p:spPr>
            <a:xfrm>
              <a:off x="9406400" y="58231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9406400" y="578352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9406400" y="57439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9406400" y="57043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9406400" y="5677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9403923" y="5964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9419074" y="59391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9419074" y="58995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9419074" y="585994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9419074" y="58203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9419074" y="57807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9419074" y="57411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9419074" y="57015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9419074" y="5677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9417838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9416600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9406401" y="567778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9405164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9403928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/>
            <p:cNvSpPr/>
            <p:nvPr/>
          </p:nvSpPr>
          <p:spPr>
            <a:xfrm>
              <a:off x="9403923" y="59728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/>
            <p:cNvSpPr/>
            <p:nvPr/>
          </p:nvSpPr>
          <p:spPr>
            <a:xfrm>
              <a:off x="9403923" y="59642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9403923" y="5963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9403923" y="56777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9403923" y="5717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9403923" y="57569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9403923" y="57966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9403923" y="58362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/>
            <p:cNvSpPr/>
            <p:nvPr/>
          </p:nvSpPr>
          <p:spPr>
            <a:xfrm>
              <a:off x="9403923" y="58758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9403923" y="59154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9403923" y="5955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10766895" y="4451445"/>
              <a:ext cx="20320" cy="235585"/>
            </a:xfrm>
            <a:custGeom>
              <a:avLst/>
              <a:gdLst/>
              <a:ahLst/>
              <a:cxnLst/>
              <a:rect l="l" t="t" r="r" b="b"/>
              <a:pathLst>
                <a:path w="20320" h="235585">
                  <a:moveTo>
                    <a:pt x="2476" y="233108"/>
                  </a:moveTo>
                  <a:lnTo>
                    <a:pt x="0" y="233108"/>
                  </a:lnTo>
                  <a:lnTo>
                    <a:pt x="0" y="235572"/>
                  </a:lnTo>
                  <a:lnTo>
                    <a:pt x="2476" y="233108"/>
                  </a:lnTo>
                  <a:close/>
                </a:path>
                <a:path w="20320" h="235585">
                  <a:moveTo>
                    <a:pt x="2514" y="230555"/>
                  </a:moveTo>
                  <a:lnTo>
                    <a:pt x="12" y="230555"/>
                  </a:lnTo>
                  <a:lnTo>
                    <a:pt x="12" y="233045"/>
                  </a:lnTo>
                  <a:lnTo>
                    <a:pt x="2463" y="233045"/>
                  </a:lnTo>
                  <a:lnTo>
                    <a:pt x="2514" y="230555"/>
                  </a:lnTo>
                  <a:close/>
                </a:path>
                <a:path w="20320" h="235585">
                  <a:moveTo>
                    <a:pt x="2514" y="224878"/>
                  </a:moveTo>
                  <a:lnTo>
                    <a:pt x="2476" y="12"/>
                  </a:lnTo>
                  <a:lnTo>
                    <a:pt x="12" y="12"/>
                  </a:lnTo>
                  <a:lnTo>
                    <a:pt x="12" y="224878"/>
                  </a:lnTo>
                  <a:lnTo>
                    <a:pt x="12" y="230517"/>
                  </a:lnTo>
                  <a:lnTo>
                    <a:pt x="2463" y="230517"/>
                  </a:lnTo>
                  <a:lnTo>
                    <a:pt x="2514" y="224878"/>
                  </a:lnTo>
                  <a:close/>
                </a:path>
                <a:path w="20320" h="235585">
                  <a:moveTo>
                    <a:pt x="5003" y="230568"/>
                  </a:moveTo>
                  <a:lnTo>
                    <a:pt x="2527" y="230568"/>
                  </a:lnTo>
                  <a:lnTo>
                    <a:pt x="2527" y="233045"/>
                  </a:lnTo>
                  <a:lnTo>
                    <a:pt x="5003" y="230568"/>
                  </a:lnTo>
                  <a:close/>
                </a:path>
                <a:path w="20320" h="235585">
                  <a:moveTo>
                    <a:pt x="14655" y="12"/>
                  </a:moveTo>
                  <a:lnTo>
                    <a:pt x="9017" y="12"/>
                  </a:lnTo>
                  <a:lnTo>
                    <a:pt x="5054" y="12"/>
                  </a:lnTo>
                  <a:lnTo>
                    <a:pt x="5054" y="220916"/>
                  </a:lnTo>
                  <a:lnTo>
                    <a:pt x="5054" y="224878"/>
                  </a:lnTo>
                  <a:lnTo>
                    <a:pt x="5003" y="12"/>
                  </a:lnTo>
                  <a:lnTo>
                    <a:pt x="2527" y="12"/>
                  </a:lnTo>
                  <a:lnTo>
                    <a:pt x="2527" y="224878"/>
                  </a:lnTo>
                  <a:lnTo>
                    <a:pt x="2527" y="230517"/>
                  </a:lnTo>
                  <a:lnTo>
                    <a:pt x="5003" y="230517"/>
                  </a:lnTo>
                  <a:lnTo>
                    <a:pt x="9017" y="226555"/>
                  </a:lnTo>
                  <a:lnTo>
                    <a:pt x="10693" y="224878"/>
                  </a:lnTo>
                  <a:lnTo>
                    <a:pt x="14643" y="220916"/>
                  </a:lnTo>
                  <a:lnTo>
                    <a:pt x="14655" y="12"/>
                  </a:lnTo>
                  <a:close/>
                </a:path>
                <a:path w="20320" h="235585">
                  <a:moveTo>
                    <a:pt x="17195" y="0"/>
                  </a:moveTo>
                  <a:lnTo>
                    <a:pt x="14719" y="0"/>
                  </a:lnTo>
                  <a:lnTo>
                    <a:pt x="14719" y="218376"/>
                  </a:lnTo>
                  <a:lnTo>
                    <a:pt x="14706" y="220878"/>
                  </a:lnTo>
                  <a:lnTo>
                    <a:pt x="17183" y="218389"/>
                  </a:lnTo>
                  <a:lnTo>
                    <a:pt x="17195" y="0"/>
                  </a:lnTo>
                  <a:close/>
                </a:path>
                <a:path w="20320" h="235585">
                  <a:moveTo>
                    <a:pt x="19723" y="215861"/>
                  </a:moveTo>
                  <a:lnTo>
                    <a:pt x="17233" y="215861"/>
                  </a:lnTo>
                  <a:lnTo>
                    <a:pt x="17233" y="218351"/>
                  </a:lnTo>
                  <a:lnTo>
                    <a:pt x="19723" y="215861"/>
                  </a:lnTo>
                  <a:close/>
                </a:path>
                <a:path w="20320" h="235585">
                  <a:moveTo>
                    <a:pt x="19723" y="0"/>
                  </a:moveTo>
                  <a:lnTo>
                    <a:pt x="17233" y="0"/>
                  </a:lnTo>
                  <a:lnTo>
                    <a:pt x="17233" y="215849"/>
                  </a:lnTo>
                  <a:lnTo>
                    <a:pt x="19723" y="215849"/>
                  </a:lnTo>
                  <a:lnTo>
                    <a:pt x="197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/>
            <p:cNvSpPr/>
            <p:nvPr/>
          </p:nvSpPr>
          <p:spPr>
            <a:xfrm>
              <a:off x="10786611" y="4451442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w="0" h="215900">
                  <a:moveTo>
                    <a:pt x="0" y="215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10766907" y="4684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0766907" y="46820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2429"/>
                  </a:lnTo>
                </a:path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0766907" y="467635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643"/>
                  </a:moveTo>
                  <a:lnTo>
                    <a:pt x="0" y="5601"/>
                  </a:lnTo>
                </a:path>
                <a:path w="0" h="5714">
                  <a:moveTo>
                    <a:pt x="0" y="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10766907" y="4451442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w="0" h="225425">
                  <a:moveTo>
                    <a:pt x="0" y="0"/>
                  </a:moveTo>
                  <a:lnTo>
                    <a:pt x="0" y="2248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11069396" y="4421625"/>
              <a:ext cx="85725" cy="9525"/>
            </a:xfrm>
            <a:custGeom>
              <a:avLst/>
              <a:gdLst/>
              <a:ahLst/>
              <a:cxnLst/>
              <a:rect l="l" t="t" r="r" b="b"/>
              <a:pathLst>
                <a:path w="85725" h="9525">
                  <a:moveTo>
                    <a:pt x="84264" y="7023"/>
                  </a:moveTo>
                  <a:lnTo>
                    <a:pt x="0" y="7023"/>
                  </a:lnTo>
                  <a:lnTo>
                    <a:pt x="0" y="9004"/>
                  </a:lnTo>
                  <a:lnTo>
                    <a:pt x="83870" y="9004"/>
                  </a:lnTo>
                  <a:lnTo>
                    <a:pt x="84264" y="7023"/>
                  </a:lnTo>
                  <a:close/>
                </a:path>
                <a:path w="85725" h="9525">
                  <a:moveTo>
                    <a:pt x="84658" y="4978"/>
                  </a:moveTo>
                  <a:lnTo>
                    <a:pt x="0" y="4978"/>
                  </a:lnTo>
                  <a:lnTo>
                    <a:pt x="0" y="6972"/>
                  </a:lnTo>
                  <a:lnTo>
                    <a:pt x="84264" y="6972"/>
                  </a:lnTo>
                  <a:lnTo>
                    <a:pt x="84658" y="4978"/>
                  </a:lnTo>
                  <a:close/>
                </a:path>
                <a:path w="85725" h="9525">
                  <a:moveTo>
                    <a:pt x="85661" y="0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84683" y="4940"/>
                  </a:lnTo>
                  <a:lnTo>
                    <a:pt x="856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1069405" y="443062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1069407" y="442161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1197493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198245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1982451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1223475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1223475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223475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197492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1198245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197492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1982451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198245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9301446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/>
            <p:cNvSpPr/>
            <p:nvPr/>
          </p:nvSpPr>
          <p:spPr>
            <a:xfrm>
              <a:off x="930896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930896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956126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956126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956126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9301440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930896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930143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930896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930896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9568796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957631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957631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982861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982861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982861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956878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957631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956878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/>
            <p:cNvSpPr/>
            <p:nvPr/>
          </p:nvSpPr>
          <p:spPr>
            <a:xfrm>
              <a:off x="957631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/>
            <p:cNvSpPr/>
            <p:nvPr/>
          </p:nvSpPr>
          <p:spPr>
            <a:xfrm>
              <a:off x="957631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0103491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011101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1011101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10363305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1036330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1036330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1010348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1011101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1010348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1011101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1011101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10370839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10378361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1037836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1063065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10630657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1063065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1037083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1037836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1037083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1037836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10378361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10905538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10913060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10913059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1116535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11165356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1116535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1090553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0913059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090553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0913059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0913060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1172884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1180409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1180403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1432709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1432705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143270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117288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1118040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11172885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1180403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1180409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1707583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171510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1715102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11967408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11967404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1196740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1170757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1171510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1170757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11715102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1171510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1250963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12517151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1251715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1276944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12769447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1276944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1250962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1251715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1250962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1251715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12517151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127769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1224228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1224980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12249801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1250209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1250209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1250209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1224227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/>
            <p:cNvSpPr/>
            <p:nvPr/>
          </p:nvSpPr>
          <p:spPr>
            <a:xfrm>
              <a:off x="1224980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1224227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12249801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1224980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11440234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11447758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11447752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11700059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11700055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170005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144022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144775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144022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1447752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1447758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9034097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9041618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904161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929391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9293914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929391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903409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904161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903408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904161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9041618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983614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984366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9843665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1009595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009595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/>
            <p:cNvSpPr/>
            <p:nvPr/>
          </p:nvSpPr>
          <p:spPr>
            <a:xfrm>
              <a:off x="1009595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983613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984366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983613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9843665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984366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0638188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0645710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10645709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1089800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10898006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/>
            <p:cNvSpPr/>
            <p:nvPr/>
          </p:nvSpPr>
          <p:spPr>
            <a:xfrm>
              <a:off x="1089800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/>
            <p:cNvSpPr/>
            <p:nvPr/>
          </p:nvSpPr>
          <p:spPr>
            <a:xfrm>
              <a:off x="10638182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0645709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063818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0645709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10645710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8932597" y="564062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8941509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8932597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8941509" y="59252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8932588" y="59252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8932597" y="59252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/>
            <p:cNvSpPr/>
            <p:nvPr/>
          </p:nvSpPr>
          <p:spPr>
            <a:xfrm>
              <a:off x="8932597" y="5640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/>
            <p:cNvSpPr/>
            <p:nvPr/>
          </p:nvSpPr>
          <p:spPr>
            <a:xfrm>
              <a:off x="8932597" y="564814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/>
            <p:cNvSpPr/>
            <p:nvPr/>
          </p:nvSpPr>
          <p:spPr>
            <a:xfrm>
              <a:off x="8941509" y="56406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8936063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8938046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8932597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8932597" y="5932725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8941509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8932597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8941509" y="62173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8932588" y="6217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8932597" y="6217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8932597" y="59327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/>
            <p:cNvSpPr/>
            <p:nvPr/>
          </p:nvSpPr>
          <p:spPr>
            <a:xfrm>
              <a:off x="8932597" y="59402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/>
            <p:cNvSpPr/>
            <p:nvPr/>
          </p:nvSpPr>
          <p:spPr>
            <a:xfrm>
              <a:off x="8941509" y="59327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8936063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8938046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8932597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3003224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/>
            <p:cNvSpPr/>
            <p:nvPr/>
          </p:nvSpPr>
          <p:spPr>
            <a:xfrm>
              <a:off x="13012146" y="564062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/>
            <p:cNvSpPr/>
            <p:nvPr/>
          </p:nvSpPr>
          <p:spPr>
            <a:xfrm>
              <a:off x="13003234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3012146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3003234" y="59252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3003234" y="59252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3012146" y="59252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3012146" y="5640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3003224" y="564814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3003234" y="56406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3008676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3006697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3003224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3012146" y="5932725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3003234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3012146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3003234" y="62173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3003234" y="6217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3012146" y="6217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13012146" y="59327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13003224" y="59402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13003234" y="59327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13008676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13006697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3003224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3003224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13003224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13012146" y="447220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13003234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13012146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3003234" y="47567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3003234" y="47567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3012146" y="47567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3012146" y="44722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3003224" y="4479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13003234" y="4472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13008676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13006697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13003224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13003224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13012146" y="4764317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13003234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/>
            <p:cNvSpPr/>
            <p:nvPr/>
          </p:nvSpPr>
          <p:spPr>
            <a:xfrm>
              <a:off x="13012146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13003234" y="50488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13003234" y="50488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3012146" y="50488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3012146" y="4764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3003224" y="47718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/>
            <p:cNvSpPr/>
            <p:nvPr/>
          </p:nvSpPr>
          <p:spPr>
            <a:xfrm>
              <a:off x="13003234" y="47643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3008676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3006697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3003224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8932597" y="447220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8941509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8932597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/>
            <p:cNvSpPr/>
            <p:nvPr/>
          </p:nvSpPr>
          <p:spPr>
            <a:xfrm>
              <a:off x="8941509" y="47567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/>
            <p:cNvSpPr/>
            <p:nvPr/>
          </p:nvSpPr>
          <p:spPr>
            <a:xfrm>
              <a:off x="8932588" y="47567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8932597" y="47567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8932597" y="44722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8932597" y="4479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8941509" y="4472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/>
            <p:cNvSpPr/>
            <p:nvPr/>
          </p:nvSpPr>
          <p:spPr>
            <a:xfrm>
              <a:off x="8936063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8938046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8932597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8932597" y="4764317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8941509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8932597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8941509" y="50488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8932588" y="50488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8932597" y="50488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/>
            <p:cNvSpPr/>
            <p:nvPr/>
          </p:nvSpPr>
          <p:spPr>
            <a:xfrm>
              <a:off x="8932597" y="4764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8932597" y="47718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8941509" y="47643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8936063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8938046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8932597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83" name="object 498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776972" y="6224831"/>
              <a:ext cx="235293" cy="80326"/>
            </a:xfrm>
            <a:prstGeom prst="rect">
              <a:avLst/>
            </a:prstGeom>
          </p:spPr>
        </p:pic>
        <p:sp>
          <p:nvSpPr>
            <p:cNvPr id="4984" name="object 4984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/>
            <p:cNvSpPr/>
            <p:nvPr/>
          </p:nvSpPr>
          <p:spPr>
            <a:xfrm>
              <a:off x="10103484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/>
            <p:cNvSpPr/>
            <p:nvPr/>
          </p:nvSpPr>
          <p:spPr>
            <a:xfrm>
              <a:off x="10160863" y="4400924"/>
              <a:ext cx="152400" cy="9525"/>
            </a:xfrm>
            <a:custGeom>
              <a:avLst/>
              <a:gdLst/>
              <a:ahLst/>
              <a:cxnLst/>
              <a:rect l="l" t="t" r="r" b="b"/>
              <a:pathLst>
                <a:path w="152400" h="9525">
                  <a:moveTo>
                    <a:pt x="7505" y="0"/>
                  </a:moveTo>
                  <a:lnTo>
                    <a:pt x="0" y="0"/>
                  </a:lnTo>
                  <a:lnTo>
                    <a:pt x="0" y="8902"/>
                  </a:lnTo>
                  <a:lnTo>
                    <a:pt x="7505" y="8902"/>
                  </a:lnTo>
                  <a:lnTo>
                    <a:pt x="7505" y="0"/>
                  </a:lnTo>
                  <a:close/>
                </a:path>
                <a:path w="152400" h="9525">
                  <a:moveTo>
                    <a:pt x="152184" y="0"/>
                  </a:moveTo>
                  <a:lnTo>
                    <a:pt x="144665" y="0"/>
                  </a:lnTo>
                  <a:lnTo>
                    <a:pt x="144665" y="8902"/>
                  </a:lnTo>
                  <a:lnTo>
                    <a:pt x="152184" y="8902"/>
                  </a:lnTo>
                  <a:lnTo>
                    <a:pt x="152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0103484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0103491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0103484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0103484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0370833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0370833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0103484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0103485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010348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011101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01034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016086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/>
            <p:cNvSpPr/>
            <p:nvPr/>
          </p:nvSpPr>
          <p:spPr>
            <a:xfrm>
              <a:off x="1016086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0168388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0160870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0168388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0168392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10160866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/>
            <p:cNvSpPr/>
            <p:nvPr/>
          </p:nvSpPr>
          <p:spPr>
            <a:xfrm>
              <a:off x="10160866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10168388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016087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0305529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10305529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1031305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0305526" y="440091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7528" y="0"/>
                  </a:moveTo>
                  <a:lnTo>
                    <a:pt x="0" y="0"/>
                  </a:lnTo>
                </a:path>
                <a:path w="65404" h="0">
                  <a:moveTo>
                    <a:pt x="7528" y="0"/>
                  </a:moveTo>
                  <a:lnTo>
                    <a:pt x="653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0313055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0305529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/>
            <p:cNvSpPr/>
            <p:nvPr/>
          </p:nvSpPr>
          <p:spPr>
            <a:xfrm>
              <a:off x="10305529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/>
            <p:cNvSpPr/>
            <p:nvPr/>
          </p:nvSpPr>
          <p:spPr>
            <a:xfrm>
              <a:off x="1031305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1030552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036330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03633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/>
            <p:cNvSpPr/>
            <p:nvPr/>
          </p:nvSpPr>
          <p:spPr>
            <a:xfrm>
              <a:off x="103633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10370839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10370839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10370833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0638182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0638182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10370833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/>
            <p:cNvSpPr/>
            <p:nvPr/>
          </p:nvSpPr>
          <p:spPr>
            <a:xfrm>
              <a:off x="10370833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/>
            <p:cNvSpPr/>
            <p:nvPr/>
          </p:nvSpPr>
          <p:spPr>
            <a:xfrm>
              <a:off x="10580802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0580801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06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1063065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/>
            <p:cNvSpPr/>
            <p:nvPr/>
          </p:nvSpPr>
          <p:spPr>
            <a:xfrm>
              <a:off x="1063065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/>
            <p:cNvSpPr/>
            <p:nvPr/>
          </p:nvSpPr>
          <p:spPr>
            <a:xfrm>
              <a:off x="1063065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1058080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10573272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105732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/>
            <p:cNvSpPr/>
            <p:nvPr/>
          </p:nvSpPr>
          <p:spPr>
            <a:xfrm>
              <a:off x="1057327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/>
            <p:cNvSpPr/>
            <p:nvPr/>
          </p:nvSpPr>
          <p:spPr>
            <a:xfrm>
              <a:off x="10436138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0436134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0580801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0573272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1057327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/>
            <p:cNvSpPr/>
            <p:nvPr/>
          </p:nvSpPr>
          <p:spPr>
            <a:xfrm>
              <a:off x="1057327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10436134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0428605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0428608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104286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10443669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122080" y="3455"/>
                  </a:moveTo>
                  <a:lnTo>
                    <a:pt x="0" y="3455"/>
                  </a:lnTo>
                </a:path>
                <a:path w="122554" h="6985">
                  <a:moveTo>
                    <a:pt x="122080" y="3455"/>
                  </a:moveTo>
                  <a:lnTo>
                    <a:pt x="115158" y="6921"/>
                  </a:lnTo>
                </a:path>
                <a:path w="122554" h="6985">
                  <a:moveTo>
                    <a:pt x="122080" y="3455"/>
                  </a:moveTo>
                  <a:lnTo>
                    <a:pt x="1151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10370830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10370833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043613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042860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0428608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0428608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037836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037083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1037083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06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1172884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1230661" y="4400924"/>
              <a:ext cx="152400" cy="9525"/>
            </a:xfrm>
            <a:custGeom>
              <a:avLst/>
              <a:gdLst/>
              <a:ahLst/>
              <a:cxnLst/>
              <a:rect l="l" t="t" r="r" b="b"/>
              <a:pathLst>
                <a:path w="152400" h="9525">
                  <a:moveTo>
                    <a:pt x="7518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7518" y="8915"/>
                  </a:lnTo>
                  <a:lnTo>
                    <a:pt x="7518" y="0"/>
                  </a:lnTo>
                  <a:close/>
                </a:path>
                <a:path w="152400" h="9525">
                  <a:moveTo>
                    <a:pt x="152184" y="0"/>
                  </a:moveTo>
                  <a:lnTo>
                    <a:pt x="144653" y="0"/>
                  </a:lnTo>
                  <a:lnTo>
                    <a:pt x="144653" y="8915"/>
                  </a:lnTo>
                  <a:lnTo>
                    <a:pt x="152184" y="8915"/>
                  </a:lnTo>
                  <a:lnTo>
                    <a:pt x="152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1172884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1172881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1440227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1440227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1172881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1172881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1382857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1382849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144022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1432709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143270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14327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1382849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137532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137532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137532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1238186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1238182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1382849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1375321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1375323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137532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1238182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1230653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123065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1123065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11245717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122080" y="3455"/>
                  </a:moveTo>
                  <a:lnTo>
                    <a:pt x="0" y="3455"/>
                  </a:lnTo>
                </a:path>
                <a:path w="122554" h="6985">
                  <a:moveTo>
                    <a:pt x="122080" y="3455"/>
                  </a:moveTo>
                  <a:lnTo>
                    <a:pt x="115148" y="6921"/>
                  </a:lnTo>
                </a:path>
                <a:path w="122554" h="6985">
                  <a:moveTo>
                    <a:pt x="122080" y="3455"/>
                  </a:moveTo>
                  <a:lnTo>
                    <a:pt x="1151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11172877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11172881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112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1123065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1123065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1123065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1118040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1117288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1117288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111728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1144022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11782237" y="4392002"/>
              <a:ext cx="193040" cy="9525"/>
            </a:xfrm>
            <a:custGeom>
              <a:avLst/>
              <a:gdLst/>
              <a:ahLst/>
              <a:cxnLst/>
              <a:rect l="l" t="t" r="r" b="b"/>
              <a:pathLst>
                <a:path w="193040" h="9525">
                  <a:moveTo>
                    <a:pt x="192695" y="0"/>
                  </a:moveTo>
                  <a:lnTo>
                    <a:pt x="0" y="0"/>
                  </a:lnTo>
                  <a:lnTo>
                    <a:pt x="0" y="8910"/>
                  </a:lnTo>
                  <a:lnTo>
                    <a:pt x="192695" y="8910"/>
                  </a:lnTo>
                  <a:lnTo>
                    <a:pt x="192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11782232" y="4392001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 h="0">
                  <a:moveTo>
                    <a:pt x="1887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11782235" y="440091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11801893" y="440091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0" y="0"/>
                  </a:moveTo>
                  <a:lnTo>
                    <a:pt x="173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11440236" y="4392008"/>
              <a:ext cx="209550" cy="9525"/>
            </a:xfrm>
            <a:custGeom>
              <a:avLst/>
              <a:gdLst/>
              <a:ahLst/>
              <a:cxnLst/>
              <a:rect l="l" t="t" r="r" b="b"/>
              <a:pathLst>
                <a:path w="209550" h="9525">
                  <a:moveTo>
                    <a:pt x="209423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09423" y="8915"/>
                  </a:lnTo>
                  <a:lnTo>
                    <a:pt x="2094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11444183" y="439200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11440227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 h="0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11576873" y="4400913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10905528" y="439200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3962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3962" y="8915"/>
                  </a:lnTo>
                  <a:lnTo>
                    <a:pt x="3962" y="0"/>
                  </a:lnTo>
                  <a:close/>
                </a:path>
                <a:path w="267970" h="9525">
                  <a:moveTo>
                    <a:pt x="267360" y="0"/>
                  </a:moveTo>
                  <a:lnTo>
                    <a:pt x="263398" y="0"/>
                  </a:lnTo>
                  <a:lnTo>
                    <a:pt x="263398" y="8915"/>
                  </a:lnTo>
                  <a:lnTo>
                    <a:pt x="267360" y="8915"/>
                  </a:lnTo>
                  <a:lnTo>
                    <a:pt x="267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10905531" y="440091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11168920" y="44009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10945378" y="440091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8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10945378" y="439200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8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10945393" y="4389037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4">
                  <a:moveTo>
                    <a:pt x="5943" y="12"/>
                  </a:moveTo>
                  <a:lnTo>
                    <a:pt x="0" y="12"/>
                  </a:lnTo>
                  <a:lnTo>
                    <a:pt x="0" y="11887"/>
                  </a:lnTo>
                  <a:lnTo>
                    <a:pt x="5943" y="11887"/>
                  </a:lnTo>
                  <a:lnTo>
                    <a:pt x="5943" y="12"/>
                  </a:lnTo>
                  <a:close/>
                </a:path>
                <a:path w="67309" h="12064">
                  <a:moveTo>
                    <a:pt x="66827" y="0"/>
                  </a:moveTo>
                  <a:lnTo>
                    <a:pt x="60883" y="0"/>
                  </a:lnTo>
                  <a:lnTo>
                    <a:pt x="60883" y="11887"/>
                  </a:lnTo>
                  <a:lnTo>
                    <a:pt x="66827" y="11887"/>
                  </a:lnTo>
                  <a:lnTo>
                    <a:pt x="66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10951329" y="440091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54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/>
            <p:cNvSpPr/>
            <p:nvPr/>
          </p:nvSpPr>
          <p:spPr>
            <a:xfrm>
              <a:off x="10951329" y="438903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0" y="0"/>
                  </a:moveTo>
                  <a:lnTo>
                    <a:pt x="549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/>
            <p:cNvSpPr/>
            <p:nvPr/>
          </p:nvSpPr>
          <p:spPr>
            <a:xfrm>
              <a:off x="11006277" y="4400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1006280" y="43890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1006280" y="4389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/>
            <p:cNvSpPr/>
            <p:nvPr/>
          </p:nvSpPr>
          <p:spPr>
            <a:xfrm>
              <a:off x="11012224" y="438903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0945383" y="4389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/>
            <p:cNvSpPr/>
            <p:nvPr/>
          </p:nvSpPr>
          <p:spPr>
            <a:xfrm>
              <a:off x="10951329" y="438903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0945381" y="4400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0945383" y="43890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/>
            <p:cNvSpPr/>
            <p:nvPr/>
          </p:nvSpPr>
          <p:spPr>
            <a:xfrm>
              <a:off x="11012224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/>
            <p:cNvSpPr/>
            <p:nvPr/>
          </p:nvSpPr>
          <p:spPr>
            <a:xfrm>
              <a:off x="1094538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0909493" y="4400913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0909493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/>
            <p:cNvSpPr/>
            <p:nvPr/>
          </p:nvSpPr>
          <p:spPr>
            <a:xfrm>
              <a:off x="10909493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/>
            <p:cNvSpPr/>
            <p:nvPr/>
          </p:nvSpPr>
          <p:spPr>
            <a:xfrm>
              <a:off x="10909493" y="4400913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/>
            <p:cNvSpPr/>
            <p:nvPr/>
          </p:nvSpPr>
          <p:spPr>
            <a:xfrm>
              <a:off x="10913060" y="439200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306" y="0"/>
                  </a:moveTo>
                  <a:lnTo>
                    <a:pt x="0" y="0"/>
                  </a:lnTo>
                  <a:lnTo>
                    <a:pt x="2523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/>
            <p:cNvSpPr/>
            <p:nvPr/>
          </p:nvSpPr>
          <p:spPr>
            <a:xfrm>
              <a:off x="930144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9308967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930896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/>
            <p:cNvSpPr/>
            <p:nvPr/>
          </p:nvSpPr>
          <p:spPr>
            <a:xfrm>
              <a:off x="956126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/>
            <p:cNvSpPr/>
            <p:nvPr/>
          </p:nvSpPr>
          <p:spPr>
            <a:xfrm>
              <a:off x="956126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956126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9301440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930896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930143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/>
            <p:cNvSpPr/>
            <p:nvPr/>
          </p:nvSpPr>
          <p:spPr>
            <a:xfrm>
              <a:off x="930896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/>
            <p:cNvSpPr/>
            <p:nvPr/>
          </p:nvSpPr>
          <p:spPr>
            <a:xfrm>
              <a:off x="9308967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9034097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/>
            <p:cNvSpPr/>
            <p:nvPr/>
          </p:nvSpPr>
          <p:spPr>
            <a:xfrm>
              <a:off x="9041618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904161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929391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/>
            <p:cNvSpPr/>
            <p:nvPr/>
          </p:nvSpPr>
          <p:spPr>
            <a:xfrm>
              <a:off x="9293914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/>
            <p:cNvSpPr/>
            <p:nvPr/>
          </p:nvSpPr>
          <p:spPr>
            <a:xfrm>
              <a:off x="9293914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903409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904161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903408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904161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/>
            <p:cNvSpPr/>
            <p:nvPr/>
          </p:nvSpPr>
          <p:spPr>
            <a:xfrm>
              <a:off x="9041618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/>
            <p:cNvSpPr/>
            <p:nvPr/>
          </p:nvSpPr>
          <p:spPr>
            <a:xfrm>
              <a:off x="956879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9576317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/>
            <p:cNvSpPr/>
            <p:nvPr/>
          </p:nvSpPr>
          <p:spPr>
            <a:xfrm>
              <a:off x="957631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982861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982861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982861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9568788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957631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956878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957631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9576317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983613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8932597" y="5348519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0" y="292106"/>
                  </a:moveTo>
                  <a:lnTo>
                    <a:pt x="8921" y="292106"/>
                  </a:lnTo>
                </a:path>
                <a:path w="9525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8941509" y="5356036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8932597" y="535604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8941509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8932588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8932597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8932597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8932597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8941509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8936063" y="535604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8938046" y="5356036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3003224" y="5056413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8921" y="292106"/>
                  </a:moveTo>
                  <a:lnTo>
                    <a:pt x="0" y="292106"/>
                  </a:lnTo>
                </a:path>
                <a:path w="9525" h="292100">
                  <a:moveTo>
                    <a:pt x="8921" y="292106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13003234" y="50639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13012146" y="50639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13003234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13003234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13012146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13012146" y="50564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13003224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3003234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3008676" y="50639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3006697" y="50639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8932596" y="6296118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494" y="8921"/>
                  </a:moveTo>
                  <a:lnTo>
                    <a:pt x="101494" y="0"/>
                  </a:lnTo>
                </a:path>
                <a:path w="101600" h="9525">
                  <a:moveTo>
                    <a:pt x="10149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8941514" y="62961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8932597" y="6305039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79" h="0">
                  <a:moveTo>
                    <a:pt x="0" y="0"/>
                  </a:moveTo>
                  <a:lnTo>
                    <a:pt x="939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902657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/>
            <p:cNvSpPr/>
            <p:nvPr/>
          </p:nvSpPr>
          <p:spPr>
            <a:xfrm>
              <a:off x="9026569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9026569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8936063" y="63015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 h="0">
                  <a:moveTo>
                    <a:pt x="0" y="0"/>
                  </a:moveTo>
                  <a:lnTo>
                    <a:pt x="905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8938049" y="6299589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 h="0">
                  <a:moveTo>
                    <a:pt x="885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8932597" y="6224832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5">
                  <a:moveTo>
                    <a:pt x="0" y="80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8941509" y="62323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w="0" h="64135">
                  <a:moveTo>
                    <a:pt x="0" y="6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8932597" y="623236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0"/>
                  </a:moveTo>
                  <a:lnTo>
                    <a:pt x="0" y="726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8932597" y="62248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/>
            <p:cNvSpPr/>
            <p:nvPr/>
          </p:nvSpPr>
          <p:spPr>
            <a:xfrm>
              <a:off x="8932597" y="62323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8941509" y="62248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8936063" y="6232361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2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8938046" y="6232366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672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/>
            <p:cNvSpPr/>
            <p:nvPr/>
          </p:nvSpPr>
          <p:spPr>
            <a:xfrm>
              <a:off x="10638188" y="4392002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0" y="0"/>
                  </a:lnTo>
                  <a:lnTo>
                    <a:pt x="0" y="8910"/>
                  </a:lnTo>
                  <a:lnTo>
                    <a:pt x="267342" y="8910"/>
                  </a:lnTo>
                  <a:lnTo>
                    <a:pt x="2673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0642144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0638182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 h="0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0774825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 h="0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9836137" y="4392008"/>
              <a:ext cx="267335" cy="9525"/>
            </a:xfrm>
            <a:custGeom>
              <a:avLst/>
              <a:gdLst/>
              <a:ahLst/>
              <a:cxnLst/>
              <a:rect l="l" t="t" r="r" b="b"/>
              <a:pathLst>
                <a:path w="267334" h="9525">
                  <a:moveTo>
                    <a:pt x="267335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67335" y="8915"/>
                  </a:lnTo>
                  <a:lnTo>
                    <a:pt x="267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/>
            <p:cNvSpPr/>
            <p:nvPr/>
          </p:nvSpPr>
          <p:spPr>
            <a:xfrm>
              <a:off x="9836138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 h="0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9972786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 h="0">
                  <a:moveTo>
                    <a:pt x="0" y="0"/>
                  </a:moveTo>
                  <a:lnTo>
                    <a:pt x="1306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9840096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 h="0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27769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2509625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/>
            <p:cNvSpPr/>
            <p:nvPr/>
          </p:nvSpPr>
          <p:spPr>
            <a:xfrm>
              <a:off x="12509625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2509632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12509625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2509625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12776975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/>
            <p:cNvSpPr/>
            <p:nvPr/>
          </p:nvSpPr>
          <p:spPr>
            <a:xfrm>
              <a:off x="12776975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12509625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12509626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250962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/>
            <p:cNvSpPr/>
            <p:nvPr/>
          </p:nvSpPr>
          <p:spPr>
            <a:xfrm>
              <a:off x="1251715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/>
            <p:cNvSpPr/>
            <p:nvPr/>
          </p:nvSpPr>
          <p:spPr>
            <a:xfrm>
              <a:off x="1250962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1256700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256700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2574532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1256700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12574532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12574536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2567006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2567006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2574532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256700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2711673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2711673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271919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271167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2582058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0" y="3455"/>
                  </a:moveTo>
                  <a:lnTo>
                    <a:pt x="122080" y="3455"/>
                  </a:lnTo>
                </a:path>
                <a:path w="122554" h="6985">
                  <a:moveTo>
                    <a:pt x="0" y="3455"/>
                  </a:moveTo>
                  <a:lnTo>
                    <a:pt x="6921" y="6921"/>
                  </a:lnTo>
                </a:path>
                <a:path w="122554" h="6985">
                  <a:moveTo>
                    <a:pt x="0" y="3455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2719195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2719196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271167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271167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271919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271167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276944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276944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27769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/>
            <p:cNvSpPr/>
            <p:nvPr/>
          </p:nvSpPr>
          <p:spPr>
            <a:xfrm>
              <a:off x="1276944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27769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197492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1982451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1982457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197492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198245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197492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223475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22347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223475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1982457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1982451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197492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2242275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2249801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12249802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1224227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1224980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1224227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1250209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1250209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1250209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12249802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12249801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 h="0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09" name="object 53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776972" y="4391907"/>
              <a:ext cx="235268" cy="80301"/>
            </a:xfrm>
            <a:prstGeom prst="rect">
              <a:avLst/>
            </a:prstGeom>
          </p:spPr>
        </p:pic>
        <p:sp>
          <p:nvSpPr>
            <p:cNvPr id="5310" name="object 5310"/>
            <p:cNvSpPr/>
            <p:nvPr/>
          </p:nvSpPr>
          <p:spPr>
            <a:xfrm>
              <a:off x="8932596" y="4392001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494" y="0"/>
                  </a:moveTo>
                  <a:lnTo>
                    <a:pt x="101494" y="8921"/>
                  </a:lnTo>
                </a:path>
                <a:path w="101600" h="9525">
                  <a:moveTo>
                    <a:pt x="1014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8941514" y="44009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8932597" y="43920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79" h="0">
                  <a:moveTo>
                    <a:pt x="0" y="0"/>
                  </a:moveTo>
                  <a:lnTo>
                    <a:pt x="939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902657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9026569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9026569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/>
            <p:cNvSpPr/>
            <p:nvPr/>
          </p:nvSpPr>
          <p:spPr>
            <a:xfrm>
              <a:off x="8936063" y="439547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 h="0">
                  <a:moveTo>
                    <a:pt x="0" y="0"/>
                  </a:moveTo>
                  <a:lnTo>
                    <a:pt x="905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/>
            <p:cNvSpPr/>
            <p:nvPr/>
          </p:nvSpPr>
          <p:spPr>
            <a:xfrm>
              <a:off x="8938049" y="4397451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 h="0">
                  <a:moveTo>
                    <a:pt x="885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8932597" y="4392001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5">
                  <a:moveTo>
                    <a:pt x="0" y="0"/>
                  </a:moveTo>
                  <a:lnTo>
                    <a:pt x="0" y="80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8941509" y="440091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w="0" h="64135">
                  <a:moveTo>
                    <a:pt x="0" y="0"/>
                  </a:moveTo>
                  <a:lnTo>
                    <a:pt x="0" y="637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/>
            <p:cNvSpPr/>
            <p:nvPr/>
          </p:nvSpPr>
          <p:spPr>
            <a:xfrm>
              <a:off x="8932597" y="4392008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72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/>
            <p:cNvSpPr/>
            <p:nvPr/>
          </p:nvSpPr>
          <p:spPr>
            <a:xfrm>
              <a:off x="8932597" y="44646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/>
            <p:cNvSpPr/>
            <p:nvPr/>
          </p:nvSpPr>
          <p:spPr>
            <a:xfrm>
              <a:off x="8932597" y="446468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8941509" y="446468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/>
            <p:cNvSpPr/>
            <p:nvPr/>
          </p:nvSpPr>
          <p:spPr>
            <a:xfrm>
              <a:off x="8936063" y="4395474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69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/>
            <p:cNvSpPr/>
            <p:nvPr/>
          </p:nvSpPr>
          <p:spPr>
            <a:xfrm>
              <a:off x="8938046" y="439745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72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/>
            <p:cNvSpPr/>
            <p:nvPr/>
          </p:nvSpPr>
          <p:spPr>
            <a:xfrm>
              <a:off x="10632239" y="5341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/>
            <p:cNvSpPr/>
            <p:nvPr/>
          </p:nvSpPr>
          <p:spPr>
            <a:xfrm>
              <a:off x="10632239" y="53020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/>
            <p:cNvSpPr/>
            <p:nvPr/>
          </p:nvSpPr>
          <p:spPr>
            <a:xfrm>
              <a:off x="10632239" y="52624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/>
            <p:cNvSpPr/>
            <p:nvPr/>
          </p:nvSpPr>
          <p:spPr>
            <a:xfrm>
              <a:off x="10632239" y="52237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/>
            <p:cNvSpPr/>
            <p:nvPr/>
          </p:nvSpPr>
          <p:spPr>
            <a:xfrm>
              <a:off x="10632239" y="52039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/>
            <p:cNvSpPr/>
            <p:nvPr/>
          </p:nvSpPr>
          <p:spPr>
            <a:xfrm>
              <a:off x="10624321" y="52039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/>
            <p:cNvSpPr/>
            <p:nvPr/>
          </p:nvSpPr>
          <p:spPr>
            <a:xfrm>
              <a:off x="10624321" y="52435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/>
            <p:cNvSpPr/>
            <p:nvPr/>
          </p:nvSpPr>
          <p:spPr>
            <a:xfrm>
              <a:off x="10624321" y="52831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/>
            <p:cNvSpPr/>
            <p:nvPr/>
          </p:nvSpPr>
          <p:spPr>
            <a:xfrm>
              <a:off x="10624321" y="53227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/>
            <p:cNvSpPr/>
            <p:nvPr/>
          </p:nvSpPr>
          <p:spPr>
            <a:xfrm>
              <a:off x="10632236" y="53614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/>
            <p:cNvSpPr/>
            <p:nvPr/>
          </p:nvSpPr>
          <p:spPr>
            <a:xfrm>
              <a:off x="10624323" y="536141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/>
            <p:cNvSpPr/>
            <p:nvPr/>
          </p:nvSpPr>
          <p:spPr>
            <a:xfrm>
              <a:off x="10632738" y="5341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/>
            <p:cNvSpPr/>
            <p:nvPr/>
          </p:nvSpPr>
          <p:spPr>
            <a:xfrm>
              <a:off x="10632738" y="53020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/>
            <p:cNvSpPr/>
            <p:nvPr/>
          </p:nvSpPr>
          <p:spPr>
            <a:xfrm>
              <a:off x="10632738" y="52624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/>
            <p:cNvSpPr/>
            <p:nvPr/>
          </p:nvSpPr>
          <p:spPr>
            <a:xfrm>
              <a:off x="10632738" y="52227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/>
            <p:cNvSpPr/>
            <p:nvPr/>
          </p:nvSpPr>
          <p:spPr>
            <a:xfrm>
              <a:off x="10632236" y="52039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/>
            <p:cNvSpPr/>
            <p:nvPr/>
          </p:nvSpPr>
          <p:spPr>
            <a:xfrm>
              <a:off x="10624323" y="520397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/>
            <p:cNvSpPr/>
            <p:nvPr/>
          </p:nvSpPr>
          <p:spPr>
            <a:xfrm>
              <a:off x="10632239" y="5583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/>
            <p:cNvSpPr/>
            <p:nvPr/>
          </p:nvSpPr>
          <p:spPr>
            <a:xfrm>
              <a:off x="10632239" y="55436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/>
            <p:cNvSpPr/>
            <p:nvPr/>
          </p:nvSpPr>
          <p:spPr>
            <a:xfrm>
              <a:off x="10632239" y="5503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/>
            <p:cNvSpPr/>
            <p:nvPr/>
          </p:nvSpPr>
          <p:spPr>
            <a:xfrm>
              <a:off x="10632239" y="546539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/>
            <p:cNvSpPr/>
            <p:nvPr/>
          </p:nvSpPr>
          <p:spPr>
            <a:xfrm>
              <a:off x="10632239" y="54455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/>
            <p:cNvSpPr/>
            <p:nvPr/>
          </p:nvSpPr>
          <p:spPr>
            <a:xfrm>
              <a:off x="10624321" y="54455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/>
            <p:cNvSpPr/>
            <p:nvPr/>
          </p:nvSpPr>
          <p:spPr>
            <a:xfrm>
              <a:off x="10624321" y="54851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/>
            <p:cNvSpPr/>
            <p:nvPr/>
          </p:nvSpPr>
          <p:spPr>
            <a:xfrm>
              <a:off x="10624321" y="55247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/>
            <p:cNvSpPr/>
            <p:nvPr/>
          </p:nvSpPr>
          <p:spPr>
            <a:xfrm>
              <a:off x="10624321" y="55644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/>
            <p:cNvSpPr/>
            <p:nvPr/>
          </p:nvSpPr>
          <p:spPr>
            <a:xfrm>
              <a:off x="10632236" y="5603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/>
            <p:cNvSpPr/>
            <p:nvPr/>
          </p:nvSpPr>
          <p:spPr>
            <a:xfrm>
              <a:off x="10624323" y="560302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/>
            <p:cNvSpPr/>
            <p:nvPr/>
          </p:nvSpPr>
          <p:spPr>
            <a:xfrm>
              <a:off x="10632738" y="5583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/>
            <p:cNvSpPr/>
            <p:nvPr/>
          </p:nvSpPr>
          <p:spPr>
            <a:xfrm>
              <a:off x="10632738" y="55436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/>
            <p:cNvSpPr/>
            <p:nvPr/>
          </p:nvSpPr>
          <p:spPr>
            <a:xfrm>
              <a:off x="10632738" y="5503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/>
            <p:cNvSpPr/>
            <p:nvPr/>
          </p:nvSpPr>
          <p:spPr>
            <a:xfrm>
              <a:off x="10632738" y="54644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/>
            <p:cNvSpPr/>
            <p:nvPr/>
          </p:nvSpPr>
          <p:spPr>
            <a:xfrm>
              <a:off x="10632236" y="54455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/>
            <p:cNvSpPr/>
            <p:nvPr/>
          </p:nvSpPr>
          <p:spPr>
            <a:xfrm>
              <a:off x="10624323" y="54455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/>
            <p:cNvSpPr/>
            <p:nvPr/>
          </p:nvSpPr>
          <p:spPr>
            <a:xfrm>
              <a:off x="11261997" y="55906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/>
            <p:cNvSpPr/>
            <p:nvPr/>
          </p:nvSpPr>
          <p:spPr>
            <a:xfrm>
              <a:off x="11261997" y="5551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/>
            <p:cNvSpPr/>
            <p:nvPr/>
          </p:nvSpPr>
          <p:spPr>
            <a:xfrm>
              <a:off x="11261997" y="55113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/>
            <p:cNvSpPr/>
            <p:nvPr/>
          </p:nvSpPr>
          <p:spPr>
            <a:xfrm>
              <a:off x="11261997" y="547279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/>
            <p:cNvSpPr/>
            <p:nvPr/>
          </p:nvSpPr>
          <p:spPr>
            <a:xfrm>
              <a:off x="11261997" y="54529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11254074" y="54529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/>
            <p:cNvSpPr/>
            <p:nvPr/>
          </p:nvSpPr>
          <p:spPr>
            <a:xfrm>
              <a:off x="11254074" y="54925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/>
            <p:cNvSpPr/>
            <p:nvPr/>
          </p:nvSpPr>
          <p:spPr>
            <a:xfrm>
              <a:off x="11254074" y="553220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/>
            <p:cNvSpPr/>
            <p:nvPr/>
          </p:nvSpPr>
          <p:spPr>
            <a:xfrm>
              <a:off x="11254074" y="55718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11261999" y="56104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/>
            <p:cNvSpPr/>
            <p:nvPr/>
          </p:nvSpPr>
          <p:spPr>
            <a:xfrm>
              <a:off x="11254081" y="56104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/>
            <p:cNvSpPr/>
            <p:nvPr/>
          </p:nvSpPr>
          <p:spPr>
            <a:xfrm>
              <a:off x="11262491" y="55906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/>
            <p:cNvSpPr/>
            <p:nvPr/>
          </p:nvSpPr>
          <p:spPr>
            <a:xfrm>
              <a:off x="11262491" y="5551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11262491" y="55113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/>
            <p:cNvSpPr/>
            <p:nvPr/>
          </p:nvSpPr>
          <p:spPr>
            <a:xfrm>
              <a:off x="11262491" y="54717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/>
            <p:cNvSpPr/>
            <p:nvPr/>
          </p:nvSpPr>
          <p:spPr>
            <a:xfrm>
              <a:off x="11261999" y="54529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/>
            <p:cNvSpPr/>
            <p:nvPr/>
          </p:nvSpPr>
          <p:spPr>
            <a:xfrm>
              <a:off x="11254081" y="545298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11261997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/>
            <p:cNvSpPr/>
            <p:nvPr/>
          </p:nvSpPr>
          <p:spPr>
            <a:xfrm>
              <a:off x="11261997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/>
            <p:cNvSpPr/>
            <p:nvPr/>
          </p:nvSpPr>
          <p:spPr>
            <a:xfrm>
              <a:off x="11261997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/>
            <p:cNvSpPr/>
            <p:nvPr/>
          </p:nvSpPr>
          <p:spPr>
            <a:xfrm>
              <a:off x="11261997" y="523118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11261997" y="521137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/>
            <p:cNvSpPr/>
            <p:nvPr/>
          </p:nvSpPr>
          <p:spPr>
            <a:xfrm>
              <a:off x="11254074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/>
            <p:cNvSpPr/>
            <p:nvPr/>
          </p:nvSpPr>
          <p:spPr>
            <a:xfrm>
              <a:off x="11254074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/>
            <p:cNvSpPr/>
            <p:nvPr/>
          </p:nvSpPr>
          <p:spPr>
            <a:xfrm>
              <a:off x="11254074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11254074" y="5330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/>
            <p:cNvSpPr/>
            <p:nvPr/>
          </p:nvSpPr>
          <p:spPr>
            <a:xfrm>
              <a:off x="11261999" y="5368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/>
            <p:cNvSpPr/>
            <p:nvPr/>
          </p:nvSpPr>
          <p:spPr>
            <a:xfrm>
              <a:off x="11254081" y="536881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/>
            <p:cNvSpPr/>
            <p:nvPr/>
          </p:nvSpPr>
          <p:spPr>
            <a:xfrm>
              <a:off x="11262491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11262491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/>
            <p:cNvSpPr/>
            <p:nvPr/>
          </p:nvSpPr>
          <p:spPr>
            <a:xfrm>
              <a:off x="11262491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/>
            <p:cNvSpPr/>
            <p:nvPr/>
          </p:nvSpPr>
          <p:spPr>
            <a:xfrm>
              <a:off x="11262491" y="52301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/>
            <p:cNvSpPr/>
            <p:nvPr/>
          </p:nvSpPr>
          <p:spPr>
            <a:xfrm>
              <a:off x="11261999" y="521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11254081" y="521137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/>
            <p:cNvSpPr/>
            <p:nvPr/>
          </p:nvSpPr>
          <p:spPr>
            <a:xfrm>
              <a:off x="10944136" y="5214867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7442" y="0"/>
                  </a:moveTo>
                  <a:lnTo>
                    <a:pt x="0" y="0"/>
                  </a:lnTo>
                  <a:lnTo>
                    <a:pt x="0" y="10871"/>
                  </a:lnTo>
                  <a:lnTo>
                    <a:pt x="7442" y="10871"/>
                  </a:lnTo>
                  <a:lnTo>
                    <a:pt x="74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/>
            <p:cNvSpPr/>
            <p:nvPr/>
          </p:nvSpPr>
          <p:spPr>
            <a:xfrm>
              <a:off x="10944148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/>
            <p:cNvSpPr/>
            <p:nvPr/>
          </p:nvSpPr>
          <p:spPr>
            <a:xfrm>
              <a:off x="10951577" y="521485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10944142" y="521484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/>
            <p:cNvSpPr/>
            <p:nvPr/>
          </p:nvSpPr>
          <p:spPr>
            <a:xfrm>
              <a:off x="10944148" y="52148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/>
            <p:cNvSpPr/>
            <p:nvPr/>
          </p:nvSpPr>
          <p:spPr>
            <a:xfrm>
              <a:off x="10944148" y="535447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7434" y="0"/>
                  </a:moveTo>
                  <a:lnTo>
                    <a:pt x="0" y="0"/>
                  </a:lnTo>
                  <a:lnTo>
                    <a:pt x="0" y="10879"/>
                  </a:lnTo>
                  <a:lnTo>
                    <a:pt x="7434" y="10879"/>
                  </a:lnTo>
                  <a:lnTo>
                    <a:pt x="74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/>
            <p:cNvSpPr/>
            <p:nvPr/>
          </p:nvSpPr>
          <p:spPr>
            <a:xfrm>
              <a:off x="10944148" y="5365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10951577" y="535446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10944142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/>
            <p:cNvSpPr/>
            <p:nvPr/>
          </p:nvSpPr>
          <p:spPr>
            <a:xfrm>
              <a:off x="10944148" y="535446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/>
            <p:cNvSpPr/>
            <p:nvPr/>
          </p:nvSpPr>
          <p:spPr>
            <a:xfrm>
              <a:off x="10922857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/>
            <p:cNvSpPr/>
            <p:nvPr/>
          </p:nvSpPr>
          <p:spPr>
            <a:xfrm>
              <a:off x="10922857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10922857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/>
            <p:cNvSpPr/>
            <p:nvPr/>
          </p:nvSpPr>
          <p:spPr>
            <a:xfrm>
              <a:off x="10922857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/>
            <p:cNvSpPr/>
            <p:nvPr/>
          </p:nvSpPr>
          <p:spPr>
            <a:xfrm>
              <a:off x="10922857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/>
            <p:cNvSpPr/>
            <p:nvPr/>
          </p:nvSpPr>
          <p:spPr>
            <a:xfrm>
              <a:off x="10947120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10947120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/>
            <p:cNvSpPr/>
            <p:nvPr/>
          </p:nvSpPr>
          <p:spPr>
            <a:xfrm>
              <a:off x="10947120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/>
            <p:cNvSpPr/>
            <p:nvPr/>
          </p:nvSpPr>
          <p:spPr>
            <a:xfrm>
              <a:off x="10947120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/>
            <p:cNvSpPr/>
            <p:nvPr/>
          </p:nvSpPr>
          <p:spPr>
            <a:xfrm>
              <a:off x="10947120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/>
            <p:cNvSpPr/>
            <p:nvPr/>
          </p:nvSpPr>
          <p:spPr>
            <a:xfrm>
              <a:off x="10948603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/>
            <p:cNvSpPr/>
            <p:nvPr/>
          </p:nvSpPr>
          <p:spPr>
            <a:xfrm>
              <a:off x="10948603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/>
            <p:cNvSpPr/>
            <p:nvPr/>
          </p:nvSpPr>
          <p:spPr>
            <a:xfrm>
              <a:off x="10948603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/>
            <p:cNvSpPr/>
            <p:nvPr/>
          </p:nvSpPr>
          <p:spPr>
            <a:xfrm>
              <a:off x="10948603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/>
            <p:cNvSpPr/>
            <p:nvPr/>
          </p:nvSpPr>
          <p:spPr>
            <a:xfrm>
              <a:off x="10948603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/>
            <p:cNvSpPr/>
            <p:nvPr/>
          </p:nvSpPr>
          <p:spPr>
            <a:xfrm>
              <a:off x="10922362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/>
            <p:cNvSpPr/>
            <p:nvPr/>
          </p:nvSpPr>
          <p:spPr>
            <a:xfrm>
              <a:off x="10922362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/>
            <p:cNvSpPr/>
            <p:nvPr/>
          </p:nvSpPr>
          <p:spPr>
            <a:xfrm>
              <a:off x="10922362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/>
            <p:cNvSpPr/>
            <p:nvPr/>
          </p:nvSpPr>
          <p:spPr>
            <a:xfrm>
              <a:off x="10922362" y="5330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/>
            <p:cNvSpPr/>
            <p:nvPr/>
          </p:nvSpPr>
          <p:spPr>
            <a:xfrm>
              <a:off x="10922362" y="5368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/>
            <p:cNvSpPr/>
            <p:nvPr/>
          </p:nvSpPr>
          <p:spPr>
            <a:xfrm>
              <a:off x="10922857" y="5368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/>
            <p:cNvSpPr/>
            <p:nvPr/>
          </p:nvSpPr>
          <p:spPr>
            <a:xfrm>
              <a:off x="10948603" y="53688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/>
            <p:cNvSpPr/>
            <p:nvPr/>
          </p:nvSpPr>
          <p:spPr>
            <a:xfrm>
              <a:off x="10960983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/>
            <p:cNvSpPr/>
            <p:nvPr/>
          </p:nvSpPr>
          <p:spPr>
            <a:xfrm>
              <a:off x="10960983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/>
            <p:cNvSpPr/>
            <p:nvPr/>
          </p:nvSpPr>
          <p:spPr>
            <a:xfrm>
              <a:off x="10960983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/>
            <p:cNvSpPr/>
            <p:nvPr/>
          </p:nvSpPr>
          <p:spPr>
            <a:xfrm>
              <a:off x="10960983" y="52301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/>
            <p:cNvSpPr/>
            <p:nvPr/>
          </p:nvSpPr>
          <p:spPr>
            <a:xfrm>
              <a:off x="10922362" y="521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/>
            <p:cNvSpPr/>
            <p:nvPr/>
          </p:nvSpPr>
          <p:spPr>
            <a:xfrm>
              <a:off x="10922857" y="521137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/>
            <p:cNvSpPr/>
            <p:nvPr/>
          </p:nvSpPr>
          <p:spPr>
            <a:xfrm>
              <a:off x="10948603" y="521137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/>
            <p:cNvSpPr/>
            <p:nvPr/>
          </p:nvSpPr>
          <p:spPr>
            <a:xfrm>
              <a:off x="9621767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9661371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/>
            <p:cNvSpPr/>
            <p:nvPr/>
          </p:nvSpPr>
          <p:spPr>
            <a:xfrm>
              <a:off x="9700980" y="5644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8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/>
            <p:cNvSpPr/>
            <p:nvPr/>
          </p:nvSpPr>
          <p:spPr>
            <a:xfrm>
              <a:off x="9719793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/>
            <p:cNvSpPr/>
            <p:nvPr/>
          </p:nvSpPr>
          <p:spPr>
            <a:xfrm>
              <a:off x="9719785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9680180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/>
            <p:cNvSpPr/>
            <p:nvPr/>
          </p:nvSpPr>
          <p:spPr>
            <a:xfrm>
              <a:off x="9640571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/>
            <p:cNvSpPr/>
            <p:nvPr/>
          </p:nvSpPr>
          <p:spPr>
            <a:xfrm>
              <a:off x="9621767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/>
            <p:cNvSpPr/>
            <p:nvPr/>
          </p:nvSpPr>
          <p:spPr>
            <a:xfrm>
              <a:off x="9621767" y="56366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9621767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/>
            <p:cNvSpPr/>
            <p:nvPr/>
          </p:nvSpPr>
          <p:spPr>
            <a:xfrm>
              <a:off x="9661371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/>
            <p:cNvSpPr/>
            <p:nvPr/>
          </p:nvSpPr>
          <p:spPr>
            <a:xfrm>
              <a:off x="9700980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/>
            <p:cNvSpPr/>
            <p:nvPr/>
          </p:nvSpPr>
          <p:spPr>
            <a:xfrm>
              <a:off x="9739596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/>
            <p:cNvSpPr/>
            <p:nvPr/>
          </p:nvSpPr>
          <p:spPr>
            <a:xfrm>
              <a:off x="9739596" y="56366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/>
            <p:cNvSpPr/>
            <p:nvPr/>
          </p:nvSpPr>
          <p:spPr>
            <a:xfrm>
              <a:off x="8932597" y="5056413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0" y="292106"/>
                  </a:moveTo>
                  <a:lnTo>
                    <a:pt x="8921" y="292106"/>
                  </a:lnTo>
                </a:path>
                <a:path w="9525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/>
            <p:cNvSpPr/>
            <p:nvPr/>
          </p:nvSpPr>
          <p:spPr>
            <a:xfrm>
              <a:off x="8950421" y="5056413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8932597" y="5056413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0"/>
                  </a:moveTo>
                  <a:lnTo>
                    <a:pt x="0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/>
            <p:cNvSpPr/>
            <p:nvPr/>
          </p:nvSpPr>
          <p:spPr>
            <a:xfrm>
              <a:off x="8932597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/>
            <p:cNvSpPr/>
            <p:nvPr/>
          </p:nvSpPr>
          <p:spPr>
            <a:xfrm>
              <a:off x="8932599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/>
            <p:cNvSpPr/>
            <p:nvPr/>
          </p:nvSpPr>
          <p:spPr>
            <a:xfrm>
              <a:off x="8932597" y="505641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8932599" y="505641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/>
            <p:cNvSpPr/>
            <p:nvPr/>
          </p:nvSpPr>
          <p:spPr>
            <a:xfrm>
              <a:off x="8941509" y="529287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/>
            <p:cNvSpPr/>
            <p:nvPr/>
          </p:nvSpPr>
          <p:spPr>
            <a:xfrm>
              <a:off x="8932597" y="52928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/>
            <p:cNvSpPr/>
            <p:nvPr/>
          </p:nvSpPr>
          <p:spPr>
            <a:xfrm>
              <a:off x="8941509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/>
            <p:cNvSpPr/>
            <p:nvPr/>
          </p:nvSpPr>
          <p:spPr>
            <a:xfrm>
              <a:off x="8932588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/>
            <p:cNvSpPr/>
            <p:nvPr/>
          </p:nvSpPr>
          <p:spPr>
            <a:xfrm>
              <a:off x="8932597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/>
            <p:cNvSpPr/>
            <p:nvPr/>
          </p:nvSpPr>
          <p:spPr>
            <a:xfrm>
              <a:off x="8932597" y="5292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/>
            <p:cNvSpPr/>
            <p:nvPr/>
          </p:nvSpPr>
          <p:spPr>
            <a:xfrm>
              <a:off x="8941509" y="5285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/>
            <p:cNvSpPr/>
            <p:nvPr/>
          </p:nvSpPr>
          <p:spPr>
            <a:xfrm>
              <a:off x="8932588" y="52853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/>
            <p:cNvSpPr/>
            <p:nvPr/>
          </p:nvSpPr>
          <p:spPr>
            <a:xfrm>
              <a:off x="8932597" y="52853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/>
            <p:cNvSpPr/>
            <p:nvPr/>
          </p:nvSpPr>
          <p:spPr>
            <a:xfrm>
              <a:off x="8950421" y="5119588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165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/>
            <p:cNvSpPr/>
            <p:nvPr/>
          </p:nvSpPr>
          <p:spPr>
            <a:xfrm>
              <a:off x="8941509" y="5119590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0"/>
                  </a:moveTo>
                  <a:lnTo>
                    <a:pt x="0" y="1657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/>
            <p:cNvSpPr/>
            <p:nvPr/>
          </p:nvSpPr>
          <p:spPr>
            <a:xfrm>
              <a:off x="8941509" y="5292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/>
            <p:cNvSpPr/>
            <p:nvPr/>
          </p:nvSpPr>
          <p:spPr>
            <a:xfrm>
              <a:off x="8950421" y="5285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/>
            <p:cNvSpPr/>
            <p:nvPr/>
          </p:nvSpPr>
          <p:spPr>
            <a:xfrm>
              <a:off x="8941500" y="52853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/>
            <p:cNvSpPr/>
            <p:nvPr/>
          </p:nvSpPr>
          <p:spPr>
            <a:xfrm>
              <a:off x="8941509" y="52853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/>
            <p:cNvSpPr/>
            <p:nvPr/>
          </p:nvSpPr>
          <p:spPr>
            <a:xfrm>
              <a:off x="8941509" y="51195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/>
            <p:cNvSpPr/>
            <p:nvPr/>
          </p:nvSpPr>
          <p:spPr>
            <a:xfrm>
              <a:off x="8950421" y="5112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/>
            <p:cNvSpPr/>
            <p:nvPr/>
          </p:nvSpPr>
          <p:spPr>
            <a:xfrm>
              <a:off x="8941500" y="511206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/>
            <p:cNvSpPr/>
            <p:nvPr/>
          </p:nvSpPr>
          <p:spPr>
            <a:xfrm>
              <a:off x="8941509" y="511206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/>
            <p:cNvSpPr/>
            <p:nvPr/>
          </p:nvSpPr>
          <p:spPr>
            <a:xfrm>
              <a:off x="8955867" y="5127113"/>
              <a:ext cx="6985" cy="151130"/>
            </a:xfrm>
            <a:custGeom>
              <a:avLst/>
              <a:gdLst/>
              <a:ahLst/>
              <a:cxnLst/>
              <a:rect l="l" t="t" r="r" b="b"/>
              <a:pathLst>
                <a:path w="6984" h="151129">
                  <a:moveTo>
                    <a:pt x="3465" y="150707"/>
                  </a:moveTo>
                  <a:lnTo>
                    <a:pt x="3465" y="0"/>
                  </a:lnTo>
                </a:path>
                <a:path w="6984" h="151129">
                  <a:moveTo>
                    <a:pt x="3465" y="150707"/>
                  </a:moveTo>
                  <a:lnTo>
                    <a:pt x="6931" y="143775"/>
                  </a:lnTo>
                </a:path>
                <a:path w="6984" h="151129">
                  <a:moveTo>
                    <a:pt x="3465" y="150707"/>
                  </a:moveTo>
                  <a:lnTo>
                    <a:pt x="0" y="1437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8941509" y="505641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8932597" y="505641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8932597" y="51195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/>
            <p:cNvSpPr/>
            <p:nvPr/>
          </p:nvSpPr>
          <p:spPr>
            <a:xfrm>
              <a:off x="8941509" y="5112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/>
            <p:cNvSpPr/>
            <p:nvPr/>
          </p:nvSpPr>
          <p:spPr>
            <a:xfrm>
              <a:off x="8932588" y="511206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/>
            <p:cNvSpPr/>
            <p:nvPr/>
          </p:nvSpPr>
          <p:spPr>
            <a:xfrm>
              <a:off x="8932597" y="511206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/>
            <p:cNvSpPr/>
            <p:nvPr/>
          </p:nvSpPr>
          <p:spPr>
            <a:xfrm>
              <a:off x="8932597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8941509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8932588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8932597" y="50564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/>
            <p:cNvSpPr/>
            <p:nvPr/>
          </p:nvSpPr>
          <p:spPr>
            <a:xfrm>
              <a:off x="13003224" y="5348519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8921" y="0"/>
                  </a:moveTo>
                  <a:lnTo>
                    <a:pt x="0" y="0"/>
                  </a:lnTo>
                </a:path>
                <a:path w="9525" h="292100">
                  <a:moveTo>
                    <a:pt x="8921" y="0"/>
                  </a:moveTo>
                  <a:lnTo>
                    <a:pt x="8921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/>
            <p:cNvSpPr/>
            <p:nvPr/>
          </p:nvSpPr>
          <p:spPr>
            <a:xfrm>
              <a:off x="12994322" y="534851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0"/>
                  </a:moveTo>
                  <a:lnTo>
                    <a:pt x="0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/>
            <p:cNvSpPr/>
            <p:nvPr/>
          </p:nvSpPr>
          <p:spPr>
            <a:xfrm>
              <a:off x="13012146" y="534851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w="0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/>
            <p:cNvSpPr/>
            <p:nvPr/>
          </p:nvSpPr>
          <p:spPr>
            <a:xfrm>
              <a:off x="12994324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/>
            <p:cNvSpPr/>
            <p:nvPr/>
          </p:nvSpPr>
          <p:spPr>
            <a:xfrm>
              <a:off x="12994322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/>
            <p:cNvSpPr/>
            <p:nvPr/>
          </p:nvSpPr>
          <p:spPr>
            <a:xfrm>
              <a:off x="12994324" y="564062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/>
            <p:cNvSpPr/>
            <p:nvPr/>
          </p:nvSpPr>
          <p:spPr>
            <a:xfrm>
              <a:off x="12994322" y="564062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/>
            <p:cNvSpPr/>
            <p:nvPr/>
          </p:nvSpPr>
          <p:spPr>
            <a:xfrm>
              <a:off x="13003234" y="534851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/>
            <p:cNvSpPr/>
            <p:nvPr/>
          </p:nvSpPr>
          <p:spPr>
            <a:xfrm>
              <a:off x="13012146" y="534852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/>
            <p:cNvSpPr/>
            <p:nvPr/>
          </p:nvSpPr>
          <p:spPr>
            <a:xfrm>
              <a:off x="13003234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/>
            <p:cNvSpPr/>
            <p:nvPr/>
          </p:nvSpPr>
          <p:spPr>
            <a:xfrm>
              <a:off x="13003234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/>
            <p:cNvSpPr/>
            <p:nvPr/>
          </p:nvSpPr>
          <p:spPr>
            <a:xfrm>
              <a:off x="13012146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/>
            <p:cNvSpPr/>
            <p:nvPr/>
          </p:nvSpPr>
          <p:spPr>
            <a:xfrm>
              <a:off x="13003224" y="54041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/>
            <p:cNvSpPr/>
            <p:nvPr/>
          </p:nvSpPr>
          <p:spPr>
            <a:xfrm>
              <a:off x="13003234" y="5404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/>
            <p:cNvSpPr/>
            <p:nvPr/>
          </p:nvSpPr>
          <p:spPr>
            <a:xfrm>
              <a:off x="13003234" y="54116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/>
            <p:cNvSpPr/>
            <p:nvPr/>
          </p:nvSpPr>
          <p:spPr>
            <a:xfrm>
              <a:off x="13012146" y="54041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/>
            <p:cNvSpPr/>
            <p:nvPr/>
          </p:nvSpPr>
          <p:spPr>
            <a:xfrm>
              <a:off x="12994322" y="541169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0"/>
                  </a:moveTo>
                  <a:lnTo>
                    <a:pt x="0" y="1657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/>
            <p:cNvSpPr/>
            <p:nvPr/>
          </p:nvSpPr>
          <p:spPr>
            <a:xfrm>
              <a:off x="13003234" y="541169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165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/>
            <p:cNvSpPr/>
            <p:nvPr/>
          </p:nvSpPr>
          <p:spPr>
            <a:xfrm>
              <a:off x="12994313" y="54041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/>
            <p:cNvSpPr/>
            <p:nvPr/>
          </p:nvSpPr>
          <p:spPr>
            <a:xfrm>
              <a:off x="12994322" y="5404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/>
            <p:cNvSpPr/>
            <p:nvPr/>
          </p:nvSpPr>
          <p:spPr>
            <a:xfrm>
              <a:off x="12994322" y="54116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/>
            <p:cNvSpPr/>
            <p:nvPr/>
          </p:nvSpPr>
          <p:spPr>
            <a:xfrm>
              <a:off x="13003234" y="54041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/>
            <p:cNvSpPr/>
            <p:nvPr/>
          </p:nvSpPr>
          <p:spPr>
            <a:xfrm>
              <a:off x="12994313" y="5577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/>
            <p:cNvSpPr/>
            <p:nvPr/>
          </p:nvSpPr>
          <p:spPr>
            <a:xfrm>
              <a:off x="12994322" y="55774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/>
            <p:cNvSpPr/>
            <p:nvPr/>
          </p:nvSpPr>
          <p:spPr>
            <a:xfrm>
              <a:off x="12994322" y="55849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/>
            <p:cNvSpPr/>
            <p:nvPr/>
          </p:nvSpPr>
          <p:spPr>
            <a:xfrm>
              <a:off x="13003234" y="55774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/>
            <p:cNvSpPr/>
            <p:nvPr/>
          </p:nvSpPr>
          <p:spPr>
            <a:xfrm>
              <a:off x="12981944" y="5419218"/>
              <a:ext cx="6985" cy="151130"/>
            </a:xfrm>
            <a:custGeom>
              <a:avLst/>
              <a:gdLst/>
              <a:ahLst/>
              <a:cxnLst/>
              <a:rect l="l" t="t" r="r" b="b"/>
              <a:pathLst>
                <a:path w="6984" h="151129">
                  <a:moveTo>
                    <a:pt x="3465" y="0"/>
                  </a:moveTo>
                  <a:lnTo>
                    <a:pt x="3465" y="150707"/>
                  </a:lnTo>
                </a:path>
                <a:path w="6984" h="151129">
                  <a:moveTo>
                    <a:pt x="3465" y="0"/>
                  </a:moveTo>
                  <a:lnTo>
                    <a:pt x="0" y="6931"/>
                  </a:lnTo>
                </a:path>
                <a:path w="6984" h="151129">
                  <a:moveTo>
                    <a:pt x="3465" y="0"/>
                  </a:moveTo>
                  <a:lnTo>
                    <a:pt x="6921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/>
            <p:cNvSpPr/>
            <p:nvPr/>
          </p:nvSpPr>
          <p:spPr>
            <a:xfrm>
              <a:off x="13003234" y="558497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/>
            <p:cNvSpPr/>
            <p:nvPr/>
          </p:nvSpPr>
          <p:spPr>
            <a:xfrm>
              <a:off x="13012146" y="55849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/>
            <p:cNvSpPr/>
            <p:nvPr/>
          </p:nvSpPr>
          <p:spPr>
            <a:xfrm>
              <a:off x="13003224" y="5577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/>
            <p:cNvSpPr/>
            <p:nvPr/>
          </p:nvSpPr>
          <p:spPr>
            <a:xfrm>
              <a:off x="13003234" y="55774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/>
            <p:cNvSpPr/>
            <p:nvPr/>
          </p:nvSpPr>
          <p:spPr>
            <a:xfrm>
              <a:off x="13003234" y="55849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/>
            <p:cNvSpPr/>
            <p:nvPr/>
          </p:nvSpPr>
          <p:spPr>
            <a:xfrm>
              <a:off x="13012146" y="55774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/>
            <p:cNvSpPr/>
            <p:nvPr/>
          </p:nvSpPr>
          <p:spPr>
            <a:xfrm>
              <a:off x="13003224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/>
            <p:cNvSpPr/>
            <p:nvPr/>
          </p:nvSpPr>
          <p:spPr>
            <a:xfrm>
              <a:off x="13003234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/>
            <p:cNvSpPr/>
            <p:nvPr/>
          </p:nvSpPr>
          <p:spPr>
            <a:xfrm>
              <a:off x="1300323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/>
            <p:cNvSpPr/>
            <p:nvPr/>
          </p:nvSpPr>
          <p:spPr>
            <a:xfrm>
              <a:off x="13012146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/>
            <p:cNvSpPr/>
            <p:nvPr/>
          </p:nvSpPr>
          <p:spPr>
            <a:xfrm>
              <a:off x="1178223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/>
            <p:cNvSpPr/>
            <p:nvPr/>
          </p:nvSpPr>
          <p:spPr>
            <a:xfrm>
              <a:off x="11775801" y="427228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w="0" h="120014">
                  <a:moveTo>
                    <a:pt x="0" y="1197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/>
            <p:cNvSpPr/>
            <p:nvPr/>
          </p:nvSpPr>
          <p:spPr>
            <a:xfrm>
              <a:off x="11649653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/>
            <p:cNvSpPr/>
            <p:nvPr/>
          </p:nvSpPr>
          <p:spPr>
            <a:xfrm>
              <a:off x="1165608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/>
            <p:cNvSpPr/>
            <p:nvPr/>
          </p:nvSpPr>
          <p:spPr>
            <a:xfrm>
              <a:off x="11649648" y="4392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/>
            <p:cNvSpPr/>
            <p:nvPr/>
          </p:nvSpPr>
          <p:spPr>
            <a:xfrm>
              <a:off x="11775796" y="4392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/>
            <p:cNvSpPr/>
            <p:nvPr/>
          </p:nvSpPr>
          <p:spPr>
            <a:xfrm>
              <a:off x="1177580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/>
            <p:cNvSpPr/>
            <p:nvPr/>
          </p:nvSpPr>
          <p:spPr>
            <a:xfrm>
              <a:off x="11775801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/>
            <p:cNvSpPr/>
            <p:nvPr/>
          </p:nvSpPr>
          <p:spPr>
            <a:xfrm>
              <a:off x="1178223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/>
            <p:cNvSpPr/>
            <p:nvPr/>
          </p:nvSpPr>
          <p:spPr>
            <a:xfrm>
              <a:off x="11656087" y="4272287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713"/>
                  </a:moveTo>
                  <a:lnTo>
                    <a:pt x="9406" y="73116"/>
                  </a:lnTo>
                  <a:lnTo>
                    <a:pt x="35060" y="35064"/>
                  </a:lnTo>
                  <a:lnTo>
                    <a:pt x="73112" y="9408"/>
                  </a:lnTo>
                  <a:lnTo>
                    <a:pt x="119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/>
            <p:cNvSpPr/>
            <p:nvPr/>
          </p:nvSpPr>
          <p:spPr>
            <a:xfrm>
              <a:off x="1178223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6" name="object 5546"/>
            <p:cNvSpPr/>
            <p:nvPr/>
          </p:nvSpPr>
          <p:spPr>
            <a:xfrm>
              <a:off x="11151476" y="443062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790" y="0"/>
                  </a:moveTo>
                  <a:lnTo>
                    <a:pt x="0" y="0"/>
                  </a:lnTo>
                  <a:lnTo>
                    <a:pt x="0" y="24384"/>
                  </a:lnTo>
                  <a:lnTo>
                    <a:pt x="1790" y="2259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7" name="object 5547"/>
            <p:cNvSpPr/>
            <p:nvPr/>
          </p:nvSpPr>
          <p:spPr>
            <a:xfrm>
              <a:off x="11153275" y="443062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/>
            <p:cNvSpPr/>
            <p:nvPr/>
          </p:nvSpPr>
          <p:spPr>
            <a:xfrm>
              <a:off x="11151492" y="443062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3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/>
            <p:cNvSpPr/>
            <p:nvPr/>
          </p:nvSpPr>
          <p:spPr>
            <a:xfrm>
              <a:off x="11151490" y="4453224"/>
              <a:ext cx="16510" cy="1905"/>
            </a:xfrm>
            <a:custGeom>
              <a:avLst/>
              <a:gdLst/>
              <a:ahLst/>
              <a:cxnLst/>
              <a:rect l="l" t="t" r="r" b="b"/>
              <a:pathLst>
                <a:path w="16509" h="1904">
                  <a:moveTo>
                    <a:pt x="16428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16428" y="1780"/>
                  </a:lnTo>
                  <a:lnTo>
                    <a:pt x="164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/>
            <p:cNvSpPr/>
            <p:nvPr/>
          </p:nvSpPr>
          <p:spPr>
            <a:xfrm>
              <a:off x="11151492" y="445500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1" name="object 5551"/>
            <p:cNvSpPr/>
            <p:nvPr/>
          </p:nvSpPr>
          <p:spPr>
            <a:xfrm>
              <a:off x="11167930" y="44532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2" name="object 5552"/>
            <p:cNvSpPr/>
            <p:nvPr/>
          </p:nvSpPr>
          <p:spPr>
            <a:xfrm>
              <a:off x="11153271" y="445322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/>
            <p:cNvSpPr/>
            <p:nvPr/>
          </p:nvSpPr>
          <p:spPr>
            <a:xfrm>
              <a:off x="10789678" y="4411846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4" h="41910">
                  <a:moveTo>
                    <a:pt x="977" y="4940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977" y="4940"/>
                  </a:lnTo>
                  <a:close/>
                </a:path>
                <a:path w="1904" h="41910">
                  <a:moveTo>
                    <a:pt x="1384" y="6972"/>
                  </a:moveTo>
                  <a:lnTo>
                    <a:pt x="977" y="5003"/>
                  </a:lnTo>
                  <a:lnTo>
                    <a:pt x="0" y="5003"/>
                  </a:lnTo>
                  <a:lnTo>
                    <a:pt x="0" y="6972"/>
                  </a:lnTo>
                  <a:lnTo>
                    <a:pt x="1384" y="6972"/>
                  </a:lnTo>
                  <a:close/>
                </a:path>
                <a:path w="1904" h="41910">
                  <a:moveTo>
                    <a:pt x="1778" y="9004"/>
                  </a:moveTo>
                  <a:lnTo>
                    <a:pt x="1384" y="7023"/>
                  </a:lnTo>
                  <a:lnTo>
                    <a:pt x="0" y="7023"/>
                  </a:lnTo>
                  <a:lnTo>
                    <a:pt x="0" y="9004"/>
                  </a:lnTo>
                  <a:lnTo>
                    <a:pt x="0" y="39598"/>
                  </a:lnTo>
                  <a:lnTo>
                    <a:pt x="1778" y="41376"/>
                  </a:lnTo>
                  <a:lnTo>
                    <a:pt x="1778" y="900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/>
            <p:cNvSpPr/>
            <p:nvPr/>
          </p:nvSpPr>
          <p:spPr>
            <a:xfrm>
              <a:off x="10791463" y="4420848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/>
            <p:cNvSpPr/>
            <p:nvPr/>
          </p:nvSpPr>
          <p:spPr>
            <a:xfrm>
              <a:off x="10786609" y="445144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3067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858" y="17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/>
            <p:cNvSpPr/>
            <p:nvPr/>
          </p:nvSpPr>
          <p:spPr>
            <a:xfrm>
              <a:off x="10786611" y="44514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/>
            <p:cNvSpPr/>
            <p:nvPr/>
          </p:nvSpPr>
          <p:spPr>
            <a:xfrm>
              <a:off x="10786611" y="44532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8" name="object 5558"/>
            <p:cNvSpPr/>
            <p:nvPr/>
          </p:nvSpPr>
          <p:spPr>
            <a:xfrm>
              <a:off x="10791462" y="4420844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2375"/>
                  </a:lnTo>
                  <a:lnTo>
                    <a:pt x="1780" y="3416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9" name="object 5559"/>
            <p:cNvSpPr/>
            <p:nvPr/>
          </p:nvSpPr>
          <p:spPr>
            <a:xfrm>
              <a:off x="10793246" y="4420841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/>
            <p:cNvSpPr/>
            <p:nvPr/>
          </p:nvSpPr>
          <p:spPr>
            <a:xfrm>
              <a:off x="10791463" y="442084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3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/>
            <p:cNvSpPr/>
            <p:nvPr/>
          </p:nvSpPr>
          <p:spPr>
            <a:xfrm>
              <a:off x="10786609" y="4453224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858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6638" y="1780"/>
                  </a:lnTo>
                  <a:lnTo>
                    <a:pt x="4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/>
            <p:cNvSpPr/>
            <p:nvPr/>
          </p:nvSpPr>
          <p:spPr>
            <a:xfrm>
              <a:off x="10786605" y="44532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3" name="object 5563"/>
            <p:cNvSpPr/>
            <p:nvPr/>
          </p:nvSpPr>
          <p:spPr>
            <a:xfrm>
              <a:off x="10786611" y="4453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4" name="object 5564"/>
            <p:cNvSpPr/>
            <p:nvPr/>
          </p:nvSpPr>
          <p:spPr>
            <a:xfrm>
              <a:off x="10786611" y="44550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/>
            <p:cNvSpPr/>
            <p:nvPr/>
          </p:nvSpPr>
          <p:spPr>
            <a:xfrm>
              <a:off x="914994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/>
            <p:cNvSpPr/>
            <p:nvPr/>
          </p:nvSpPr>
          <p:spPr>
            <a:xfrm>
              <a:off x="9149947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/>
            <p:cNvSpPr/>
            <p:nvPr/>
          </p:nvSpPr>
          <p:spPr>
            <a:xfrm>
              <a:off x="914994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/>
            <p:cNvSpPr/>
            <p:nvPr/>
          </p:nvSpPr>
          <p:spPr>
            <a:xfrm>
              <a:off x="914994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/>
            <p:cNvSpPr/>
            <p:nvPr/>
          </p:nvSpPr>
          <p:spPr>
            <a:xfrm>
              <a:off x="9185590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/>
            <p:cNvSpPr/>
            <p:nvPr/>
          </p:nvSpPr>
          <p:spPr>
            <a:xfrm>
              <a:off x="12952736" y="6207036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1" name="object 5571"/>
            <p:cNvSpPr/>
            <p:nvPr/>
          </p:nvSpPr>
          <p:spPr>
            <a:xfrm>
              <a:off x="12952729" y="620703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/>
            <p:cNvSpPr/>
            <p:nvPr/>
          </p:nvSpPr>
          <p:spPr>
            <a:xfrm>
              <a:off x="12952735" y="620703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/>
            <p:cNvSpPr/>
            <p:nvPr/>
          </p:nvSpPr>
          <p:spPr>
            <a:xfrm>
              <a:off x="12992336" y="620703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/>
            <p:cNvSpPr/>
            <p:nvPr/>
          </p:nvSpPr>
          <p:spPr>
            <a:xfrm>
              <a:off x="12952729" y="6242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5" name="object 5575"/>
            <p:cNvSpPr/>
            <p:nvPr/>
          </p:nvSpPr>
          <p:spPr>
            <a:xfrm>
              <a:off x="12952736" y="5622802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6" name="object 5576"/>
            <p:cNvSpPr/>
            <p:nvPr/>
          </p:nvSpPr>
          <p:spPr>
            <a:xfrm>
              <a:off x="12952729" y="562280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7" name="object 5577"/>
            <p:cNvSpPr/>
            <p:nvPr/>
          </p:nvSpPr>
          <p:spPr>
            <a:xfrm>
              <a:off x="12952735" y="562280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/>
            <p:cNvSpPr/>
            <p:nvPr/>
          </p:nvSpPr>
          <p:spPr>
            <a:xfrm>
              <a:off x="12992336" y="562280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/>
            <p:cNvSpPr/>
            <p:nvPr/>
          </p:nvSpPr>
          <p:spPr>
            <a:xfrm>
              <a:off x="12952729" y="565844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/>
            <p:cNvSpPr/>
            <p:nvPr/>
          </p:nvSpPr>
          <p:spPr>
            <a:xfrm>
              <a:off x="12952736" y="503860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1" name="object 5581"/>
            <p:cNvSpPr/>
            <p:nvPr/>
          </p:nvSpPr>
          <p:spPr>
            <a:xfrm>
              <a:off x="12952729" y="503859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/>
            <p:cNvSpPr/>
            <p:nvPr/>
          </p:nvSpPr>
          <p:spPr>
            <a:xfrm>
              <a:off x="12952735" y="503859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3" name="object 5583"/>
            <p:cNvSpPr/>
            <p:nvPr/>
          </p:nvSpPr>
          <p:spPr>
            <a:xfrm>
              <a:off x="12992336" y="503859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/>
            <p:cNvSpPr/>
            <p:nvPr/>
          </p:nvSpPr>
          <p:spPr>
            <a:xfrm>
              <a:off x="12952729" y="507423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/>
            <p:cNvSpPr/>
            <p:nvPr/>
          </p:nvSpPr>
          <p:spPr>
            <a:xfrm>
              <a:off x="8952407" y="6207036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/>
            <p:cNvSpPr/>
            <p:nvPr/>
          </p:nvSpPr>
          <p:spPr>
            <a:xfrm>
              <a:off x="8992009" y="620703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7" name="object 5587"/>
            <p:cNvSpPr/>
            <p:nvPr/>
          </p:nvSpPr>
          <p:spPr>
            <a:xfrm>
              <a:off x="8952408" y="620703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8" name="object 5588"/>
            <p:cNvSpPr/>
            <p:nvPr/>
          </p:nvSpPr>
          <p:spPr>
            <a:xfrm>
              <a:off x="8952404" y="620703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9" name="object 5589"/>
            <p:cNvSpPr/>
            <p:nvPr/>
          </p:nvSpPr>
          <p:spPr>
            <a:xfrm>
              <a:off x="8952404" y="6242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/>
            <p:cNvSpPr/>
            <p:nvPr/>
          </p:nvSpPr>
          <p:spPr>
            <a:xfrm>
              <a:off x="8952407" y="5622813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/>
            <p:cNvSpPr/>
            <p:nvPr/>
          </p:nvSpPr>
          <p:spPr>
            <a:xfrm>
              <a:off x="8992009" y="562280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/>
            <p:cNvSpPr/>
            <p:nvPr/>
          </p:nvSpPr>
          <p:spPr>
            <a:xfrm>
              <a:off x="8952408" y="562280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3" name="object 5593"/>
            <p:cNvSpPr/>
            <p:nvPr/>
          </p:nvSpPr>
          <p:spPr>
            <a:xfrm>
              <a:off x="8952404" y="562280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/>
            <p:cNvSpPr/>
            <p:nvPr/>
          </p:nvSpPr>
          <p:spPr>
            <a:xfrm>
              <a:off x="8952404" y="565844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5" name="object 5595"/>
            <p:cNvSpPr/>
            <p:nvPr/>
          </p:nvSpPr>
          <p:spPr>
            <a:xfrm>
              <a:off x="8952407" y="4454419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/>
            <p:cNvSpPr/>
            <p:nvPr/>
          </p:nvSpPr>
          <p:spPr>
            <a:xfrm>
              <a:off x="8992009" y="445441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/>
            <p:cNvSpPr/>
            <p:nvPr/>
          </p:nvSpPr>
          <p:spPr>
            <a:xfrm>
              <a:off x="8952408" y="445441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/>
            <p:cNvSpPr/>
            <p:nvPr/>
          </p:nvSpPr>
          <p:spPr>
            <a:xfrm>
              <a:off x="8952404" y="445441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9" name="object 5599"/>
            <p:cNvSpPr/>
            <p:nvPr/>
          </p:nvSpPr>
          <p:spPr>
            <a:xfrm>
              <a:off x="8952404" y="44900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0" name="object 5600"/>
            <p:cNvSpPr/>
            <p:nvPr/>
          </p:nvSpPr>
          <p:spPr>
            <a:xfrm>
              <a:off x="8952407" y="503859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1" name="object 5601"/>
            <p:cNvSpPr/>
            <p:nvPr/>
          </p:nvSpPr>
          <p:spPr>
            <a:xfrm>
              <a:off x="8992009" y="503859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/>
            <p:cNvSpPr/>
            <p:nvPr/>
          </p:nvSpPr>
          <p:spPr>
            <a:xfrm>
              <a:off x="8952408" y="503859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/>
            <p:cNvSpPr/>
            <p:nvPr/>
          </p:nvSpPr>
          <p:spPr>
            <a:xfrm>
              <a:off x="8952404" y="503859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/>
            <p:cNvSpPr/>
            <p:nvPr/>
          </p:nvSpPr>
          <p:spPr>
            <a:xfrm>
              <a:off x="8952404" y="507423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5" name="object 5605"/>
            <p:cNvSpPr/>
            <p:nvPr/>
          </p:nvSpPr>
          <p:spPr>
            <a:xfrm>
              <a:off x="9550965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/>
            <p:cNvSpPr/>
            <p:nvPr/>
          </p:nvSpPr>
          <p:spPr>
            <a:xfrm>
              <a:off x="9550971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7" name="object 5607"/>
            <p:cNvSpPr/>
            <p:nvPr/>
          </p:nvSpPr>
          <p:spPr>
            <a:xfrm>
              <a:off x="9550965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/>
            <p:cNvSpPr/>
            <p:nvPr/>
          </p:nvSpPr>
          <p:spPr>
            <a:xfrm>
              <a:off x="9550965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/>
            <p:cNvSpPr/>
            <p:nvPr/>
          </p:nvSpPr>
          <p:spPr>
            <a:xfrm>
              <a:off x="9586614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/>
            <p:cNvSpPr/>
            <p:nvPr/>
          </p:nvSpPr>
          <p:spPr>
            <a:xfrm>
              <a:off x="995200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1" name="object 5611"/>
            <p:cNvSpPr/>
            <p:nvPr/>
          </p:nvSpPr>
          <p:spPr>
            <a:xfrm>
              <a:off x="995199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2" name="object 5612"/>
            <p:cNvSpPr/>
            <p:nvPr/>
          </p:nvSpPr>
          <p:spPr>
            <a:xfrm>
              <a:off x="995198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3" name="object 5613"/>
            <p:cNvSpPr/>
            <p:nvPr/>
          </p:nvSpPr>
          <p:spPr>
            <a:xfrm>
              <a:off x="995198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/>
            <p:cNvSpPr/>
            <p:nvPr/>
          </p:nvSpPr>
          <p:spPr>
            <a:xfrm>
              <a:off x="9987636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/>
            <p:cNvSpPr/>
            <p:nvPr/>
          </p:nvSpPr>
          <p:spPr>
            <a:xfrm>
              <a:off x="10353014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/>
            <p:cNvSpPr/>
            <p:nvPr/>
          </p:nvSpPr>
          <p:spPr>
            <a:xfrm>
              <a:off x="1035301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7" name="object 5617"/>
            <p:cNvSpPr/>
            <p:nvPr/>
          </p:nvSpPr>
          <p:spPr>
            <a:xfrm>
              <a:off x="10353010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/>
            <p:cNvSpPr/>
            <p:nvPr/>
          </p:nvSpPr>
          <p:spPr>
            <a:xfrm>
              <a:off x="10353010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9" name="object 5619"/>
            <p:cNvSpPr/>
            <p:nvPr/>
          </p:nvSpPr>
          <p:spPr>
            <a:xfrm>
              <a:off x="10388657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/>
            <p:cNvSpPr/>
            <p:nvPr/>
          </p:nvSpPr>
          <p:spPr>
            <a:xfrm>
              <a:off x="10754038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/>
            <p:cNvSpPr/>
            <p:nvPr/>
          </p:nvSpPr>
          <p:spPr>
            <a:xfrm>
              <a:off x="10754028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/>
            <p:cNvSpPr/>
            <p:nvPr/>
          </p:nvSpPr>
          <p:spPr>
            <a:xfrm>
              <a:off x="10754033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3" name="object 5623"/>
            <p:cNvSpPr/>
            <p:nvPr/>
          </p:nvSpPr>
          <p:spPr>
            <a:xfrm>
              <a:off x="10754033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4" name="object 5624"/>
            <p:cNvSpPr/>
            <p:nvPr/>
          </p:nvSpPr>
          <p:spPr>
            <a:xfrm>
              <a:off x="10789681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5" name="object 5625"/>
            <p:cNvSpPr/>
            <p:nvPr/>
          </p:nvSpPr>
          <p:spPr>
            <a:xfrm>
              <a:off x="11155063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/>
            <p:cNvSpPr/>
            <p:nvPr/>
          </p:nvSpPr>
          <p:spPr>
            <a:xfrm>
              <a:off x="11155058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/>
            <p:cNvSpPr/>
            <p:nvPr/>
          </p:nvSpPr>
          <p:spPr>
            <a:xfrm>
              <a:off x="1115505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/>
            <p:cNvSpPr/>
            <p:nvPr/>
          </p:nvSpPr>
          <p:spPr>
            <a:xfrm>
              <a:off x="1115505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9" name="object 5629"/>
            <p:cNvSpPr/>
            <p:nvPr/>
          </p:nvSpPr>
          <p:spPr>
            <a:xfrm>
              <a:off x="11190700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/>
            <p:cNvSpPr/>
            <p:nvPr/>
          </p:nvSpPr>
          <p:spPr>
            <a:xfrm>
              <a:off x="11556077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1" name="object 5631"/>
            <p:cNvSpPr/>
            <p:nvPr/>
          </p:nvSpPr>
          <p:spPr>
            <a:xfrm>
              <a:off x="11556082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/>
            <p:cNvSpPr/>
            <p:nvPr/>
          </p:nvSpPr>
          <p:spPr>
            <a:xfrm>
              <a:off x="1155608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/>
            <p:cNvSpPr/>
            <p:nvPr/>
          </p:nvSpPr>
          <p:spPr>
            <a:xfrm>
              <a:off x="1155608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/>
            <p:cNvSpPr/>
            <p:nvPr/>
          </p:nvSpPr>
          <p:spPr>
            <a:xfrm>
              <a:off x="11591725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5" name="object 5635"/>
            <p:cNvSpPr/>
            <p:nvPr/>
          </p:nvSpPr>
          <p:spPr>
            <a:xfrm>
              <a:off x="11957112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6" name="object 5636"/>
            <p:cNvSpPr/>
            <p:nvPr/>
          </p:nvSpPr>
          <p:spPr>
            <a:xfrm>
              <a:off x="11957106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7" name="object 5637"/>
            <p:cNvSpPr/>
            <p:nvPr/>
          </p:nvSpPr>
          <p:spPr>
            <a:xfrm>
              <a:off x="1195710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/>
            <p:cNvSpPr/>
            <p:nvPr/>
          </p:nvSpPr>
          <p:spPr>
            <a:xfrm>
              <a:off x="1195710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/>
            <p:cNvSpPr/>
            <p:nvPr/>
          </p:nvSpPr>
          <p:spPr>
            <a:xfrm>
              <a:off x="11992749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/>
            <p:cNvSpPr/>
            <p:nvPr/>
          </p:nvSpPr>
          <p:spPr>
            <a:xfrm>
              <a:off x="12358125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1" name="object 5641"/>
            <p:cNvSpPr/>
            <p:nvPr/>
          </p:nvSpPr>
          <p:spPr>
            <a:xfrm>
              <a:off x="12358131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/>
            <p:cNvSpPr/>
            <p:nvPr/>
          </p:nvSpPr>
          <p:spPr>
            <a:xfrm>
              <a:off x="12358127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3" name="object 5643"/>
            <p:cNvSpPr/>
            <p:nvPr/>
          </p:nvSpPr>
          <p:spPr>
            <a:xfrm>
              <a:off x="12358127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/>
            <p:cNvSpPr/>
            <p:nvPr/>
          </p:nvSpPr>
          <p:spPr>
            <a:xfrm>
              <a:off x="12393774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/>
            <p:cNvSpPr/>
            <p:nvPr/>
          </p:nvSpPr>
          <p:spPr>
            <a:xfrm>
              <a:off x="1275916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/>
            <p:cNvSpPr/>
            <p:nvPr/>
          </p:nvSpPr>
          <p:spPr>
            <a:xfrm>
              <a:off x="1275915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7" name="object 5647"/>
            <p:cNvSpPr/>
            <p:nvPr/>
          </p:nvSpPr>
          <p:spPr>
            <a:xfrm>
              <a:off x="1275914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8" name="object 5648"/>
            <p:cNvSpPr/>
            <p:nvPr/>
          </p:nvSpPr>
          <p:spPr>
            <a:xfrm>
              <a:off x="1275914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9" name="object 5649"/>
            <p:cNvSpPr/>
            <p:nvPr/>
          </p:nvSpPr>
          <p:spPr>
            <a:xfrm>
              <a:off x="12794797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/>
            <p:cNvSpPr/>
            <p:nvPr/>
          </p:nvSpPr>
          <p:spPr>
            <a:xfrm>
              <a:off x="9149940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/>
            <p:cNvSpPr/>
            <p:nvPr/>
          </p:nvSpPr>
          <p:spPr>
            <a:xfrm>
              <a:off x="9149942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/>
            <p:cNvSpPr/>
            <p:nvPr/>
          </p:nvSpPr>
          <p:spPr>
            <a:xfrm>
              <a:off x="9149947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3" name="object 5653"/>
            <p:cNvSpPr/>
            <p:nvPr/>
          </p:nvSpPr>
          <p:spPr>
            <a:xfrm>
              <a:off x="9185590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/>
            <p:cNvSpPr/>
            <p:nvPr/>
          </p:nvSpPr>
          <p:spPr>
            <a:xfrm>
              <a:off x="9550965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5" name="object 5655"/>
            <p:cNvSpPr/>
            <p:nvPr/>
          </p:nvSpPr>
          <p:spPr>
            <a:xfrm>
              <a:off x="9550965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/>
            <p:cNvSpPr/>
            <p:nvPr/>
          </p:nvSpPr>
          <p:spPr>
            <a:xfrm>
              <a:off x="9550965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/>
            <p:cNvSpPr/>
            <p:nvPr/>
          </p:nvSpPr>
          <p:spPr>
            <a:xfrm>
              <a:off x="9550971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/>
            <p:cNvSpPr/>
            <p:nvPr/>
          </p:nvSpPr>
          <p:spPr>
            <a:xfrm>
              <a:off x="9586614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9" name="object 5659"/>
            <p:cNvSpPr/>
            <p:nvPr/>
          </p:nvSpPr>
          <p:spPr>
            <a:xfrm>
              <a:off x="9951986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37820"/>
                  </a:moveTo>
                  <a:lnTo>
                    <a:pt x="35636" y="1765"/>
                  </a:lnTo>
                  <a:lnTo>
                    <a:pt x="35636" y="0"/>
                  </a:lnTo>
                  <a:lnTo>
                    <a:pt x="33858" y="0"/>
                  </a:lnTo>
                  <a:lnTo>
                    <a:pt x="33858" y="1765"/>
                  </a:lnTo>
                  <a:lnTo>
                    <a:pt x="32092" y="1778"/>
                  </a:lnTo>
                  <a:lnTo>
                    <a:pt x="32092" y="3568"/>
                  </a:lnTo>
                  <a:lnTo>
                    <a:pt x="32092" y="36042"/>
                  </a:lnTo>
                  <a:lnTo>
                    <a:pt x="32080" y="3568"/>
                  </a:lnTo>
                  <a:lnTo>
                    <a:pt x="32092" y="1778"/>
                  </a:lnTo>
                  <a:lnTo>
                    <a:pt x="10490" y="1778"/>
                  </a:lnTo>
                  <a:lnTo>
                    <a:pt x="1790" y="1778"/>
                  </a:lnTo>
                  <a:lnTo>
                    <a:pt x="1790" y="36042"/>
                  </a:lnTo>
                  <a:lnTo>
                    <a:pt x="1790" y="37820"/>
                  </a:lnTo>
                  <a:lnTo>
                    <a:pt x="1778" y="36042"/>
                  </a:lnTo>
                  <a:lnTo>
                    <a:pt x="1790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20802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0" name="object 5660"/>
            <p:cNvSpPr/>
            <p:nvPr/>
          </p:nvSpPr>
          <p:spPr>
            <a:xfrm>
              <a:off x="9951989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1" name="object 5661"/>
            <p:cNvSpPr/>
            <p:nvPr/>
          </p:nvSpPr>
          <p:spPr>
            <a:xfrm>
              <a:off x="9987636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/>
            <p:cNvSpPr/>
            <p:nvPr/>
          </p:nvSpPr>
          <p:spPr>
            <a:xfrm>
              <a:off x="9951989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/>
            <p:cNvSpPr/>
            <p:nvPr/>
          </p:nvSpPr>
          <p:spPr>
            <a:xfrm>
              <a:off x="9951989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/>
            <p:cNvSpPr/>
            <p:nvPr/>
          </p:nvSpPr>
          <p:spPr>
            <a:xfrm>
              <a:off x="9987636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5" name="object 5665"/>
            <p:cNvSpPr/>
            <p:nvPr/>
          </p:nvSpPr>
          <p:spPr>
            <a:xfrm>
              <a:off x="9972786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/>
            <p:cNvSpPr/>
            <p:nvPr/>
          </p:nvSpPr>
          <p:spPr>
            <a:xfrm>
              <a:off x="9951989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7" name="object 5667"/>
            <p:cNvSpPr/>
            <p:nvPr/>
          </p:nvSpPr>
          <p:spPr>
            <a:xfrm>
              <a:off x="9987636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/>
            <p:cNvSpPr/>
            <p:nvPr/>
          </p:nvSpPr>
          <p:spPr>
            <a:xfrm>
              <a:off x="10353002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0"/>
                  </a:moveTo>
                  <a:lnTo>
                    <a:pt x="33858" y="0"/>
                  </a:lnTo>
                  <a:lnTo>
                    <a:pt x="33858" y="1765"/>
                  </a:lnTo>
                  <a:lnTo>
                    <a:pt x="32092" y="1778"/>
                  </a:lnTo>
                  <a:lnTo>
                    <a:pt x="32092" y="3568"/>
                  </a:lnTo>
                  <a:lnTo>
                    <a:pt x="32092" y="36042"/>
                  </a:lnTo>
                  <a:lnTo>
                    <a:pt x="32080" y="3568"/>
                  </a:lnTo>
                  <a:lnTo>
                    <a:pt x="32092" y="1778"/>
                  </a:lnTo>
                  <a:lnTo>
                    <a:pt x="10502" y="1778"/>
                  </a:lnTo>
                  <a:lnTo>
                    <a:pt x="1790" y="1778"/>
                  </a:lnTo>
                  <a:lnTo>
                    <a:pt x="1790" y="3568"/>
                  </a:lnTo>
                  <a:lnTo>
                    <a:pt x="1790" y="36042"/>
                  </a:lnTo>
                  <a:lnTo>
                    <a:pt x="1790" y="37820"/>
                  </a:lnTo>
                  <a:lnTo>
                    <a:pt x="1778" y="3568"/>
                  </a:lnTo>
                  <a:lnTo>
                    <a:pt x="1790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17818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lnTo>
                    <a:pt x="35648" y="1765"/>
                  </a:lnTo>
                  <a:lnTo>
                    <a:pt x="35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/>
            <p:cNvSpPr/>
            <p:nvPr/>
          </p:nvSpPr>
          <p:spPr>
            <a:xfrm>
              <a:off x="10353010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/>
            <p:cNvSpPr/>
            <p:nvPr/>
          </p:nvSpPr>
          <p:spPr>
            <a:xfrm>
              <a:off x="10388657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1" name="object 5671"/>
            <p:cNvSpPr/>
            <p:nvPr/>
          </p:nvSpPr>
          <p:spPr>
            <a:xfrm>
              <a:off x="10353010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2" name="object 5672"/>
            <p:cNvSpPr/>
            <p:nvPr/>
          </p:nvSpPr>
          <p:spPr>
            <a:xfrm>
              <a:off x="10388657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3" name="object 5673"/>
            <p:cNvSpPr/>
            <p:nvPr/>
          </p:nvSpPr>
          <p:spPr>
            <a:xfrm>
              <a:off x="10370833" y="441183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/>
            <p:cNvSpPr/>
            <p:nvPr/>
          </p:nvSpPr>
          <p:spPr>
            <a:xfrm>
              <a:off x="10353010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/>
            <p:cNvSpPr/>
            <p:nvPr/>
          </p:nvSpPr>
          <p:spPr>
            <a:xfrm>
              <a:off x="10367853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/>
            <p:cNvSpPr/>
            <p:nvPr/>
          </p:nvSpPr>
          <p:spPr>
            <a:xfrm>
              <a:off x="10368352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7" name="object 5677"/>
            <p:cNvSpPr/>
            <p:nvPr/>
          </p:nvSpPr>
          <p:spPr>
            <a:xfrm>
              <a:off x="10353010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/>
            <p:cNvSpPr/>
            <p:nvPr/>
          </p:nvSpPr>
          <p:spPr>
            <a:xfrm>
              <a:off x="10388657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9" name="object 5679"/>
            <p:cNvSpPr/>
            <p:nvPr/>
          </p:nvSpPr>
          <p:spPr>
            <a:xfrm>
              <a:off x="10754028" y="4411837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53" y="0"/>
                  </a:moveTo>
                  <a:lnTo>
                    <a:pt x="14858" y="0"/>
                  </a:lnTo>
                  <a:lnTo>
                    <a:pt x="0" y="0"/>
                  </a:lnTo>
                  <a:lnTo>
                    <a:pt x="0" y="39600"/>
                  </a:lnTo>
                  <a:lnTo>
                    <a:pt x="35653" y="39600"/>
                  </a:lnTo>
                  <a:lnTo>
                    <a:pt x="356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/>
            <p:cNvSpPr/>
            <p:nvPr/>
          </p:nvSpPr>
          <p:spPr>
            <a:xfrm>
              <a:off x="10754028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/>
            <p:cNvSpPr/>
            <p:nvPr/>
          </p:nvSpPr>
          <p:spPr>
            <a:xfrm>
              <a:off x="10754033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/>
            <p:cNvSpPr/>
            <p:nvPr/>
          </p:nvSpPr>
          <p:spPr>
            <a:xfrm>
              <a:off x="10754033" y="44514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/>
            <p:cNvSpPr/>
            <p:nvPr/>
          </p:nvSpPr>
          <p:spPr>
            <a:xfrm>
              <a:off x="11155059" y="4411837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/>
            <p:cNvSpPr/>
            <p:nvPr/>
          </p:nvSpPr>
          <p:spPr>
            <a:xfrm>
              <a:off x="11155059" y="441184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/>
            <p:cNvSpPr/>
            <p:nvPr/>
          </p:nvSpPr>
          <p:spPr>
            <a:xfrm>
              <a:off x="11185151" y="445144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/>
            <p:cNvSpPr/>
            <p:nvPr/>
          </p:nvSpPr>
          <p:spPr>
            <a:xfrm>
              <a:off x="11190700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/>
            <p:cNvSpPr/>
            <p:nvPr/>
          </p:nvSpPr>
          <p:spPr>
            <a:xfrm>
              <a:off x="11175850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/>
            <p:cNvSpPr/>
            <p:nvPr/>
          </p:nvSpPr>
          <p:spPr>
            <a:xfrm>
              <a:off x="11556073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0"/>
                  </a:moveTo>
                  <a:lnTo>
                    <a:pt x="33858" y="0"/>
                  </a:lnTo>
                  <a:lnTo>
                    <a:pt x="33858" y="1765"/>
                  </a:lnTo>
                  <a:lnTo>
                    <a:pt x="10490" y="1778"/>
                  </a:lnTo>
                  <a:lnTo>
                    <a:pt x="3568" y="1778"/>
                  </a:lnTo>
                  <a:lnTo>
                    <a:pt x="3568" y="3568"/>
                  </a:lnTo>
                  <a:lnTo>
                    <a:pt x="3568" y="36042"/>
                  </a:lnTo>
                  <a:lnTo>
                    <a:pt x="3556" y="3568"/>
                  </a:lnTo>
                  <a:lnTo>
                    <a:pt x="3568" y="1778"/>
                  </a:lnTo>
                  <a:lnTo>
                    <a:pt x="1778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20789" y="0"/>
                  </a:lnTo>
                  <a:lnTo>
                    <a:pt x="12" y="0"/>
                  </a:lnTo>
                  <a:lnTo>
                    <a:pt x="12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lnTo>
                    <a:pt x="35636" y="1765"/>
                  </a:lnTo>
                  <a:lnTo>
                    <a:pt x="35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/>
            <p:cNvSpPr/>
            <p:nvPr/>
          </p:nvSpPr>
          <p:spPr>
            <a:xfrm>
              <a:off x="11556082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/>
            <p:cNvSpPr/>
            <p:nvPr/>
          </p:nvSpPr>
          <p:spPr>
            <a:xfrm>
              <a:off x="11591725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/>
            <p:cNvSpPr/>
            <p:nvPr/>
          </p:nvSpPr>
          <p:spPr>
            <a:xfrm>
              <a:off x="11556082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/>
            <p:cNvSpPr/>
            <p:nvPr/>
          </p:nvSpPr>
          <p:spPr>
            <a:xfrm>
              <a:off x="11556082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/>
            <p:cNvSpPr/>
            <p:nvPr/>
          </p:nvSpPr>
          <p:spPr>
            <a:xfrm>
              <a:off x="11591725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/>
            <p:cNvSpPr/>
            <p:nvPr/>
          </p:nvSpPr>
          <p:spPr>
            <a:xfrm>
              <a:off x="11576873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/>
            <p:cNvSpPr/>
            <p:nvPr/>
          </p:nvSpPr>
          <p:spPr>
            <a:xfrm>
              <a:off x="11556082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/>
            <p:cNvSpPr/>
            <p:nvPr/>
          </p:nvSpPr>
          <p:spPr>
            <a:xfrm>
              <a:off x="11556081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/>
            <p:cNvSpPr/>
            <p:nvPr/>
          </p:nvSpPr>
          <p:spPr>
            <a:xfrm>
              <a:off x="11591725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/>
            <p:cNvSpPr/>
            <p:nvPr/>
          </p:nvSpPr>
          <p:spPr>
            <a:xfrm>
              <a:off x="11957112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/>
            <p:cNvSpPr/>
            <p:nvPr/>
          </p:nvSpPr>
          <p:spPr>
            <a:xfrm>
              <a:off x="11957102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/>
            <p:cNvSpPr/>
            <p:nvPr/>
          </p:nvSpPr>
          <p:spPr>
            <a:xfrm>
              <a:off x="11957102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/>
            <p:cNvSpPr/>
            <p:nvPr/>
          </p:nvSpPr>
          <p:spPr>
            <a:xfrm>
              <a:off x="11957106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/>
            <p:cNvSpPr/>
            <p:nvPr/>
          </p:nvSpPr>
          <p:spPr>
            <a:xfrm>
              <a:off x="11992749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/>
            <p:cNvSpPr/>
            <p:nvPr/>
          </p:nvSpPr>
          <p:spPr>
            <a:xfrm>
              <a:off x="12358125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/>
            <p:cNvSpPr/>
            <p:nvPr/>
          </p:nvSpPr>
          <p:spPr>
            <a:xfrm>
              <a:off x="12358127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/>
            <p:cNvSpPr/>
            <p:nvPr/>
          </p:nvSpPr>
          <p:spPr>
            <a:xfrm>
              <a:off x="12358127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/>
            <p:cNvSpPr/>
            <p:nvPr/>
          </p:nvSpPr>
          <p:spPr>
            <a:xfrm>
              <a:off x="12358131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/>
            <p:cNvSpPr/>
            <p:nvPr/>
          </p:nvSpPr>
          <p:spPr>
            <a:xfrm>
              <a:off x="12393774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/>
            <p:cNvSpPr/>
            <p:nvPr/>
          </p:nvSpPr>
          <p:spPr>
            <a:xfrm>
              <a:off x="12759160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/>
            <p:cNvSpPr/>
            <p:nvPr/>
          </p:nvSpPr>
          <p:spPr>
            <a:xfrm>
              <a:off x="12759149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/>
            <p:cNvSpPr/>
            <p:nvPr/>
          </p:nvSpPr>
          <p:spPr>
            <a:xfrm>
              <a:off x="12759149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/>
            <p:cNvSpPr/>
            <p:nvPr/>
          </p:nvSpPr>
          <p:spPr>
            <a:xfrm>
              <a:off x="12759154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 h="0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/>
            <p:cNvSpPr/>
            <p:nvPr/>
          </p:nvSpPr>
          <p:spPr>
            <a:xfrm>
              <a:off x="12794797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/>
            <p:cNvSpPr/>
            <p:nvPr/>
          </p:nvSpPr>
          <p:spPr>
            <a:xfrm>
              <a:off x="11785358" y="4411846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4" h="40004">
                  <a:moveTo>
                    <a:pt x="26924" y="0"/>
                  </a:moveTo>
                  <a:lnTo>
                    <a:pt x="25146" y="0"/>
                  </a:lnTo>
                  <a:lnTo>
                    <a:pt x="25146" y="1765"/>
                  </a:lnTo>
                  <a:lnTo>
                    <a:pt x="25146" y="3568"/>
                  </a:lnTo>
                  <a:lnTo>
                    <a:pt x="25146" y="37820"/>
                  </a:lnTo>
                  <a:lnTo>
                    <a:pt x="25133" y="36042"/>
                  </a:lnTo>
                  <a:lnTo>
                    <a:pt x="25133" y="3568"/>
                  </a:lnTo>
                  <a:lnTo>
                    <a:pt x="25146" y="1778"/>
                  </a:lnTo>
                  <a:lnTo>
                    <a:pt x="1778" y="1778"/>
                  </a:lnTo>
                  <a:lnTo>
                    <a:pt x="25146" y="1765"/>
                  </a:lnTo>
                  <a:lnTo>
                    <a:pt x="25146" y="0"/>
                  </a:lnTo>
                  <a:lnTo>
                    <a:pt x="16535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26924" y="39598"/>
                  </a:lnTo>
                  <a:lnTo>
                    <a:pt x="26924" y="37820"/>
                  </a:lnTo>
                  <a:lnTo>
                    <a:pt x="26924" y="1765"/>
                  </a:lnTo>
                  <a:lnTo>
                    <a:pt x="269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/>
            <p:cNvSpPr/>
            <p:nvPr/>
          </p:nvSpPr>
          <p:spPr>
            <a:xfrm>
              <a:off x="11785358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/>
            <p:cNvSpPr/>
            <p:nvPr/>
          </p:nvSpPr>
          <p:spPr>
            <a:xfrm>
              <a:off x="11812291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/>
            <p:cNvSpPr/>
            <p:nvPr/>
          </p:nvSpPr>
          <p:spPr>
            <a:xfrm>
              <a:off x="11785358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/>
            <p:cNvSpPr/>
            <p:nvPr/>
          </p:nvSpPr>
          <p:spPr>
            <a:xfrm>
              <a:off x="11812291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/>
            <p:cNvSpPr/>
            <p:nvPr/>
          </p:nvSpPr>
          <p:spPr>
            <a:xfrm>
              <a:off x="11801893" y="441183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/>
            <p:cNvSpPr/>
            <p:nvPr/>
          </p:nvSpPr>
          <p:spPr>
            <a:xfrm>
              <a:off x="11785358" y="441183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/>
            <p:cNvSpPr/>
            <p:nvPr/>
          </p:nvSpPr>
          <p:spPr>
            <a:xfrm>
              <a:off x="11785358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/>
            <p:cNvSpPr/>
            <p:nvPr/>
          </p:nvSpPr>
          <p:spPr>
            <a:xfrm>
              <a:off x="11812291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/>
            <p:cNvSpPr/>
            <p:nvPr/>
          </p:nvSpPr>
          <p:spPr>
            <a:xfrm>
              <a:off x="12767039" y="603986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2136" y="0"/>
                  </a:moveTo>
                  <a:lnTo>
                    <a:pt x="0" y="3340"/>
                  </a:lnTo>
                  <a:lnTo>
                    <a:pt x="6669" y="7591"/>
                  </a:lnTo>
                  <a:lnTo>
                    <a:pt x="8806" y="4272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2767039" y="603986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36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2767047" y="604320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0"/>
                  </a:moveTo>
                  <a:lnTo>
                    <a:pt x="6659" y="4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/>
            <p:cNvSpPr/>
            <p:nvPr/>
          </p:nvSpPr>
          <p:spPr>
            <a:xfrm>
              <a:off x="12773708" y="604414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319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/>
            <p:cNvSpPr/>
            <p:nvPr/>
          </p:nvSpPr>
          <p:spPr>
            <a:xfrm>
              <a:off x="12769176" y="603986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/>
            <p:cNvSpPr/>
            <p:nvPr/>
          </p:nvSpPr>
          <p:spPr>
            <a:xfrm>
              <a:off x="12747984" y="605587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497" y="0"/>
                  </a:moveTo>
                  <a:lnTo>
                    <a:pt x="0" y="1832"/>
                  </a:lnTo>
                  <a:lnTo>
                    <a:pt x="3685" y="8847"/>
                  </a:lnTo>
                  <a:lnTo>
                    <a:pt x="7183" y="7015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2747981" y="605588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97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2747986" y="605771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0"/>
                  </a:moveTo>
                  <a:lnTo>
                    <a:pt x="3685" y="7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/>
            <p:cNvSpPr/>
            <p:nvPr/>
          </p:nvSpPr>
          <p:spPr>
            <a:xfrm>
              <a:off x="12751675" y="60628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21"/>
                  </a:moveTo>
                  <a:lnTo>
                    <a:pt x="3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/>
            <p:cNvSpPr/>
            <p:nvPr/>
          </p:nvSpPr>
          <p:spPr>
            <a:xfrm>
              <a:off x="12751481" y="605587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7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/>
            <p:cNvSpPr/>
            <p:nvPr/>
          </p:nvSpPr>
          <p:spPr>
            <a:xfrm>
              <a:off x="12735978" y="6061427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3717" y="0"/>
                  </a:moveTo>
                  <a:lnTo>
                    <a:pt x="0" y="1382"/>
                  </a:lnTo>
                  <a:lnTo>
                    <a:pt x="2795" y="8816"/>
                  </a:lnTo>
                  <a:lnTo>
                    <a:pt x="6481" y="7402"/>
                  </a:lnTo>
                  <a:lnTo>
                    <a:pt x="37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/>
            <p:cNvSpPr/>
            <p:nvPr/>
          </p:nvSpPr>
          <p:spPr>
            <a:xfrm>
              <a:off x="12735985" y="606142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06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2735979" y="606281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0"/>
                  </a:moveTo>
                  <a:lnTo>
                    <a:pt x="2795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2738776" y="606882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413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2739700" y="606142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64" y="7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/>
            <p:cNvSpPr/>
            <p:nvPr/>
          </p:nvSpPr>
          <p:spPr>
            <a:xfrm>
              <a:off x="12770930" y="603065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6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7926" y="3968"/>
                  </a:lnTo>
                  <a:lnTo>
                    <a:pt x="7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/>
            <p:cNvSpPr/>
            <p:nvPr/>
          </p:nvSpPr>
          <p:spPr>
            <a:xfrm>
              <a:off x="12770936" y="60306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/>
            <p:cNvSpPr/>
            <p:nvPr/>
          </p:nvSpPr>
          <p:spPr>
            <a:xfrm>
              <a:off x="12770936" y="60346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2778854" y="60306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2770938" y="603065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2758812" y="604868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3088" y="0"/>
                  </a:moveTo>
                  <a:lnTo>
                    <a:pt x="0" y="2471"/>
                  </a:lnTo>
                  <a:lnTo>
                    <a:pt x="4942" y="8659"/>
                  </a:lnTo>
                  <a:lnTo>
                    <a:pt x="8041" y="6188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/>
            <p:cNvSpPr/>
            <p:nvPr/>
          </p:nvSpPr>
          <p:spPr>
            <a:xfrm>
              <a:off x="12758811" y="60486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/>
            <p:cNvSpPr/>
            <p:nvPr/>
          </p:nvSpPr>
          <p:spPr>
            <a:xfrm>
              <a:off x="12758803" y="605115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4952" y="6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/>
            <p:cNvSpPr/>
            <p:nvPr/>
          </p:nvSpPr>
          <p:spPr>
            <a:xfrm>
              <a:off x="12763755" y="60548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81"/>
                  </a:moveTo>
                  <a:lnTo>
                    <a:pt x="3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12761898" y="604868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/>
            <p:cNvSpPr/>
            <p:nvPr/>
          </p:nvSpPr>
          <p:spPr>
            <a:xfrm>
              <a:off x="12723198" y="6065711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3821" y="0"/>
                  </a:moveTo>
                  <a:lnTo>
                    <a:pt x="0" y="1036"/>
                  </a:lnTo>
                  <a:lnTo>
                    <a:pt x="2083" y="8690"/>
                  </a:lnTo>
                  <a:lnTo>
                    <a:pt x="5895" y="7654"/>
                  </a:lnTo>
                  <a:lnTo>
                    <a:pt x="38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/>
            <p:cNvSpPr/>
            <p:nvPr/>
          </p:nvSpPr>
          <p:spPr>
            <a:xfrm>
              <a:off x="12723208" y="606571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11" y="0"/>
                  </a:moveTo>
                  <a:lnTo>
                    <a:pt x="0" y="10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/>
            <p:cNvSpPr/>
            <p:nvPr/>
          </p:nvSpPr>
          <p:spPr>
            <a:xfrm>
              <a:off x="12723208" y="6066745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0"/>
                  </a:moveTo>
                  <a:lnTo>
                    <a:pt x="2073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/>
            <p:cNvSpPr/>
            <p:nvPr/>
          </p:nvSpPr>
          <p:spPr>
            <a:xfrm>
              <a:off x="12725285" y="607336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036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/>
            <p:cNvSpPr/>
            <p:nvPr/>
          </p:nvSpPr>
          <p:spPr>
            <a:xfrm>
              <a:off x="12727018" y="6065708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83" y="7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/>
            <p:cNvSpPr/>
            <p:nvPr/>
          </p:nvSpPr>
          <p:spPr>
            <a:xfrm>
              <a:off x="12710033" y="606891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3926" y="0"/>
                  </a:moveTo>
                  <a:lnTo>
                    <a:pt x="0" y="712"/>
                  </a:lnTo>
                  <a:lnTo>
                    <a:pt x="1434" y="8481"/>
                  </a:lnTo>
                  <a:lnTo>
                    <a:pt x="5340" y="7758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/>
            <p:cNvSpPr/>
            <p:nvPr/>
          </p:nvSpPr>
          <p:spPr>
            <a:xfrm>
              <a:off x="12710035" y="60689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16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/>
            <p:cNvSpPr/>
            <p:nvPr/>
          </p:nvSpPr>
          <p:spPr>
            <a:xfrm>
              <a:off x="12710036" y="6069619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444" y="7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/>
            <p:cNvSpPr/>
            <p:nvPr/>
          </p:nvSpPr>
          <p:spPr>
            <a:xfrm>
              <a:off x="12711473" y="60766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22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/>
            <p:cNvSpPr/>
            <p:nvPr/>
          </p:nvSpPr>
          <p:spPr>
            <a:xfrm>
              <a:off x="12713949" y="606890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34" y="7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/>
            <p:cNvSpPr/>
            <p:nvPr/>
          </p:nvSpPr>
          <p:spPr>
            <a:xfrm>
              <a:off x="12696568" y="607115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3937" y="0"/>
                  </a:moveTo>
                  <a:lnTo>
                    <a:pt x="0" y="450"/>
                  </a:lnTo>
                  <a:lnTo>
                    <a:pt x="942" y="8324"/>
                  </a:lnTo>
                  <a:lnTo>
                    <a:pt x="4879" y="7863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/>
            <p:cNvSpPr/>
            <p:nvPr/>
          </p:nvSpPr>
          <p:spPr>
            <a:xfrm>
              <a:off x="12696569" y="6071153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/>
            <p:cNvSpPr/>
            <p:nvPr/>
          </p:nvSpPr>
          <p:spPr>
            <a:xfrm>
              <a:off x="12696569" y="607159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942" y="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/>
            <p:cNvSpPr/>
            <p:nvPr/>
          </p:nvSpPr>
          <p:spPr>
            <a:xfrm>
              <a:off x="12697512" y="607901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45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/>
            <p:cNvSpPr/>
            <p:nvPr/>
          </p:nvSpPr>
          <p:spPr>
            <a:xfrm>
              <a:off x="12700507" y="607116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942" y="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/>
            <p:cNvSpPr/>
            <p:nvPr/>
          </p:nvSpPr>
          <p:spPr>
            <a:xfrm>
              <a:off x="12682978" y="6072472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937" y="0"/>
                  </a:moveTo>
                  <a:lnTo>
                    <a:pt x="0" y="240"/>
                  </a:lnTo>
                  <a:lnTo>
                    <a:pt x="450" y="8135"/>
                  </a:lnTo>
                  <a:lnTo>
                    <a:pt x="4408" y="7915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/>
            <p:cNvSpPr/>
            <p:nvPr/>
          </p:nvSpPr>
          <p:spPr>
            <a:xfrm>
              <a:off x="12682980" y="607246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/>
            <p:cNvSpPr/>
            <p:nvPr/>
          </p:nvSpPr>
          <p:spPr>
            <a:xfrm>
              <a:off x="12682981" y="6072714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0"/>
                  </a:moveTo>
                  <a:lnTo>
                    <a:pt x="439" y="78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/>
            <p:cNvSpPr/>
            <p:nvPr/>
          </p:nvSpPr>
          <p:spPr>
            <a:xfrm>
              <a:off x="12683428" y="608039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19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/>
            <p:cNvSpPr/>
            <p:nvPr/>
          </p:nvSpPr>
          <p:spPr>
            <a:xfrm>
              <a:off x="12686915" y="6072474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7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/>
            <p:cNvSpPr/>
            <p:nvPr/>
          </p:nvSpPr>
          <p:spPr>
            <a:xfrm>
              <a:off x="12669285" y="6072955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968" y="0"/>
                  </a:moveTo>
                  <a:lnTo>
                    <a:pt x="0" y="31"/>
                  </a:lnTo>
                  <a:lnTo>
                    <a:pt x="52" y="7957"/>
                  </a:lnTo>
                  <a:lnTo>
                    <a:pt x="4010" y="792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/>
            <p:cNvSpPr/>
            <p:nvPr/>
          </p:nvSpPr>
          <p:spPr>
            <a:xfrm>
              <a:off x="12669287" y="607296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68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/>
            <p:cNvSpPr/>
            <p:nvPr/>
          </p:nvSpPr>
          <p:spPr>
            <a:xfrm>
              <a:off x="12669292" y="6072987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0"/>
                  </a:moveTo>
                  <a:lnTo>
                    <a:pt x="41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/>
            <p:cNvSpPr/>
            <p:nvPr/>
          </p:nvSpPr>
          <p:spPr>
            <a:xfrm>
              <a:off x="12669340" y="608087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31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/>
            <p:cNvSpPr/>
            <p:nvPr/>
          </p:nvSpPr>
          <p:spPr>
            <a:xfrm>
              <a:off x="12673259" y="6072968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/>
            <p:cNvSpPr/>
            <p:nvPr/>
          </p:nvSpPr>
          <p:spPr>
            <a:xfrm>
              <a:off x="12655177" y="607246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450" y="0"/>
                  </a:moveTo>
                  <a:lnTo>
                    <a:pt x="0" y="7915"/>
                  </a:lnTo>
                  <a:lnTo>
                    <a:pt x="3968" y="8146"/>
                  </a:lnTo>
                  <a:lnTo>
                    <a:pt x="4408" y="24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/>
            <p:cNvSpPr/>
            <p:nvPr/>
          </p:nvSpPr>
          <p:spPr>
            <a:xfrm>
              <a:off x="12655620" y="6072473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68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/>
            <p:cNvSpPr/>
            <p:nvPr/>
          </p:nvSpPr>
          <p:spPr>
            <a:xfrm>
              <a:off x="12659143" y="6072716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7895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/>
            <p:cNvSpPr/>
            <p:nvPr/>
          </p:nvSpPr>
          <p:spPr>
            <a:xfrm>
              <a:off x="12655182" y="60803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0"/>
                  </a:moveTo>
                  <a:lnTo>
                    <a:pt x="3968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/>
            <p:cNvSpPr/>
            <p:nvPr/>
          </p:nvSpPr>
          <p:spPr>
            <a:xfrm>
              <a:off x="12655177" y="6072467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5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/>
            <p:cNvSpPr/>
            <p:nvPr/>
          </p:nvSpPr>
          <p:spPr>
            <a:xfrm>
              <a:off x="12566708" y="603985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6659" y="0"/>
                  </a:moveTo>
                  <a:lnTo>
                    <a:pt x="0" y="4282"/>
                  </a:lnTo>
                  <a:lnTo>
                    <a:pt x="2125" y="7601"/>
                  </a:lnTo>
                  <a:lnTo>
                    <a:pt x="8816" y="335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/>
            <p:cNvSpPr/>
            <p:nvPr/>
          </p:nvSpPr>
          <p:spPr>
            <a:xfrm>
              <a:off x="12573364" y="603986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57" y="33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/>
            <p:cNvSpPr/>
            <p:nvPr/>
          </p:nvSpPr>
          <p:spPr>
            <a:xfrm>
              <a:off x="12568840" y="604321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4251"/>
                  </a:moveTo>
                  <a:lnTo>
                    <a:pt x="66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/>
            <p:cNvSpPr/>
            <p:nvPr/>
          </p:nvSpPr>
          <p:spPr>
            <a:xfrm>
              <a:off x="12566708" y="604414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0"/>
                  </a:moveTo>
                  <a:lnTo>
                    <a:pt x="2125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/>
            <p:cNvSpPr/>
            <p:nvPr/>
          </p:nvSpPr>
          <p:spPr>
            <a:xfrm>
              <a:off x="12566708" y="603986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/>
            <p:cNvSpPr/>
            <p:nvPr/>
          </p:nvSpPr>
          <p:spPr>
            <a:xfrm>
              <a:off x="12587382" y="605587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685" y="0"/>
                  </a:moveTo>
                  <a:lnTo>
                    <a:pt x="0" y="7015"/>
                  </a:lnTo>
                  <a:lnTo>
                    <a:pt x="3486" y="8847"/>
                  </a:lnTo>
                  <a:lnTo>
                    <a:pt x="7193" y="1832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/>
            <p:cNvSpPr/>
            <p:nvPr/>
          </p:nvSpPr>
          <p:spPr>
            <a:xfrm>
              <a:off x="12591074" y="60558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07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/>
            <p:cNvSpPr/>
            <p:nvPr/>
          </p:nvSpPr>
          <p:spPr>
            <a:xfrm>
              <a:off x="12590868" y="605770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005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/>
            <p:cNvSpPr/>
            <p:nvPr/>
          </p:nvSpPr>
          <p:spPr>
            <a:xfrm>
              <a:off x="12587380" y="606288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86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/>
            <p:cNvSpPr/>
            <p:nvPr/>
          </p:nvSpPr>
          <p:spPr>
            <a:xfrm>
              <a:off x="12587382" y="605588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0"/>
                  </a:moveTo>
                  <a:lnTo>
                    <a:pt x="0" y="7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/>
            <p:cNvSpPr/>
            <p:nvPr/>
          </p:nvSpPr>
          <p:spPr>
            <a:xfrm>
              <a:off x="12600077" y="606142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795" y="0"/>
                  </a:moveTo>
                  <a:lnTo>
                    <a:pt x="0" y="7402"/>
                  </a:lnTo>
                  <a:lnTo>
                    <a:pt x="3706" y="8816"/>
                  </a:lnTo>
                  <a:lnTo>
                    <a:pt x="6481" y="1382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/>
            <p:cNvSpPr/>
            <p:nvPr/>
          </p:nvSpPr>
          <p:spPr>
            <a:xfrm>
              <a:off x="12602878" y="606142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685" y="1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/>
            <p:cNvSpPr/>
            <p:nvPr/>
          </p:nvSpPr>
          <p:spPr>
            <a:xfrm>
              <a:off x="12603793" y="606280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434"/>
                  </a:moveTo>
                  <a:lnTo>
                    <a:pt x="2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/>
            <p:cNvSpPr/>
            <p:nvPr/>
          </p:nvSpPr>
          <p:spPr>
            <a:xfrm>
              <a:off x="12600078" y="606882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706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/>
            <p:cNvSpPr/>
            <p:nvPr/>
          </p:nvSpPr>
          <p:spPr>
            <a:xfrm>
              <a:off x="12600080" y="60614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95" y="0"/>
                  </a:moveTo>
                  <a:lnTo>
                    <a:pt x="0" y="7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/>
            <p:cNvSpPr/>
            <p:nvPr/>
          </p:nvSpPr>
          <p:spPr>
            <a:xfrm>
              <a:off x="12575717" y="604868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4952" y="0"/>
                  </a:moveTo>
                  <a:lnTo>
                    <a:pt x="0" y="6177"/>
                  </a:lnTo>
                  <a:lnTo>
                    <a:pt x="3088" y="8659"/>
                  </a:lnTo>
                  <a:lnTo>
                    <a:pt x="8052" y="2460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/>
            <p:cNvSpPr/>
            <p:nvPr/>
          </p:nvSpPr>
          <p:spPr>
            <a:xfrm>
              <a:off x="12580675" y="6048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/>
            <p:cNvSpPr/>
            <p:nvPr/>
          </p:nvSpPr>
          <p:spPr>
            <a:xfrm>
              <a:off x="12578814" y="605115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188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/>
            <p:cNvSpPr/>
            <p:nvPr/>
          </p:nvSpPr>
          <p:spPr>
            <a:xfrm>
              <a:off x="12575718" y="60548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88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/>
            <p:cNvSpPr/>
            <p:nvPr/>
          </p:nvSpPr>
          <p:spPr>
            <a:xfrm>
              <a:off x="12575719" y="604868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0"/>
                  </a:moveTo>
                  <a:lnTo>
                    <a:pt x="0" y="6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/>
            <p:cNvSpPr/>
            <p:nvPr/>
          </p:nvSpPr>
          <p:spPr>
            <a:xfrm>
              <a:off x="12613450" y="606570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073" y="0"/>
                  </a:moveTo>
                  <a:lnTo>
                    <a:pt x="0" y="7654"/>
                  </a:lnTo>
                  <a:lnTo>
                    <a:pt x="3832" y="8690"/>
                  </a:lnTo>
                  <a:lnTo>
                    <a:pt x="5884" y="1036"/>
                  </a:lnTo>
                  <a:lnTo>
                    <a:pt x="20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/>
            <p:cNvSpPr/>
            <p:nvPr/>
          </p:nvSpPr>
          <p:spPr>
            <a:xfrm>
              <a:off x="12615527" y="606571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11" y="10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/>
            <p:cNvSpPr/>
            <p:nvPr/>
          </p:nvSpPr>
          <p:spPr>
            <a:xfrm>
              <a:off x="12617283" y="606674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7654"/>
                  </a:move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/>
            <p:cNvSpPr/>
            <p:nvPr/>
          </p:nvSpPr>
          <p:spPr>
            <a:xfrm>
              <a:off x="12613445" y="6073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832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/>
            <p:cNvSpPr/>
            <p:nvPr/>
          </p:nvSpPr>
          <p:spPr>
            <a:xfrm>
              <a:off x="12613454" y="6065712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73" y="0"/>
                  </a:moveTo>
                  <a:lnTo>
                    <a:pt x="0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/>
            <p:cNvSpPr/>
            <p:nvPr/>
          </p:nvSpPr>
          <p:spPr>
            <a:xfrm>
              <a:off x="12627180" y="6068902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1444" y="0"/>
                  </a:moveTo>
                  <a:lnTo>
                    <a:pt x="0" y="7769"/>
                  </a:lnTo>
                  <a:lnTo>
                    <a:pt x="3884" y="8491"/>
                  </a:lnTo>
                  <a:lnTo>
                    <a:pt x="5319" y="722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/>
            <p:cNvSpPr/>
            <p:nvPr/>
          </p:nvSpPr>
          <p:spPr>
            <a:xfrm>
              <a:off x="12628622" y="60689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84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/>
            <p:cNvSpPr/>
            <p:nvPr/>
          </p:nvSpPr>
          <p:spPr>
            <a:xfrm>
              <a:off x="12631070" y="606961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7779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/>
            <p:cNvSpPr/>
            <p:nvPr/>
          </p:nvSpPr>
          <p:spPr>
            <a:xfrm>
              <a:off x="12627185" y="607667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884" y="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/>
            <p:cNvSpPr/>
            <p:nvPr/>
          </p:nvSpPr>
          <p:spPr>
            <a:xfrm>
              <a:off x="12627177" y="606890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0"/>
                  </a:moveTo>
                  <a:lnTo>
                    <a:pt x="0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/>
            <p:cNvSpPr/>
            <p:nvPr/>
          </p:nvSpPr>
          <p:spPr>
            <a:xfrm>
              <a:off x="12641117" y="6071154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910" y="0"/>
                  </a:moveTo>
                  <a:lnTo>
                    <a:pt x="0" y="7863"/>
                  </a:lnTo>
                  <a:lnTo>
                    <a:pt x="3937" y="8313"/>
                  </a:lnTo>
                  <a:lnTo>
                    <a:pt x="4858" y="450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/>
            <p:cNvSpPr/>
            <p:nvPr/>
          </p:nvSpPr>
          <p:spPr>
            <a:xfrm>
              <a:off x="12642036" y="607114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/>
            <p:cNvSpPr/>
            <p:nvPr/>
          </p:nvSpPr>
          <p:spPr>
            <a:xfrm>
              <a:off x="12645055" y="607160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863"/>
                  </a:moveTo>
                  <a:lnTo>
                    <a:pt x="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/>
            <p:cNvSpPr/>
            <p:nvPr/>
          </p:nvSpPr>
          <p:spPr>
            <a:xfrm>
              <a:off x="12641120" y="6079025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0"/>
                  </a:moveTo>
                  <a:lnTo>
                    <a:pt x="3937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/>
            <p:cNvSpPr/>
            <p:nvPr/>
          </p:nvSpPr>
          <p:spPr>
            <a:xfrm>
              <a:off x="12641115" y="60711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921" y="0"/>
                  </a:moveTo>
                  <a:lnTo>
                    <a:pt x="0" y="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/>
            <p:cNvSpPr/>
            <p:nvPr/>
          </p:nvSpPr>
          <p:spPr>
            <a:xfrm>
              <a:off x="12566708" y="601783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2125" y="0"/>
                  </a:moveTo>
                  <a:lnTo>
                    <a:pt x="0" y="3319"/>
                  </a:lnTo>
                  <a:lnTo>
                    <a:pt x="6659" y="7601"/>
                  </a:lnTo>
                  <a:lnTo>
                    <a:pt x="8816" y="4251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/>
            <p:cNvSpPr/>
            <p:nvPr/>
          </p:nvSpPr>
          <p:spPr>
            <a:xfrm>
              <a:off x="12573367" y="602209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340"/>
                  </a:moveTo>
                  <a:lnTo>
                    <a:pt x="2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/>
            <p:cNvSpPr/>
            <p:nvPr/>
          </p:nvSpPr>
          <p:spPr>
            <a:xfrm>
              <a:off x="12568840" y="601784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80" y="4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/>
            <p:cNvSpPr/>
            <p:nvPr/>
          </p:nvSpPr>
          <p:spPr>
            <a:xfrm>
              <a:off x="12566714" y="60178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25" y="0"/>
                  </a:moveTo>
                  <a:lnTo>
                    <a:pt x="0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/>
            <p:cNvSpPr/>
            <p:nvPr/>
          </p:nvSpPr>
          <p:spPr>
            <a:xfrm>
              <a:off x="12566708" y="602115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0"/>
                  </a:moveTo>
                  <a:lnTo>
                    <a:pt x="6659" y="4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/>
            <p:cNvSpPr/>
            <p:nvPr/>
          </p:nvSpPr>
          <p:spPr>
            <a:xfrm>
              <a:off x="12587382" y="600058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486" y="0"/>
                  </a:moveTo>
                  <a:lnTo>
                    <a:pt x="0" y="1821"/>
                  </a:lnTo>
                  <a:lnTo>
                    <a:pt x="3685" y="8837"/>
                  </a:lnTo>
                  <a:lnTo>
                    <a:pt x="7193" y="700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/>
            <p:cNvSpPr/>
            <p:nvPr/>
          </p:nvSpPr>
          <p:spPr>
            <a:xfrm>
              <a:off x="12591067" y="60075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32"/>
                  </a:moveTo>
                  <a:lnTo>
                    <a:pt x="3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/>
            <p:cNvSpPr/>
            <p:nvPr/>
          </p:nvSpPr>
          <p:spPr>
            <a:xfrm>
              <a:off x="12590865" y="600057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17" y="70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/>
            <p:cNvSpPr/>
            <p:nvPr/>
          </p:nvSpPr>
          <p:spPr>
            <a:xfrm>
              <a:off x="12587382" y="600058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86" y="0"/>
                  </a:moveTo>
                  <a:lnTo>
                    <a:pt x="0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/>
            <p:cNvSpPr/>
            <p:nvPr/>
          </p:nvSpPr>
          <p:spPr>
            <a:xfrm>
              <a:off x="12587380" y="6002408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0"/>
                  </a:moveTo>
                  <a:lnTo>
                    <a:pt x="3685" y="7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/>
            <p:cNvSpPr/>
            <p:nvPr/>
          </p:nvSpPr>
          <p:spPr>
            <a:xfrm>
              <a:off x="12600077" y="599505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3706" y="0"/>
                  </a:moveTo>
                  <a:lnTo>
                    <a:pt x="0" y="1392"/>
                  </a:lnTo>
                  <a:lnTo>
                    <a:pt x="2795" y="8816"/>
                  </a:lnTo>
                  <a:lnTo>
                    <a:pt x="6481" y="7434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/>
            <p:cNvSpPr/>
            <p:nvPr/>
          </p:nvSpPr>
          <p:spPr>
            <a:xfrm>
              <a:off x="12602875" y="600248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2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/>
            <p:cNvSpPr/>
            <p:nvPr/>
          </p:nvSpPr>
          <p:spPr>
            <a:xfrm>
              <a:off x="12603800" y="599505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6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/>
            <p:cNvSpPr/>
            <p:nvPr/>
          </p:nvSpPr>
          <p:spPr>
            <a:xfrm>
              <a:off x="12600086" y="59950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06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/>
            <p:cNvSpPr/>
            <p:nvPr/>
          </p:nvSpPr>
          <p:spPr>
            <a:xfrm>
              <a:off x="12600078" y="599644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0"/>
                  </a:moveTo>
                  <a:lnTo>
                    <a:pt x="2795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/>
            <p:cNvSpPr/>
            <p:nvPr/>
          </p:nvSpPr>
          <p:spPr>
            <a:xfrm>
              <a:off x="12575717" y="600796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3088" y="0"/>
                  </a:moveTo>
                  <a:lnTo>
                    <a:pt x="0" y="2471"/>
                  </a:lnTo>
                  <a:lnTo>
                    <a:pt x="4952" y="8659"/>
                  </a:lnTo>
                  <a:lnTo>
                    <a:pt x="8052" y="6188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/>
            <p:cNvSpPr/>
            <p:nvPr/>
          </p:nvSpPr>
          <p:spPr>
            <a:xfrm>
              <a:off x="12580672" y="6014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81"/>
                  </a:moveTo>
                  <a:lnTo>
                    <a:pt x="3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/>
            <p:cNvSpPr/>
            <p:nvPr/>
          </p:nvSpPr>
          <p:spPr>
            <a:xfrm>
              <a:off x="12578811" y="600796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/>
            <p:cNvSpPr/>
            <p:nvPr/>
          </p:nvSpPr>
          <p:spPr>
            <a:xfrm>
              <a:off x="12575725" y="60079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/>
            <p:cNvSpPr/>
            <p:nvPr/>
          </p:nvSpPr>
          <p:spPr>
            <a:xfrm>
              <a:off x="12575718" y="601043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4952" y="6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/>
            <p:cNvSpPr/>
            <p:nvPr/>
          </p:nvSpPr>
          <p:spPr>
            <a:xfrm>
              <a:off x="12613450" y="599090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3832" y="0"/>
                  </a:moveTo>
                  <a:lnTo>
                    <a:pt x="0" y="1036"/>
                  </a:lnTo>
                  <a:lnTo>
                    <a:pt x="2073" y="8690"/>
                  </a:lnTo>
                  <a:lnTo>
                    <a:pt x="5884" y="7654"/>
                  </a:lnTo>
                  <a:lnTo>
                    <a:pt x="3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/>
            <p:cNvSpPr/>
            <p:nvPr/>
          </p:nvSpPr>
          <p:spPr>
            <a:xfrm>
              <a:off x="12615527" y="59985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36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/>
            <p:cNvSpPr/>
            <p:nvPr/>
          </p:nvSpPr>
          <p:spPr>
            <a:xfrm>
              <a:off x="12617286" y="5990900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52" y="7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/>
            <p:cNvSpPr/>
            <p:nvPr/>
          </p:nvSpPr>
          <p:spPr>
            <a:xfrm>
              <a:off x="12613451" y="59909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32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/>
            <p:cNvSpPr/>
            <p:nvPr/>
          </p:nvSpPr>
          <p:spPr>
            <a:xfrm>
              <a:off x="12613445" y="599194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0"/>
                  </a:moveTo>
                  <a:lnTo>
                    <a:pt x="2073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/>
            <p:cNvSpPr/>
            <p:nvPr/>
          </p:nvSpPr>
          <p:spPr>
            <a:xfrm>
              <a:off x="12627180" y="5987912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3884" y="0"/>
                  </a:moveTo>
                  <a:lnTo>
                    <a:pt x="0" y="712"/>
                  </a:lnTo>
                  <a:lnTo>
                    <a:pt x="1444" y="8491"/>
                  </a:lnTo>
                  <a:lnTo>
                    <a:pt x="5319" y="7769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/>
            <p:cNvSpPr/>
            <p:nvPr/>
          </p:nvSpPr>
          <p:spPr>
            <a:xfrm>
              <a:off x="12628622" y="59956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12"/>
                  </a:moveTo>
                  <a:lnTo>
                    <a:pt x="3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/>
            <p:cNvSpPr/>
            <p:nvPr/>
          </p:nvSpPr>
          <p:spPr>
            <a:xfrm>
              <a:off x="12631062" y="598791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7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/>
            <p:cNvSpPr/>
            <p:nvPr/>
          </p:nvSpPr>
          <p:spPr>
            <a:xfrm>
              <a:off x="12627185" y="598791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84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/>
            <p:cNvSpPr/>
            <p:nvPr/>
          </p:nvSpPr>
          <p:spPr>
            <a:xfrm>
              <a:off x="12627185" y="598862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444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/>
            <p:cNvSpPr/>
            <p:nvPr/>
          </p:nvSpPr>
          <p:spPr>
            <a:xfrm>
              <a:off x="12563711" y="603065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6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7926" y="3968"/>
                  </a:lnTo>
                  <a:lnTo>
                    <a:pt x="7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/>
            <p:cNvSpPr/>
            <p:nvPr/>
          </p:nvSpPr>
          <p:spPr>
            <a:xfrm>
              <a:off x="12571636" y="60306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/>
            <p:cNvSpPr/>
            <p:nvPr/>
          </p:nvSpPr>
          <p:spPr>
            <a:xfrm>
              <a:off x="12563714" y="60346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/>
            <p:cNvSpPr/>
            <p:nvPr/>
          </p:nvSpPr>
          <p:spPr>
            <a:xfrm>
              <a:off x="12563714" y="60306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/>
            <p:cNvSpPr/>
            <p:nvPr/>
          </p:nvSpPr>
          <p:spPr>
            <a:xfrm>
              <a:off x="12563720" y="603065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/>
            <p:cNvSpPr/>
            <p:nvPr/>
          </p:nvSpPr>
          <p:spPr>
            <a:xfrm>
              <a:off x="12767039" y="601783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6669" y="0"/>
                  </a:moveTo>
                  <a:lnTo>
                    <a:pt x="0" y="4251"/>
                  </a:lnTo>
                  <a:lnTo>
                    <a:pt x="2136" y="7591"/>
                  </a:lnTo>
                  <a:lnTo>
                    <a:pt x="8806" y="3319"/>
                  </a:lnTo>
                  <a:lnTo>
                    <a:pt x="66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/>
            <p:cNvSpPr/>
            <p:nvPr/>
          </p:nvSpPr>
          <p:spPr>
            <a:xfrm>
              <a:off x="12767047" y="602209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0"/>
                  </a:moveTo>
                  <a:lnTo>
                    <a:pt x="2125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/>
            <p:cNvSpPr/>
            <p:nvPr/>
          </p:nvSpPr>
          <p:spPr>
            <a:xfrm>
              <a:off x="12767048" y="601783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0"/>
                  </a:moveTo>
                  <a:lnTo>
                    <a:pt x="0" y="4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/>
            <p:cNvSpPr/>
            <p:nvPr/>
          </p:nvSpPr>
          <p:spPr>
            <a:xfrm>
              <a:off x="12773710" y="601783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25" y="3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/>
            <p:cNvSpPr/>
            <p:nvPr/>
          </p:nvSpPr>
          <p:spPr>
            <a:xfrm>
              <a:off x="12769175" y="602115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4282"/>
                  </a:moveTo>
                  <a:lnTo>
                    <a:pt x="6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/>
            <p:cNvSpPr/>
            <p:nvPr/>
          </p:nvSpPr>
          <p:spPr>
            <a:xfrm>
              <a:off x="12747984" y="600058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685" y="0"/>
                  </a:moveTo>
                  <a:lnTo>
                    <a:pt x="0" y="7005"/>
                  </a:lnTo>
                  <a:lnTo>
                    <a:pt x="3497" y="8837"/>
                  </a:lnTo>
                  <a:lnTo>
                    <a:pt x="7183" y="182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/>
            <p:cNvSpPr/>
            <p:nvPr/>
          </p:nvSpPr>
          <p:spPr>
            <a:xfrm>
              <a:off x="12747986" y="600758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97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/>
            <p:cNvSpPr/>
            <p:nvPr/>
          </p:nvSpPr>
          <p:spPr>
            <a:xfrm>
              <a:off x="12747989" y="6000583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0"/>
                  </a:moveTo>
                  <a:lnTo>
                    <a:pt x="0" y="7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/>
            <p:cNvSpPr/>
            <p:nvPr/>
          </p:nvSpPr>
          <p:spPr>
            <a:xfrm>
              <a:off x="12751670" y="60005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97" y="1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/>
            <p:cNvSpPr/>
            <p:nvPr/>
          </p:nvSpPr>
          <p:spPr>
            <a:xfrm>
              <a:off x="12751478" y="6002403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015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/>
            <p:cNvSpPr/>
            <p:nvPr/>
          </p:nvSpPr>
          <p:spPr>
            <a:xfrm>
              <a:off x="12735978" y="599505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795" y="0"/>
                  </a:moveTo>
                  <a:lnTo>
                    <a:pt x="0" y="7434"/>
                  </a:lnTo>
                  <a:lnTo>
                    <a:pt x="3717" y="8816"/>
                  </a:lnTo>
                  <a:lnTo>
                    <a:pt x="6481" y="1392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/>
            <p:cNvSpPr/>
            <p:nvPr/>
          </p:nvSpPr>
          <p:spPr>
            <a:xfrm>
              <a:off x="12735979" y="60024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706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/>
            <p:cNvSpPr/>
            <p:nvPr/>
          </p:nvSpPr>
          <p:spPr>
            <a:xfrm>
              <a:off x="12735980" y="599505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9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/>
            <p:cNvSpPr/>
            <p:nvPr/>
          </p:nvSpPr>
          <p:spPr>
            <a:xfrm>
              <a:off x="12738779" y="5995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685" y="1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/>
            <p:cNvSpPr/>
            <p:nvPr/>
          </p:nvSpPr>
          <p:spPr>
            <a:xfrm>
              <a:off x="12739692" y="599644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434"/>
                  </a:moveTo>
                  <a:lnTo>
                    <a:pt x="2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/>
            <p:cNvSpPr/>
            <p:nvPr/>
          </p:nvSpPr>
          <p:spPr>
            <a:xfrm>
              <a:off x="12758812" y="600796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4942" y="0"/>
                  </a:moveTo>
                  <a:lnTo>
                    <a:pt x="0" y="6177"/>
                  </a:lnTo>
                  <a:lnTo>
                    <a:pt x="3088" y="8659"/>
                  </a:lnTo>
                  <a:lnTo>
                    <a:pt x="8041" y="2460"/>
                  </a:lnTo>
                  <a:lnTo>
                    <a:pt x="4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/>
            <p:cNvSpPr/>
            <p:nvPr/>
          </p:nvSpPr>
          <p:spPr>
            <a:xfrm>
              <a:off x="12758803" y="6014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88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/>
            <p:cNvSpPr/>
            <p:nvPr/>
          </p:nvSpPr>
          <p:spPr>
            <a:xfrm>
              <a:off x="12758802" y="600796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0"/>
                  </a:moveTo>
                  <a:lnTo>
                    <a:pt x="0" y="6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/>
            <p:cNvSpPr/>
            <p:nvPr/>
          </p:nvSpPr>
          <p:spPr>
            <a:xfrm>
              <a:off x="12763762" y="60079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/>
            <p:cNvSpPr/>
            <p:nvPr/>
          </p:nvSpPr>
          <p:spPr>
            <a:xfrm>
              <a:off x="12761900" y="601043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188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/>
            <p:cNvSpPr/>
            <p:nvPr/>
          </p:nvSpPr>
          <p:spPr>
            <a:xfrm>
              <a:off x="12723198" y="599090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083" y="0"/>
                  </a:moveTo>
                  <a:lnTo>
                    <a:pt x="0" y="7654"/>
                  </a:lnTo>
                  <a:lnTo>
                    <a:pt x="3821" y="8690"/>
                  </a:lnTo>
                  <a:lnTo>
                    <a:pt x="5895" y="1036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/>
            <p:cNvSpPr/>
            <p:nvPr/>
          </p:nvSpPr>
          <p:spPr>
            <a:xfrm>
              <a:off x="12723208" y="599855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811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/>
            <p:cNvSpPr/>
            <p:nvPr/>
          </p:nvSpPr>
          <p:spPr>
            <a:xfrm>
              <a:off x="12723212" y="599090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73" y="0"/>
                  </a:moveTo>
                  <a:lnTo>
                    <a:pt x="0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/>
            <p:cNvSpPr/>
            <p:nvPr/>
          </p:nvSpPr>
          <p:spPr>
            <a:xfrm>
              <a:off x="12725280" y="59909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21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/>
            <p:cNvSpPr/>
            <p:nvPr/>
          </p:nvSpPr>
          <p:spPr>
            <a:xfrm>
              <a:off x="12727019" y="5991940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7654"/>
                  </a:moveTo>
                  <a:lnTo>
                    <a:pt x="20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/>
            <p:cNvSpPr/>
            <p:nvPr/>
          </p:nvSpPr>
          <p:spPr>
            <a:xfrm>
              <a:off x="12710033" y="5987914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1434" y="0"/>
                  </a:moveTo>
                  <a:lnTo>
                    <a:pt x="0" y="7769"/>
                  </a:lnTo>
                  <a:lnTo>
                    <a:pt x="3926" y="8481"/>
                  </a:lnTo>
                  <a:lnTo>
                    <a:pt x="5340" y="712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/>
            <p:cNvSpPr/>
            <p:nvPr/>
          </p:nvSpPr>
          <p:spPr>
            <a:xfrm>
              <a:off x="12710036" y="599568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16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/>
            <p:cNvSpPr/>
            <p:nvPr/>
          </p:nvSpPr>
          <p:spPr>
            <a:xfrm>
              <a:off x="12710028" y="598791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0"/>
                  </a:moveTo>
                  <a:lnTo>
                    <a:pt x="0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/>
            <p:cNvSpPr/>
            <p:nvPr/>
          </p:nvSpPr>
          <p:spPr>
            <a:xfrm>
              <a:off x="12711468" y="59879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16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/>
            <p:cNvSpPr/>
            <p:nvPr/>
          </p:nvSpPr>
          <p:spPr>
            <a:xfrm>
              <a:off x="12713951" y="598862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7769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/>
            <p:cNvSpPr/>
            <p:nvPr/>
          </p:nvSpPr>
          <p:spPr>
            <a:xfrm>
              <a:off x="1223830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/>
            <p:cNvSpPr/>
            <p:nvPr/>
          </p:nvSpPr>
          <p:spPr>
            <a:xfrm>
              <a:off x="1223831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/>
            <p:cNvSpPr/>
            <p:nvPr/>
          </p:nvSpPr>
          <p:spPr>
            <a:xfrm>
              <a:off x="1224227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/>
            <p:cNvSpPr/>
            <p:nvPr/>
          </p:nvSpPr>
          <p:spPr>
            <a:xfrm>
              <a:off x="1223830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/>
            <p:cNvSpPr/>
            <p:nvPr/>
          </p:nvSpPr>
          <p:spPr>
            <a:xfrm>
              <a:off x="1223831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/>
            <p:cNvSpPr/>
            <p:nvPr/>
          </p:nvSpPr>
          <p:spPr>
            <a:xfrm>
              <a:off x="119749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/>
            <p:cNvSpPr/>
            <p:nvPr/>
          </p:nvSpPr>
          <p:spPr>
            <a:xfrm>
              <a:off x="11974926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/>
            <p:cNvSpPr/>
            <p:nvPr/>
          </p:nvSpPr>
          <p:spPr>
            <a:xfrm>
              <a:off x="1197888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/>
            <p:cNvSpPr/>
            <p:nvPr/>
          </p:nvSpPr>
          <p:spPr>
            <a:xfrm>
              <a:off x="1197491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/>
            <p:cNvSpPr/>
            <p:nvPr/>
          </p:nvSpPr>
          <p:spPr>
            <a:xfrm>
              <a:off x="11974926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/>
            <p:cNvSpPr/>
            <p:nvPr/>
          </p:nvSpPr>
          <p:spPr>
            <a:xfrm>
              <a:off x="119749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/>
            <p:cNvSpPr/>
            <p:nvPr/>
          </p:nvSpPr>
          <p:spPr>
            <a:xfrm>
              <a:off x="1197492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/>
            <p:cNvSpPr/>
            <p:nvPr/>
          </p:nvSpPr>
          <p:spPr>
            <a:xfrm>
              <a:off x="1197492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/>
            <p:cNvSpPr/>
            <p:nvPr/>
          </p:nvSpPr>
          <p:spPr>
            <a:xfrm>
              <a:off x="1197888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/>
            <p:cNvSpPr/>
            <p:nvPr/>
          </p:nvSpPr>
          <p:spPr>
            <a:xfrm>
              <a:off x="1223830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/>
            <p:cNvSpPr/>
            <p:nvPr/>
          </p:nvSpPr>
          <p:spPr>
            <a:xfrm>
              <a:off x="1223831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/>
            <p:cNvSpPr/>
            <p:nvPr/>
          </p:nvSpPr>
          <p:spPr>
            <a:xfrm>
              <a:off x="1223831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/>
            <p:cNvSpPr/>
            <p:nvPr/>
          </p:nvSpPr>
          <p:spPr>
            <a:xfrm>
              <a:off x="122422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/>
            <p:cNvSpPr/>
            <p:nvPr/>
          </p:nvSpPr>
          <p:spPr>
            <a:xfrm>
              <a:off x="956482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/>
            <p:cNvSpPr/>
            <p:nvPr/>
          </p:nvSpPr>
          <p:spPr>
            <a:xfrm>
              <a:off x="956482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/>
            <p:cNvSpPr/>
            <p:nvPr/>
          </p:nvSpPr>
          <p:spPr>
            <a:xfrm>
              <a:off x="956878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/>
            <p:cNvSpPr/>
            <p:nvPr/>
          </p:nvSpPr>
          <p:spPr>
            <a:xfrm>
              <a:off x="956482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/>
            <p:cNvSpPr/>
            <p:nvPr/>
          </p:nvSpPr>
          <p:spPr>
            <a:xfrm>
              <a:off x="956482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/>
            <p:cNvSpPr/>
            <p:nvPr/>
          </p:nvSpPr>
          <p:spPr>
            <a:xfrm>
              <a:off x="93014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/>
            <p:cNvSpPr/>
            <p:nvPr/>
          </p:nvSpPr>
          <p:spPr>
            <a:xfrm>
              <a:off x="930144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/>
            <p:cNvSpPr/>
            <p:nvPr/>
          </p:nvSpPr>
          <p:spPr>
            <a:xfrm>
              <a:off x="930540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/>
            <p:cNvSpPr/>
            <p:nvPr/>
          </p:nvSpPr>
          <p:spPr>
            <a:xfrm>
              <a:off x="93014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/>
            <p:cNvSpPr/>
            <p:nvPr/>
          </p:nvSpPr>
          <p:spPr>
            <a:xfrm>
              <a:off x="930144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/>
            <p:cNvSpPr/>
            <p:nvPr/>
          </p:nvSpPr>
          <p:spPr>
            <a:xfrm>
              <a:off x="93014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/>
            <p:cNvSpPr/>
            <p:nvPr/>
          </p:nvSpPr>
          <p:spPr>
            <a:xfrm>
              <a:off x="930144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/>
            <p:cNvSpPr/>
            <p:nvPr/>
          </p:nvSpPr>
          <p:spPr>
            <a:xfrm>
              <a:off x="930144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/>
            <p:cNvSpPr/>
            <p:nvPr/>
          </p:nvSpPr>
          <p:spPr>
            <a:xfrm>
              <a:off x="930540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/>
            <p:cNvSpPr/>
            <p:nvPr/>
          </p:nvSpPr>
          <p:spPr>
            <a:xfrm>
              <a:off x="956482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/>
            <p:cNvSpPr/>
            <p:nvPr/>
          </p:nvSpPr>
          <p:spPr>
            <a:xfrm>
              <a:off x="95648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/>
            <p:cNvSpPr/>
            <p:nvPr/>
          </p:nvSpPr>
          <p:spPr>
            <a:xfrm>
              <a:off x="956482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/>
            <p:cNvSpPr/>
            <p:nvPr/>
          </p:nvSpPr>
          <p:spPr>
            <a:xfrm>
              <a:off x="956878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/>
            <p:cNvSpPr/>
            <p:nvPr/>
          </p:nvSpPr>
          <p:spPr>
            <a:xfrm>
              <a:off x="983217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/>
            <p:cNvSpPr/>
            <p:nvPr/>
          </p:nvSpPr>
          <p:spPr>
            <a:xfrm>
              <a:off x="983217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/>
            <p:cNvSpPr/>
            <p:nvPr/>
          </p:nvSpPr>
          <p:spPr>
            <a:xfrm>
              <a:off x="983613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/>
            <p:cNvSpPr/>
            <p:nvPr/>
          </p:nvSpPr>
          <p:spPr>
            <a:xfrm>
              <a:off x="983217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/>
            <p:cNvSpPr/>
            <p:nvPr/>
          </p:nvSpPr>
          <p:spPr>
            <a:xfrm>
              <a:off x="983217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/>
            <p:cNvSpPr/>
            <p:nvPr/>
          </p:nvSpPr>
          <p:spPr>
            <a:xfrm>
              <a:off x="956877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/>
            <p:cNvSpPr/>
            <p:nvPr/>
          </p:nvSpPr>
          <p:spPr>
            <a:xfrm>
              <a:off x="956878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/>
            <p:cNvSpPr/>
            <p:nvPr/>
          </p:nvSpPr>
          <p:spPr>
            <a:xfrm>
              <a:off x="957275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/>
            <p:cNvSpPr/>
            <p:nvPr/>
          </p:nvSpPr>
          <p:spPr>
            <a:xfrm>
              <a:off x="956878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/>
            <p:cNvSpPr/>
            <p:nvPr/>
          </p:nvSpPr>
          <p:spPr>
            <a:xfrm>
              <a:off x="956878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/>
            <p:cNvSpPr/>
            <p:nvPr/>
          </p:nvSpPr>
          <p:spPr>
            <a:xfrm>
              <a:off x="956877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/>
            <p:cNvSpPr/>
            <p:nvPr/>
          </p:nvSpPr>
          <p:spPr>
            <a:xfrm>
              <a:off x="956878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/>
            <p:cNvSpPr/>
            <p:nvPr/>
          </p:nvSpPr>
          <p:spPr>
            <a:xfrm>
              <a:off x="956878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/>
            <p:cNvSpPr/>
            <p:nvPr/>
          </p:nvSpPr>
          <p:spPr>
            <a:xfrm>
              <a:off x="957275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/>
            <p:cNvSpPr/>
            <p:nvPr/>
          </p:nvSpPr>
          <p:spPr>
            <a:xfrm>
              <a:off x="983217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/>
            <p:cNvSpPr/>
            <p:nvPr/>
          </p:nvSpPr>
          <p:spPr>
            <a:xfrm>
              <a:off x="98321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/>
            <p:cNvSpPr/>
            <p:nvPr/>
          </p:nvSpPr>
          <p:spPr>
            <a:xfrm>
              <a:off x="98321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/>
            <p:cNvSpPr/>
            <p:nvPr/>
          </p:nvSpPr>
          <p:spPr>
            <a:xfrm>
              <a:off x="98361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/>
            <p:cNvSpPr/>
            <p:nvPr/>
          </p:nvSpPr>
          <p:spPr>
            <a:xfrm>
              <a:off x="1036687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/>
            <p:cNvSpPr/>
            <p:nvPr/>
          </p:nvSpPr>
          <p:spPr>
            <a:xfrm>
              <a:off x="1036687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/>
            <p:cNvSpPr/>
            <p:nvPr/>
          </p:nvSpPr>
          <p:spPr>
            <a:xfrm>
              <a:off x="10370833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/>
            <p:cNvSpPr/>
            <p:nvPr/>
          </p:nvSpPr>
          <p:spPr>
            <a:xfrm>
              <a:off x="1036686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/>
            <p:cNvSpPr/>
            <p:nvPr/>
          </p:nvSpPr>
          <p:spPr>
            <a:xfrm>
              <a:off x="1036687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/>
            <p:cNvSpPr/>
            <p:nvPr/>
          </p:nvSpPr>
          <p:spPr>
            <a:xfrm>
              <a:off x="10103482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/>
            <p:cNvSpPr/>
            <p:nvPr/>
          </p:nvSpPr>
          <p:spPr>
            <a:xfrm>
              <a:off x="10103484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/>
            <p:cNvSpPr/>
            <p:nvPr/>
          </p:nvSpPr>
          <p:spPr>
            <a:xfrm>
              <a:off x="1010744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/>
            <p:cNvSpPr/>
            <p:nvPr/>
          </p:nvSpPr>
          <p:spPr>
            <a:xfrm>
              <a:off x="101034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/>
            <p:cNvSpPr/>
            <p:nvPr/>
          </p:nvSpPr>
          <p:spPr>
            <a:xfrm>
              <a:off x="10103484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/>
            <p:cNvSpPr/>
            <p:nvPr/>
          </p:nvSpPr>
          <p:spPr>
            <a:xfrm>
              <a:off x="10103482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/>
            <p:cNvSpPr/>
            <p:nvPr/>
          </p:nvSpPr>
          <p:spPr>
            <a:xfrm>
              <a:off x="1010348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/>
            <p:cNvSpPr/>
            <p:nvPr/>
          </p:nvSpPr>
          <p:spPr>
            <a:xfrm>
              <a:off x="1010348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/>
            <p:cNvSpPr/>
            <p:nvPr/>
          </p:nvSpPr>
          <p:spPr>
            <a:xfrm>
              <a:off x="1010744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/>
            <p:cNvSpPr/>
            <p:nvPr/>
          </p:nvSpPr>
          <p:spPr>
            <a:xfrm>
              <a:off x="1036687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/>
            <p:cNvSpPr/>
            <p:nvPr/>
          </p:nvSpPr>
          <p:spPr>
            <a:xfrm>
              <a:off x="1036687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/>
            <p:cNvSpPr/>
            <p:nvPr/>
          </p:nvSpPr>
          <p:spPr>
            <a:xfrm>
              <a:off x="1036687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/>
            <p:cNvSpPr/>
            <p:nvPr/>
          </p:nvSpPr>
          <p:spPr>
            <a:xfrm>
              <a:off x="1037083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/>
            <p:cNvSpPr/>
            <p:nvPr/>
          </p:nvSpPr>
          <p:spPr>
            <a:xfrm>
              <a:off x="10634220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/>
            <p:cNvSpPr/>
            <p:nvPr/>
          </p:nvSpPr>
          <p:spPr>
            <a:xfrm>
              <a:off x="1063422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/>
            <p:cNvSpPr/>
            <p:nvPr/>
          </p:nvSpPr>
          <p:spPr>
            <a:xfrm>
              <a:off x="1063818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/>
            <p:cNvSpPr/>
            <p:nvPr/>
          </p:nvSpPr>
          <p:spPr>
            <a:xfrm>
              <a:off x="1063421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/>
            <p:cNvSpPr/>
            <p:nvPr/>
          </p:nvSpPr>
          <p:spPr>
            <a:xfrm>
              <a:off x="1063422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/>
            <p:cNvSpPr/>
            <p:nvPr/>
          </p:nvSpPr>
          <p:spPr>
            <a:xfrm>
              <a:off x="1037083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/>
            <p:cNvSpPr/>
            <p:nvPr/>
          </p:nvSpPr>
          <p:spPr>
            <a:xfrm>
              <a:off x="1037083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/>
            <p:cNvSpPr/>
            <p:nvPr/>
          </p:nvSpPr>
          <p:spPr>
            <a:xfrm>
              <a:off x="1037479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/>
            <p:cNvSpPr/>
            <p:nvPr/>
          </p:nvSpPr>
          <p:spPr>
            <a:xfrm>
              <a:off x="1037082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/>
            <p:cNvSpPr/>
            <p:nvPr/>
          </p:nvSpPr>
          <p:spPr>
            <a:xfrm>
              <a:off x="1037083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/>
            <p:cNvSpPr/>
            <p:nvPr/>
          </p:nvSpPr>
          <p:spPr>
            <a:xfrm>
              <a:off x="1037083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/>
            <p:cNvSpPr/>
            <p:nvPr/>
          </p:nvSpPr>
          <p:spPr>
            <a:xfrm>
              <a:off x="1037083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/>
            <p:cNvSpPr/>
            <p:nvPr/>
          </p:nvSpPr>
          <p:spPr>
            <a:xfrm>
              <a:off x="103708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/>
            <p:cNvSpPr/>
            <p:nvPr/>
          </p:nvSpPr>
          <p:spPr>
            <a:xfrm>
              <a:off x="1037479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/>
            <p:cNvSpPr/>
            <p:nvPr/>
          </p:nvSpPr>
          <p:spPr>
            <a:xfrm>
              <a:off x="10634220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/>
            <p:cNvSpPr/>
            <p:nvPr/>
          </p:nvSpPr>
          <p:spPr>
            <a:xfrm>
              <a:off x="1063422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/>
            <p:cNvSpPr/>
            <p:nvPr/>
          </p:nvSpPr>
          <p:spPr>
            <a:xfrm>
              <a:off x="1063422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/>
            <p:cNvSpPr/>
            <p:nvPr/>
          </p:nvSpPr>
          <p:spPr>
            <a:xfrm>
              <a:off x="1063818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/>
            <p:cNvSpPr/>
            <p:nvPr/>
          </p:nvSpPr>
          <p:spPr>
            <a:xfrm>
              <a:off x="1116892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/>
            <p:cNvSpPr/>
            <p:nvPr/>
          </p:nvSpPr>
          <p:spPr>
            <a:xfrm>
              <a:off x="1116892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/>
            <p:cNvSpPr/>
            <p:nvPr/>
          </p:nvSpPr>
          <p:spPr>
            <a:xfrm>
              <a:off x="1117288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/>
            <p:cNvSpPr/>
            <p:nvPr/>
          </p:nvSpPr>
          <p:spPr>
            <a:xfrm>
              <a:off x="1116891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/>
            <p:cNvSpPr/>
            <p:nvPr/>
          </p:nvSpPr>
          <p:spPr>
            <a:xfrm>
              <a:off x="1116892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/>
            <p:cNvSpPr/>
            <p:nvPr/>
          </p:nvSpPr>
          <p:spPr>
            <a:xfrm>
              <a:off x="1090553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/>
            <p:cNvSpPr/>
            <p:nvPr/>
          </p:nvSpPr>
          <p:spPr>
            <a:xfrm>
              <a:off x="1090553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/>
            <p:cNvSpPr/>
            <p:nvPr/>
          </p:nvSpPr>
          <p:spPr>
            <a:xfrm>
              <a:off x="10909493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/>
            <p:cNvSpPr/>
            <p:nvPr/>
          </p:nvSpPr>
          <p:spPr>
            <a:xfrm>
              <a:off x="1090552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/>
            <p:cNvSpPr/>
            <p:nvPr/>
          </p:nvSpPr>
          <p:spPr>
            <a:xfrm>
              <a:off x="1090553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/>
            <p:cNvSpPr/>
            <p:nvPr/>
          </p:nvSpPr>
          <p:spPr>
            <a:xfrm>
              <a:off x="1090553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/>
            <p:cNvSpPr/>
            <p:nvPr/>
          </p:nvSpPr>
          <p:spPr>
            <a:xfrm>
              <a:off x="1090553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/>
            <p:cNvSpPr/>
            <p:nvPr/>
          </p:nvSpPr>
          <p:spPr>
            <a:xfrm>
              <a:off x="1090553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/>
            <p:cNvSpPr/>
            <p:nvPr/>
          </p:nvSpPr>
          <p:spPr>
            <a:xfrm>
              <a:off x="1090949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/>
            <p:cNvSpPr/>
            <p:nvPr/>
          </p:nvSpPr>
          <p:spPr>
            <a:xfrm>
              <a:off x="1116892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/>
            <p:cNvSpPr/>
            <p:nvPr/>
          </p:nvSpPr>
          <p:spPr>
            <a:xfrm>
              <a:off x="1116892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/>
            <p:cNvSpPr/>
            <p:nvPr/>
          </p:nvSpPr>
          <p:spPr>
            <a:xfrm>
              <a:off x="1116892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/>
            <p:cNvSpPr/>
            <p:nvPr/>
          </p:nvSpPr>
          <p:spPr>
            <a:xfrm>
              <a:off x="1117288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/>
            <p:cNvSpPr/>
            <p:nvPr/>
          </p:nvSpPr>
          <p:spPr>
            <a:xfrm>
              <a:off x="11436269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/>
            <p:cNvSpPr/>
            <p:nvPr/>
          </p:nvSpPr>
          <p:spPr>
            <a:xfrm>
              <a:off x="11436269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/>
            <p:cNvSpPr/>
            <p:nvPr/>
          </p:nvSpPr>
          <p:spPr>
            <a:xfrm>
              <a:off x="1144022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/>
            <p:cNvSpPr/>
            <p:nvPr/>
          </p:nvSpPr>
          <p:spPr>
            <a:xfrm>
              <a:off x="11436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/>
            <p:cNvSpPr/>
            <p:nvPr/>
          </p:nvSpPr>
          <p:spPr>
            <a:xfrm>
              <a:off x="11436269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/>
            <p:cNvSpPr/>
            <p:nvPr/>
          </p:nvSpPr>
          <p:spPr>
            <a:xfrm>
              <a:off x="1117289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4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47" y="23768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/>
            <p:cNvSpPr/>
            <p:nvPr/>
          </p:nvSpPr>
          <p:spPr>
            <a:xfrm>
              <a:off x="1117288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/>
            <p:cNvSpPr/>
            <p:nvPr/>
          </p:nvSpPr>
          <p:spPr>
            <a:xfrm>
              <a:off x="11176839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/>
            <p:cNvSpPr/>
            <p:nvPr/>
          </p:nvSpPr>
          <p:spPr>
            <a:xfrm>
              <a:off x="1117288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/>
            <p:cNvSpPr/>
            <p:nvPr/>
          </p:nvSpPr>
          <p:spPr>
            <a:xfrm>
              <a:off x="1117288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/>
            <p:cNvSpPr/>
            <p:nvPr/>
          </p:nvSpPr>
          <p:spPr>
            <a:xfrm>
              <a:off x="1117289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4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47" y="14847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/>
            <p:cNvSpPr/>
            <p:nvPr/>
          </p:nvSpPr>
          <p:spPr>
            <a:xfrm>
              <a:off x="1117288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/>
            <p:cNvSpPr/>
            <p:nvPr/>
          </p:nvSpPr>
          <p:spPr>
            <a:xfrm>
              <a:off x="1117288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/>
            <p:cNvSpPr/>
            <p:nvPr/>
          </p:nvSpPr>
          <p:spPr>
            <a:xfrm>
              <a:off x="1117683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/>
            <p:cNvSpPr/>
            <p:nvPr/>
          </p:nvSpPr>
          <p:spPr>
            <a:xfrm>
              <a:off x="11436269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/>
            <p:cNvSpPr/>
            <p:nvPr/>
          </p:nvSpPr>
          <p:spPr>
            <a:xfrm>
              <a:off x="1143626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/>
            <p:cNvSpPr/>
            <p:nvPr/>
          </p:nvSpPr>
          <p:spPr>
            <a:xfrm>
              <a:off x="11436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/>
            <p:cNvSpPr/>
            <p:nvPr/>
          </p:nvSpPr>
          <p:spPr>
            <a:xfrm>
              <a:off x="114402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/>
            <p:cNvSpPr/>
            <p:nvPr/>
          </p:nvSpPr>
          <p:spPr>
            <a:xfrm>
              <a:off x="1197097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/>
            <p:cNvSpPr/>
            <p:nvPr/>
          </p:nvSpPr>
          <p:spPr>
            <a:xfrm>
              <a:off x="1197097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/>
            <p:cNvSpPr/>
            <p:nvPr/>
          </p:nvSpPr>
          <p:spPr>
            <a:xfrm>
              <a:off x="11974926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/>
            <p:cNvSpPr/>
            <p:nvPr/>
          </p:nvSpPr>
          <p:spPr>
            <a:xfrm>
              <a:off x="1197096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/>
            <p:cNvSpPr/>
            <p:nvPr/>
          </p:nvSpPr>
          <p:spPr>
            <a:xfrm>
              <a:off x="1197097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/>
            <p:cNvSpPr/>
            <p:nvPr/>
          </p:nvSpPr>
          <p:spPr>
            <a:xfrm>
              <a:off x="11707580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/>
            <p:cNvSpPr/>
            <p:nvPr/>
          </p:nvSpPr>
          <p:spPr>
            <a:xfrm>
              <a:off x="1170757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/>
            <p:cNvSpPr/>
            <p:nvPr/>
          </p:nvSpPr>
          <p:spPr>
            <a:xfrm>
              <a:off x="1171153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/>
            <p:cNvSpPr/>
            <p:nvPr/>
          </p:nvSpPr>
          <p:spPr>
            <a:xfrm>
              <a:off x="117075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/>
            <p:cNvSpPr/>
            <p:nvPr/>
          </p:nvSpPr>
          <p:spPr>
            <a:xfrm>
              <a:off x="1170757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/>
            <p:cNvSpPr/>
            <p:nvPr/>
          </p:nvSpPr>
          <p:spPr>
            <a:xfrm>
              <a:off x="11707580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/>
            <p:cNvSpPr/>
            <p:nvPr/>
          </p:nvSpPr>
          <p:spPr>
            <a:xfrm>
              <a:off x="117075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/>
            <p:cNvSpPr/>
            <p:nvPr/>
          </p:nvSpPr>
          <p:spPr>
            <a:xfrm>
              <a:off x="117075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/>
            <p:cNvSpPr/>
            <p:nvPr/>
          </p:nvSpPr>
          <p:spPr>
            <a:xfrm>
              <a:off x="117115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/>
            <p:cNvSpPr/>
            <p:nvPr/>
          </p:nvSpPr>
          <p:spPr>
            <a:xfrm>
              <a:off x="1197097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/>
            <p:cNvSpPr/>
            <p:nvPr/>
          </p:nvSpPr>
          <p:spPr>
            <a:xfrm>
              <a:off x="1197097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/>
            <p:cNvSpPr/>
            <p:nvPr/>
          </p:nvSpPr>
          <p:spPr>
            <a:xfrm>
              <a:off x="1197097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/>
            <p:cNvSpPr/>
            <p:nvPr/>
          </p:nvSpPr>
          <p:spPr>
            <a:xfrm>
              <a:off x="1197492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/>
            <p:cNvSpPr/>
            <p:nvPr/>
          </p:nvSpPr>
          <p:spPr>
            <a:xfrm>
              <a:off x="1277301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/>
            <p:cNvSpPr/>
            <p:nvPr/>
          </p:nvSpPr>
          <p:spPr>
            <a:xfrm>
              <a:off x="1277301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/>
            <p:cNvSpPr/>
            <p:nvPr/>
          </p:nvSpPr>
          <p:spPr>
            <a:xfrm>
              <a:off x="1277697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/>
            <p:cNvSpPr/>
            <p:nvPr/>
          </p:nvSpPr>
          <p:spPr>
            <a:xfrm>
              <a:off x="1277300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/>
            <p:cNvSpPr/>
            <p:nvPr/>
          </p:nvSpPr>
          <p:spPr>
            <a:xfrm>
              <a:off x="1277301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/>
            <p:cNvSpPr/>
            <p:nvPr/>
          </p:nvSpPr>
          <p:spPr>
            <a:xfrm>
              <a:off x="1250961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/>
            <p:cNvSpPr/>
            <p:nvPr/>
          </p:nvSpPr>
          <p:spPr>
            <a:xfrm>
              <a:off x="1250962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/>
            <p:cNvSpPr/>
            <p:nvPr/>
          </p:nvSpPr>
          <p:spPr>
            <a:xfrm>
              <a:off x="12513586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/>
            <p:cNvSpPr/>
            <p:nvPr/>
          </p:nvSpPr>
          <p:spPr>
            <a:xfrm>
              <a:off x="1250961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/>
            <p:cNvSpPr/>
            <p:nvPr/>
          </p:nvSpPr>
          <p:spPr>
            <a:xfrm>
              <a:off x="1250962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/>
            <p:cNvSpPr/>
            <p:nvPr/>
          </p:nvSpPr>
          <p:spPr>
            <a:xfrm>
              <a:off x="1250961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/>
            <p:cNvSpPr/>
            <p:nvPr/>
          </p:nvSpPr>
          <p:spPr>
            <a:xfrm>
              <a:off x="1250962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/>
            <p:cNvSpPr/>
            <p:nvPr/>
          </p:nvSpPr>
          <p:spPr>
            <a:xfrm>
              <a:off x="1250962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/>
            <p:cNvSpPr/>
            <p:nvPr/>
          </p:nvSpPr>
          <p:spPr>
            <a:xfrm>
              <a:off x="1251358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/>
            <p:cNvSpPr/>
            <p:nvPr/>
          </p:nvSpPr>
          <p:spPr>
            <a:xfrm>
              <a:off x="1277301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/>
            <p:cNvSpPr/>
            <p:nvPr/>
          </p:nvSpPr>
          <p:spPr>
            <a:xfrm>
              <a:off x="1277301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/>
            <p:cNvSpPr/>
            <p:nvPr/>
          </p:nvSpPr>
          <p:spPr>
            <a:xfrm>
              <a:off x="1277301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/>
            <p:cNvSpPr/>
            <p:nvPr/>
          </p:nvSpPr>
          <p:spPr>
            <a:xfrm>
              <a:off x="127769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/>
            <p:cNvSpPr/>
            <p:nvPr/>
          </p:nvSpPr>
          <p:spPr>
            <a:xfrm>
              <a:off x="1250567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/>
            <p:cNvSpPr/>
            <p:nvPr/>
          </p:nvSpPr>
          <p:spPr>
            <a:xfrm>
              <a:off x="1250566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/>
            <p:cNvSpPr/>
            <p:nvPr/>
          </p:nvSpPr>
          <p:spPr>
            <a:xfrm>
              <a:off x="1250962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/>
            <p:cNvSpPr/>
            <p:nvPr/>
          </p:nvSpPr>
          <p:spPr>
            <a:xfrm>
              <a:off x="1250565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/>
            <p:cNvSpPr/>
            <p:nvPr/>
          </p:nvSpPr>
          <p:spPr>
            <a:xfrm>
              <a:off x="1250566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/>
            <p:cNvSpPr/>
            <p:nvPr/>
          </p:nvSpPr>
          <p:spPr>
            <a:xfrm>
              <a:off x="1224227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/>
            <p:cNvSpPr/>
            <p:nvPr/>
          </p:nvSpPr>
          <p:spPr>
            <a:xfrm>
              <a:off x="1224227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/>
            <p:cNvSpPr/>
            <p:nvPr/>
          </p:nvSpPr>
          <p:spPr>
            <a:xfrm>
              <a:off x="1224623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/>
            <p:cNvSpPr/>
            <p:nvPr/>
          </p:nvSpPr>
          <p:spPr>
            <a:xfrm>
              <a:off x="12242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1224227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/>
            <p:cNvSpPr/>
            <p:nvPr/>
          </p:nvSpPr>
          <p:spPr>
            <a:xfrm>
              <a:off x="1224227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/>
            <p:cNvSpPr/>
            <p:nvPr/>
          </p:nvSpPr>
          <p:spPr>
            <a:xfrm>
              <a:off x="122422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/>
            <p:cNvSpPr/>
            <p:nvPr/>
          </p:nvSpPr>
          <p:spPr>
            <a:xfrm>
              <a:off x="1224227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/>
            <p:cNvSpPr/>
            <p:nvPr/>
          </p:nvSpPr>
          <p:spPr>
            <a:xfrm>
              <a:off x="1224623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/>
            <p:cNvSpPr/>
            <p:nvPr/>
          </p:nvSpPr>
          <p:spPr>
            <a:xfrm>
              <a:off x="1250567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/>
            <p:cNvSpPr/>
            <p:nvPr/>
          </p:nvSpPr>
          <p:spPr>
            <a:xfrm>
              <a:off x="1250566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/>
            <p:cNvSpPr/>
            <p:nvPr/>
          </p:nvSpPr>
          <p:spPr>
            <a:xfrm>
              <a:off x="1250566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1250962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/>
            <p:cNvSpPr/>
            <p:nvPr/>
          </p:nvSpPr>
          <p:spPr>
            <a:xfrm>
              <a:off x="1170361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/>
            <p:cNvSpPr/>
            <p:nvPr/>
          </p:nvSpPr>
          <p:spPr>
            <a:xfrm>
              <a:off x="11703619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/>
            <p:cNvSpPr/>
            <p:nvPr/>
          </p:nvSpPr>
          <p:spPr>
            <a:xfrm>
              <a:off x="1170757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/>
            <p:cNvSpPr/>
            <p:nvPr/>
          </p:nvSpPr>
          <p:spPr>
            <a:xfrm>
              <a:off x="1170361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/>
            <p:cNvSpPr/>
            <p:nvPr/>
          </p:nvSpPr>
          <p:spPr>
            <a:xfrm>
              <a:off x="11703619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1144022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/>
            <p:cNvSpPr/>
            <p:nvPr/>
          </p:nvSpPr>
          <p:spPr>
            <a:xfrm>
              <a:off x="1144022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/>
            <p:cNvSpPr/>
            <p:nvPr/>
          </p:nvSpPr>
          <p:spPr>
            <a:xfrm>
              <a:off x="11444189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/>
            <p:cNvSpPr/>
            <p:nvPr/>
          </p:nvSpPr>
          <p:spPr>
            <a:xfrm>
              <a:off x="1144022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/>
            <p:cNvSpPr/>
            <p:nvPr/>
          </p:nvSpPr>
          <p:spPr>
            <a:xfrm>
              <a:off x="1144022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/>
            <p:cNvSpPr/>
            <p:nvPr/>
          </p:nvSpPr>
          <p:spPr>
            <a:xfrm>
              <a:off x="1144022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/>
            <p:cNvSpPr/>
            <p:nvPr/>
          </p:nvSpPr>
          <p:spPr>
            <a:xfrm>
              <a:off x="114402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/>
            <p:cNvSpPr/>
            <p:nvPr/>
          </p:nvSpPr>
          <p:spPr>
            <a:xfrm>
              <a:off x="1144022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/>
            <p:cNvSpPr/>
            <p:nvPr/>
          </p:nvSpPr>
          <p:spPr>
            <a:xfrm>
              <a:off x="1144418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/>
            <p:cNvSpPr/>
            <p:nvPr/>
          </p:nvSpPr>
          <p:spPr>
            <a:xfrm>
              <a:off x="1170361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/>
            <p:cNvSpPr/>
            <p:nvPr/>
          </p:nvSpPr>
          <p:spPr>
            <a:xfrm>
              <a:off x="1170361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/>
            <p:cNvSpPr/>
            <p:nvPr/>
          </p:nvSpPr>
          <p:spPr>
            <a:xfrm>
              <a:off x="1170361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117075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929747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/>
            <p:cNvSpPr/>
            <p:nvPr/>
          </p:nvSpPr>
          <p:spPr>
            <a:xfrm>
              <a:off x="929747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/>
            <p:cNvSpPr/>
            <p:nvPr/>
          </p:nvSpPr>
          <p:spPr>
            <a:xfrm>
              <a:off x="9301440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/>
            <p:cNvSpPr/>
            <p:nvPr/>
          </p:nvSpPr>
          <p:spPr>
            <a:xfrm>
              <a:off x="929747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929747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903409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903409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/>
            <p:cNvSpPr/>
            <p:nvPr/>
          </p:nvSpPr>
          <p:spPr>
            <a:xfrm>
              <a:off x="903805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/>
            <p:cNvSpPr/>
            <p:nvPr/>
          </p:nvSpPr>
          <p:spPr>
            <a:xfrm>
              <a:off x="903408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/>
            <p:cNvSpPr/>
            <p:nvPr/>
          </p:nvSpPr>
          <p:spPr>
            <a:xfrm>
              <a:off x="903409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/>
            <p:cNvSpPr/>
            <p:nvPr/>
          </p:nvSpPr>
          <p:spPr>
            <a:xfrm>
              <a:off x="903409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/>
            <p:cNvSpPr/>
            <p:nvPr/>
          </p:nvSpPr>
          <p:spPr>
            <a:xfrm>
              <a:off x="903409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/>
            <p:cNvSpPr/>
            <p:nvPr/>
          </p:nvSpPr>
          <p:spPr>
            <a:xfrm>
              <a:off x="903805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/>
            <p:cNvSpPr/>
            <p:nvPr/>
          </p:nvSpPr>
          <p:spPr>
            <a:xfrm>
              <a:off x="903409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/>
            <p:cNvSpPr/>
            <p:nvPr/>
          </p:nvSpPr>
          <p:spPr>
            <a:xfrm>
              <a:off x="929747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/>
            <p:cNvSpPr/>
            <p:nvPr/>
          </p:nvSpPr>
          <p:spPr>
            <a:xfrm>
              <a:off x="929747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/>
            <p:cNvSpPr/>
            <p:nvPr/>
          </p:nvSpPr>
          <p:spPr>
            <a:xfrm>
              <a:off x="929747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/>
            <p:cNvSpPr/>
            <p:nvPr/>
          </p:nvSpPr>
          <p:spPr>
            <a:xfrm>
              <a:off x="930144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/>
            <p:cNvSpPr/>
            <p:nvPr/>
          </p:nvSpPr>
          <p:spPr>
            <a:xfrm>
              <a:off x="10099524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/>
            <p:cNvSpPr/>
            <p:nvPr/>
          </p:nvSpPr>
          <p:spPr>
            <a:xfrm>
              <a:off x="1009952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/>
            <p:cNvSpPr/>
            <p:nvPr/>
          </p:nvSpPr>
          <p:spPr>
            <a:xfrm>
              <a:off x="1010348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/>
            <p:cNvSpPr/>
            <p:nvPr/>
          </p:nvSpPr>
          <p:spPr>
            <a:xfrm>
              <a:off x="1009951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/>
            <p:cNvSpPr/>
            <p:nvPr/>
          </p:nvSpPr>
          <p:spPr>
            <a:xfrm>
              <a:off x="1009952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/>
            <p:cNvSpPr/>
            <p:nvPr/>
          </p:nvSpPr>
          <p:spPr>
            <a:xfrm>
              <a:off x="9836139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/>
            <p:cNvSpPr/>
            <p:nvPr/>
          </p:nvSpPr>
          <p:spPr>
            <a:xfrm>
              <a:off x="983613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/>
            <p:cNvSpPr/>
            <p:nvPr/>
          </p:nvSpPr>
          <p:spPr>
            <a:xfrm>
              <a:off x="9840100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/>
            <p:cNvSpPr/>
            <p:nvPr/>
          </p:nvSpPr>
          <p:spPr>
            <a:xfrm>
              <a:off x="983613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/>
            <p:cNvSpPr/>
            <p:nvPr/>
          </p:nvSpPr>
          <p:spPr>
            <a:xfrm>
              <a:off x="983613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/>
            <p:cNvSpPr/>
            <p:nvPr/>
          </p:nvSpPr>
          <p:spPr>
            <a:xfrm>
              <a:off x="9836139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/>
            <p:cNvSpPr/>
            <p:nvPr/>
          </p:nvSpPr>
          <p:spPr>
            <a:xfrm>
              <a:off x="98361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/>
            <p:cNvSpPr/>
            <p:nvPr/>
          </p:nvSpPr>
          <p:spPr>
            <a:xfrm>
              <a:off x="983613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/>
            <p:cNvSpPr/>
            <p:nvPr/>
          </p:nvSpPr>
          <p:spPr>
            <a:xfrm>
              <a:off x="984010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/>
            <p:cNvSpPr/>
            <p:nvPr/>
          </p:nvSpPr>
          <p:spPr>
            <a:xfrm>
              <a:off x="10099524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/>
            <p:cNvSpPr/>
            <p:nvPr/>
          </p:nvSpPr>
          <p:spPr>
            <a:xfrm>
              <a:off x="1009952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/>
            <p:cNvSpPr/>
            <p:nvPr/>
          </p:nvSpPr>
          <p:spPr>
            <a:xfrm>
              <a:off x="1009952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/>
            <p:cNvSpPr/>
            <p:nvPr/>
          </p:nvSpPr>
          <p:spPr>
            <a:xfrm>
              <a:off x="1010348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/>
            <p:cNvSpPr/>
            <p:nvPr/>
          </p:nvSpPr>
          <p:spPr>
            <a:xfrm>
              <a:off x="1090157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/>
            <p:cNvSpPr/>
            <p:nvPr/>
          </p:nvSpPr>
          <p:spPr>
            <a:xfrm>
              <a:off x="1090157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/>
            <p:cNvSpPr/>
            <p:nvPr/>
          </p:nvSpPr>
          <p:spPr>
            <a:xfrm>
              <a:off x="1090553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/>
            <p:cNvSpPr/>
            <p:nvPr/>
          </p:nvSpPr>
          <p:spPr>
            <a:xfrm>
              <a:off x="1090156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/>
            <p:cNvSpPr/>
            <p:nvPr/>
          </p:nvSpPr>
          <p:spPr>
            <a:xfrm>
              <a:off x="1090157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/>
            <p:cNvSpPr/>
            <p:nvPr/>
          </p:nvSpPr>
          <p:spPr>
            <a:xfrm>
              <a:off x="1063818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/>
            <p:cNvSpPr/>
            <p:nvPr/>
          </p:nvSpPr>
          <p:spPr>
            <a:xfrm>
              <a:off x="1063818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/>
            <p:cNvSpPr/>
            <p:nvPr/>
          </p:nvSpPr>
          <p:spPr>
            <a:xfrm>
              <a:off x="1064214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/>
            <p:cNvSpPr/>
            <p:nvPr/>
          </p:nvSpPr>
          <p:spPr>
            <a:xfrm>
              <a:off x="1063817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/>
            <p:cNvSpPr/>
            <p:nvPr/>
          </p:nvSpPr>
          <p:spPr>
            <a:xfrm>
              <a:off x="1063818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/>
            <p:cNvSpPr/>
            <p:nvPr/>
          </p:nvSpPr>
          <p:spPr>
            <a:xfrm>
              <a:off x="1063818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/>
            <p:cNvSpPr/>
            <p:nvPr/>
          </p:nvSpPr>
          <p:spPr>
            <a:xfrm>
              <a:off x="1063818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/>
            <p:cNvSpPr/>
            <p:nvPr/>
          </p:nvSpPr>
          <p:spPr>
            <a:xfrm>
              <a:off x="1063818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/>
            <p:cNvSpPr/>
            <p:nvPr/>
          </p:nvSpPr>
          <p:spPr>
            <a:xfrm>
              <a:off x="1064214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/>
            <p:cNvSpPr/>
            <p:nvPr/>
          </p:nvSpPr>
          <p:spPr>
            <a:xfrm>
              <a:off x="1090157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/>
            <p:cNvSpPr/>
            <p:nvPr/>
          </p:nvSpPr>
          <p:spPr>
            <a:xfrm>
              <a:off x="1090157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/>
            <p:cNvSpPr/>
            <p:nvPr/>
          </p:nvSpPr>
          <p:spPr>
            <a:xfrm>
              <a:off x="1090157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/>
            <p:cNvSpPr/>
            <p:nvPr/>
          </p:nvSpPr>
          <p:spPr>
            <a:xfrm>
              <a:off x="1090553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/>
            <p:cNvSpPr/>
            <p:nvPr/>
          </p:nvSpPr>
          <p:spPr>
            <a:xfrm>
              <a:off x="8893980" y="564063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/>
            <p:cNvSpPr/>
            <p:nvPr/>
          </p:nvSpPr>
          <p:spPr>
            <a:xfrm>
              <a:off x="889398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/>
            <p:cNvSpPr/>
            <p:nvPr/>
          </p:nvSpPr>
          <p:spPr>
            <a:xfrm>
              <a:off x="8893982" y="56445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/>
            <p:cNvSpPr/>
            <p:nvPr/>
          </p:nvSpPr>
          <p:spPr>
            <a:xfrm>
              <a:off x="8917745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/>
            <p:cNvSpPr/>
            <p:nvPr/>
          </p:nvSpPr>
          <p:spPr>
            <a:xfrm>
              <a:off x="8893987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/>
            <p:cNvSpPr/>
            <p:nvPr/>
          </p:nvSpPr>
          <p:spPr>
            <a:xfrm>
              <a:off x="8893980" y="5928772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68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68" y="7915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/>
            <p:cNvSpPr/>
            <p:nvPr/>
          </p:nvSpPr>
          <p:spPr>
            <a:xfrm>
              <a:off x="8893982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/>
            <p:cNvSpPr/>
            <p:nvPr/>
          </p:nvSpPr>
          <p:spPr>
            <a:xfrm>
              <a:off x="8893982" y="59366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/>
            <p:cNvSpPr/>
            <p:nvPr/>
          </p:nvSpPr>
          <p:spPr>
            <a:xfrm>
              <a:off x="8917745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/>
            <p:cNvSpPr/>
            <p:nvPr/>
          </p:nvSpPr>
          <p:spPr>
            <a:xfrm>
              <a:off x="8893987" y="592876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/>
            <p:cNvSpPr/>
            <p:nvPr/>
          </p:nvSpPr>
          <p:spPr>
            <a:xfrm>
              <a:off x="8893980" y="622087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/>
            <p:cNvSpPr/>
            <p:nvPr/>
          </p:nvSpPr>
          <p:spPr>
            <a:xfrm>
              <a:off x="8893982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/>
            <p:cNvSpPr/>
            <p:nvPr/>
          </p:nvSpPr>
          <p:spPr>
            <a:xfrm>
              <a:off x="889398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/>
            <p:cNvSpPr/>
            <p:nvPr/>
          </p:nvSpPr>
          <p:spPr>
            <a:xfrm>
              <a:off x="8917745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/>
            <p:cNvSpPr/>
            <p:nvPr/>
          </p:nvSpPr>
          <p:spPr>
            <a:xfrm>
              <a:off x="8893987" y="62208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/>
            <p:cNvSpPr/>
            <p:nvPr/>
          </p:nvSpPr>
          <p:spPr>
            <a:xfrm>
              <a:off x="8917749" y="622087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/>
            <p:cNvSpPr/>
            <p:nvPr/>
          </p:nvSpPr>
          <p:spPr>
            <a:xfrm>
              <a:off x="8917745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/>
            <p:cNvSpPr/>
            <p:nvPr/>
          </p:nvSpPr>
          <p:spPr>
            <a:xfrm>
              <a:off x="8917745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/>
            <p:cNvSpPr/>
            <p:nvPr/>
          </p:nvSpPr>
          <p:spPr>
            <a:xfrm>
              <a:off x="8917739" y="62208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/>
            <p:cNvSpPr/>
            <p:nvPr/>
          </p:nvSpPr>
          <p:spPr>
            <a:xfrm>
              <a:off x="8917749" y="592877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4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47" y="7915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/>
            <p:cNvSpPr/>
            <p:nvPr/>
          </p:nvSpPr>
          <p:spPr>
            <a:xfrm>
              <a:off x="8917739" y="59287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/>
            <p:cNvSpPr/>
            <p:nvPr/>
          </p:nvSpPr>
          <p:spPr>
            <a:xfrm>
              <a:off x="8917745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/>
            <p:cNvSpPr/>
            <p:nvPr/>
          </p:nvSpPr>
          <p:spPr>
            <a:xfrm>
              <a:off x="8917745" y="5936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/>
            <p:cNvSpPr/>
            <p:nvPr/>
          </p:nvSpPr>
          <p:spPr>
            <a:xfrm>
              <a:off x="8917749" y="564063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/>
            <p:cNvSpPr/>
            <p:nvPr/>
          </p:nvSpPr>
          <p:spPr>
            <a:xfrm>
              <a:off x="8917739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/>
            <p:cNvSpPr/>
            <p:nvPr/>
          </p:nvSpPr>
          <p:spPr>
            <a:xfrm>
              <a:off x="8917745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/>
            <p:cNvSpPr/>
            <p:nvPr/>
          </p:nvSpPr>
          <p:spPr>
            <a:xfrm>
              <a:off x="8917745" y="564458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/>
            <p:cNvSpPr/>
            <p:nvPr/>
          </p:nvSpPr>
          <p:spPr>
            <a:xfrm>
              <a:off x="13026985" y="564063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/>
            <p:cNvSpPr/>
            <p:nvPr/>
          </p:nvSpPr>
          <p:spPr>
            <a:xfrm>
              <a:off x="13050761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/>
            <p:cNvSpPr/>
            <p:nvPr/>
          </p:nvSpPr>
          <p:spPr>
            <a:xfrm>
              <a:off x="1302699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/>
            <p:cNvSpPr/>
            <p:nvPr/>
          </p:nvSpPr>
          <p:spPr>
            <a:xfrm>
              <a:off x="1302699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/>
            <p:cNvSpPr/>
            <p:nvPr/>
          </p:nvSpPr>
          <p:spPr>
            <a:xfrm>
              <a:off x="13026992" y="56445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/>
            <p:cNvSpPr/>
            <p:nvPr/>
          </p:nvSpPr>
          <p:spPr>
            <a:xfrm>
              <a:off x="13026985" y="5928772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23779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79" y="7915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/>
            <p:cNvSpPr/>
            <p:nvPr/>
          </p:nvSpPr>
          <p:spPr>
            <a:xfrm>
              <a:off x="13050761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/>
            <p:cNvSpPr/>
            <p:nvPr/>
          </p:nvSpPr>
          <p:spPr>
            <a:xfrm>
              <a:off x="13026992" y="592876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/>
            <p:cNvSpPr/>
            <p:nvPr/>
          </p:nvSpPr>
          <p:spPr>
            <a:xfrm>
              <a:off x="13026992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/>
            <p:cNvSpPr/>
            <p:nvPr/>
          </p:nvSpPr>
          <p:spPr>
            <a:xfrm>
              <a:off x="13026992" y="59366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/>
            <p:cNvSpPr/>
            <p:nvPr/>
          </p:nvSpPr>
          <p:spPr>
            <a:xfrm>
              <a:off x="13026985" y="622087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/>
            <p:cNvSpPr/>
            <p:nvPr/>
          </p:nvSpPr>
          <p:spPr>
            <a:xfrm>
              <a:off x="13050761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/>
            <p:cNvSpPr/>
            <p:nvPr/>
          </p:nvSpPr>
          <p:spPr>
            <a:xfrm>
              <a:off x="13026992" y="62208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/>
            <p:cNvSpPr/>
            <p:nvPr/>
          </p:nvSpPr>
          <p:spPr>
            <a:xfrm>
              <a:off x="13026992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/>
            <p:cNvSpPr/>
            <p:nvPr/>
          </p:nvSpPr>
          <p:spPr>
            <a:xfrm>
              <a:off x="1302699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/>
            <p:cNvSpPr/>
            <p:nvPr/>
          </p:nvSpPr>
          <p:spPr>
            <a:xfrm>
              <a:off x="13012148" y="622087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/>
            <p:cNvSpPr/>
            <p:nvPr/>
          </p:nvSpPr>
          <p:spPr>
            <a:xfrm>
              <a:off x="13012144" y="62208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/>
            <p:cNvSpPr/>
            <p:nvPr/>
          </p:nvSpPr>
          <p:spPr>
            <a:xfrm>
              <a:off x="13012146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/>
            <p:cNvSpPr/>
            <p:nvPr/>
          </p:nvSpPr>
          <p:spPr>
            <a:xfrm>
              <a:off x="13026992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/>
            <p:cNvSpPr/>
            <p:nvPr/>
          </p:nvSpPr>
          <p:spPr>
            <a:xfrm>
              <a:off x="13012148" y="592877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3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37" y="7915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/>
            <p:cNvSpPr/>
            <p:nvPr/>
          </p:nvSpPr>
          <p:spPr>
            <a:xfrm>
              <a:off x="13012146" y="5936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/>
            <p:cNvSpPr/>
            <p:nvPr/>
          </p:nvSpPr>
          <p:spPr>
            <a:xfrm>
              <a:off x="13026992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/>
            <p:cNvSpPr/>
            <p:nvPr/>
          </p:nvSpPr>
          <p:spPr>
            <a:xfrm>
              <a:off x="13012144" y="59287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/>
            <p:cNvSpPr/>
            <p:nvPr/>
          </p:nvSpPr>
          <p:spPr>
            <a:xfrm>
              <a:off x="13012148" y="564063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/>
            <p:cNvSpPr/>
            <p:nvPr/>
          </p:nvSpPr>
          <p:spPr>
            <a:xfrm>
              <a:off x="13012144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/>
            <p:cNvSpPr/>
            <p:nvPr/>
          </p:nvSpPr>
          <p:spPr>
            <a:xfrm>
              <a:off x="13012146" y="564458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/>
            <p:cNvSpPr/>
            <p:nvPr/>
          </p:nvSpPr>
          <p:spPr>
            <a:xfrm>
              <a:off x="1302699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/>
            <p:cNvSpPr/>
            <p:nvPr/>
          </p:nvSpPr>
          <p:spPr>
            <a:xfrm>
              <a:off x="13026985" y="447220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/>
            <p:cNvSpPr/>
            <p:nvPr/>
          </p:nvSpPr>
          <p:spPr>
            <a:xfrm>
              <a:off x="13050761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/>
            <p:cNvSpPr/>
            <p:nvPr/>
          </p:nvSpPr>
          <p:spPr>
            <a:xfrm>
              <a:off x="1302699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/>
            <p:cNvSpPr/>
            <p:nvPr/>
          </p:nvSpPr>
          <p:spPr>
            <a:xfrm>
              <a:off x="13026992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/>
            <p:cNvSpPr/>
            <p:nvPr/>
          </p:nvSpPr>
          <p:spPr>
            <a:xfrm>
              <a:off x="13026992" y="44761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/>
            <p:cNvSpPr/>
            <p:nvPr/>
          </p:nvSpPr>
          <p:spPr>
            <a:xfrm>
              <a:off x="13026985" y="4760357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23779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79" y="7915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/>
            <p:cNvSpPr/>
            <p:nvPr/>
          </p:nvSpPr>
          <p:spPr>
            <a:xfrm>
              <a:off x="13050761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/>
            <p:cNvSpPr/>
            <p:nvPr/>
          </p:nvSpPr>
          <p:spPr>
            <a:xfrm>
              <a:off x="13026992" y="47603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/>
            <p:cNvSpPr/>
            <p:nvPr/>
          </p:nvSpPr>
          <p:spPr>
            <a:xfrm>
              <a:off x="13026992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/>
            <p:cNvSpPr/>
            <p:nvPr/>
          </p:nvSpPr>
          <p:spPr>
            <a:xfrm>
              <a:off x="13026992" y="47682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/>
            <p:cNvSpPr/>
            <p:nvPr/>
          </p:nvSpPr>
          <p:spPr>
            <a:xfrm>
              <a:off x="13026985" y="5052453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/>
            <p:cNvSpPr/>
            <p:nvPr/>
          </p:nvSpPr>
          <p:spPr>
            <a:xfrm>
              <a:off x="13050761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/>
            <p:cNvSpPr/>
            <p:nvPr/>
          </p:nvSpPr>
          <p:spPr>
            <a:xfrm>
              <a:off x="13026992" y="505245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/>
            <p:cNvSpPr/>
            <p:nvPr/>
          </p:nvSpPr>
          <p:spPr>
            <a:xfrm>
              <a:off x="13026992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/>
            <p:cNvSpPr/>
            <p:nvPr/>
          </p:nvSpPr>
          <p:spPr>
            <a:xfrm>
              <a:off x="1302699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/>
            <p:cNvSpPr/>
            <p:nvPr/>
          </p:nvSpPr>
          <p:spPr>
            <a:xfrm>
              <a:off x="13012148" y="505245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/>
            <p:cNvSpPr/>
            <p:nvPr/>
          </p:nvSpPr>
          <p:spPr>
            <a:xfrm>
              <a:off x="13012146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/>
            <p:cNvSpPr/>
            <p:nvPr/>
          </p:nvSpPr>
          <p:spPr>
            <a:xfrm>
              <a:off x="13026992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/>
            <p:cNvSpPr/>
            <p:nvPr/>
          </p:nvSpPr>
          <p:spPr>
            <a:xfrm>
              <a:off x="13012144" y="50524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/>
            <p:cNvSpPr/>
            <p:nvPr/>
          </p:nvSpPr>
          <p:spPr>
            <a:xfrm>
              <a:off x="13012148" y="4760357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3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37" y="7915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/>
            <p:cNvSpPr/>
            <p:nvPr/>
          </p:nvSpPr>
          <p:spPr>
            <a:xfrm>
              <a:off x="13012146" y="47682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/>
            <p:cNvSpPr/>
            <p:nvPr/>
          </p:nvSpPr>
          <p:spPr>
            <a:xfrm>
              <a:off x="13026992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/>
            <p:cNvSpPr/>
            <p:nvPr/>
          </p:nvSpPr>
          <p:spPr>
            <a:xfrm>
              <a:off x="13012144" y="47603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/>
            <p:cNvSpPr/>
            <p:nvPr/>
          </p:nvSpPr>
          <p:spPr>
            <a:xfrm>
              <a:off x="13012148" y="447220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/>
            <p:cNvSpPr/>
            <p:nvPr/>
          </p:nvSpPr>
          <p:spPr>
            <a:xfrm>
              <a:off x="13012146" y="4476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/>
            <p:cNvSpPr/>
            <p:nvPr/>
          </p:nvSpPr>
          <p:spPr>
            <a:xfrm>
              <a:off x="13026992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/>
            <p:cNvSpPr/>
            <p:nvPr/>
          </p:nvSpPr>
          <p:spPr>
            <a:xfrm>
              <a:off x="13012144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/>
            <p:cNvSpPr/>
            <p:nvPr/>
          </p:nvSpPr>
          <p:spPr>
            <a:xfrm>
              <a:off x="8893980" y="447220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/>
            <p:cNvSpPr/>
            <p:nvPr/>
          </p:nvSpPr>
          <p:spPr>
            <a:xfrm>
              <a:off x="8893982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/>
            <p:cNvSpPr/>
            <p:nvPr/>
          </p:nvSpPr>
          <p:spPr>
            <a:xfrm>
              <a:off x="8893982" y="44761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/>
            <p:cNvSpPr/>
            <p:nvPr/>
          </p:nvSpPr>
          <p:spPr>
            <a:xfrm>
              <a:off x="8917745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/>
            <p:cNvSpPr/>
            <p:nvPr/>
          </p:nvSpPr>
          <p:spPr>
            <a:xfrm>
              <a:off x="8893987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/>
            <p:cNvSpPr/>
            <p:nvPr/>
          </p:nvSpPr>
          <p:spPr>
            <a:xfrm>
              <a:off x="8893980" y="4760357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68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68" y="7915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/>
            <p:cNvSpPr/>
            <p:nvPr/>
          </p:nvSpPr>
          <p:spPr>
            <a:xfrm>
              <a:off x="8893982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/>
            <p:cNvSpPr/>
            <p:nvPr/>
          </p:nvSpPr>
          <p:spPr>
            <a:xfrm>
              <a:off x="8893982" y="47682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/>
            <p:cNvSpPr/>
            <p:nvPr/>
          </p:nvSpPr>
          <p:spPr>
            <a:xfrm>
              <a:off x="8917745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/>
            <p:cNvSpPr/>
            <p:nvPr/>
          </p:nvSpPr>
          <p:spPr>
            <a:xfrm>
              <a:off x="8893987" y="47603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/>
            <p:cNvSpPr/>
            <p:nvPr/>
          </p:nvSpPr>
          <p:spPr>
            <a:xfrm>
              <a:off x="8893980" y="5052453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/>
            <p:cNvSpPr/>
            <p:nvPr/>
          </p:nvSpPr>
          <p:spPr>
            <a:xfrm>
              <a:off x="8893982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/>
            <p:cNvSpPr/>
            <p:nvPr/>
          </p:nvSpPr>
          <p:spPr>
            <a:xfrm>
              <a:off x="889398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/>
            <p:cNvSpPr/>
            <p:nvPr/>
          </p:nvSpPr>
          <p:spPr>
            <a:xfrm>
              <a:off x="8917745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/>
            <p:cNvSpPr/>
            <p:nvPr/>
          </p:nvSpPr>
          <p:spPr>
            <a:xfrm>
              <a:off x="8893987" y="505245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/>
            <p:cNvSpPr/>
            <p:nvPr/>
          </p:nvSpPr>
          <p:spPr>
            <a:xfrm>
              <a:off x="8917749" y="505245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/>
            <p:cNvSpPr/>
            <p:nvPr/>
          </p:nvSpPr>
          <p:spPr>
            <a:xfrm>
              <a:off x="8917739" y="50524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/>
            <p:cNvSpPr/>
            <p:nvPr/>
          </p:nvSpPr>
          <p:spPr>
            <a:xfrm>
              <a:off x="8917745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/>
            <p:cNvSpPr/>
            <p:nvPr/>
          </p:nvSpPr>
          <p:spPr>
            <a:xfrm>
              <a:off x="8917745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/>
            <p:cNvSpPr/>
            <p:nvPr/>
          </p:nvSpPr>
          <p:spPr>
            <a:xfrm>
              <a:off x="8917749" y="4760357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4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47" y="7915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/>
            <p:cNvSpPr/>
            <p:nvPr/>
          </p:nvSpPr>
          <p:spPr>
            <a:xfrm>
              <a:off x="8917739" y="47603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/>
            <p:cNvSpPr/>
            <p:nvPr/>
          </p:nvSpPr>
          <p:spPr>
            <a:xfrm>
              <a:off x="8917745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/>
            <p:cNvSpPr/>
            <p:nvPr/>
          </p:nvSpPr>
          <p:spPr>
            <a:xfrm>
              <a:off x="8917745" y="47682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/>
            <p:cNvSpPr/>
            <p:nvPr/>
          </p:nvSpPr>
          <p:spPr>
            <a:xfrm>
              <a:off x="8917749" y="447220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/>
            <p:cNvSpPr/>
            <p:nvPr/>
          </p:nvSpPr>
          <p:spPr>
            <a:xfrm>
              <a:off x="8917745" y="4476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/>
            <p:cNvSpPr/>
            <p:nvPr/>
          </p:nvSpPr>
          <p:spPr>
            <a:xfrm>
              <a:off x="8917739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/>
            <p:cNvSpPr/>
            <p:nvPr/>
          </p:nvSpPr>
          <p:spPr>
            <a:xfrm>
              <a:off x="8917745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/>
            <p:cNvSpPr/>
            <p:nvPr/>
          </p:nvSpPr>
          <p:spPr>
            <a:xfrm>
              <a:off x="13026985" y="622482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/>
            <p:cNvSpPr/>
            <p:nvPr/>
          </p:nvSpPr>
          <p:spPr>
            <a:xfrm>
              <a:off x="13050761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/>
            <p:cNvSpPr/>
            <p:nvPr/>
          </p:nvSpPr>
          <p:spPr>
            <a:xfrm>
              <a:off x="1302699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/>
            <p:cNvSpPr/>
            <p:nvPr/>
          </p:nvSpPr>
          <p:spPr>
            <a:xfrm>
              <a:off x="13026992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/>
            <p:cNvSpPr/>
            <p:nvPr/>
          </p:nvSpPr>
          <p:spPr>
            <a:xfrm>
              <a:off x="13026992" y="622879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/>
            <p:cNvSpPr/>
            <p:nvPr/>
          </p:nvSpPr>
          <p:spPr>
            <a:xfrm>
              <a:off x="12776982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/>
            <p:cNvSpPr/>
            <p:nvPr/>
          </p:nvSpPr>
          <p:spPr>
            <a:xfrm>
              <a:off x="1277697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/>
            <p:cNvSpPr/>
            <p:nvPr/>
          </p:nvSpPr>
          <p:spPr>
            <a:xfrm>
              <a:off x="1278093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/>
            <p:cNvSpPr/>
            <p:nvPr/>
          </p:nvSpPr>
          <p:spPr>
            <a:xfrm>
              <a:off x="1277696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/>
            <p:cNvSpPr/>
            <p:nvPr/>
          </p:nvSpPr>
          <p:spPr>
            <a:xfrm>
              <a:off x="1277697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/>
            <p:cNvSpPr/>
            <p:nvPr/>
          </p:nvSpPr>
          <p:spPr>
            <a:xfrm>
              <a:off x="13012148" y="622482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/>
            <p:cNvSpPr/>
            <p:nvPr/>
          </p:nvSpPr>
          <p:spPr>
            <a:xfrm>
              <a:off x="13012146" y="62287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/>
            <p:cNvSpPr/>
            <p:nvPr/>
          </p:nvSpPr>
          <p:spPr>
            <a:xfrm>
              <a:off x="13026992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/>
            <p:cNvSpPr/>
            <p:nvPr/>
          </p:nvSpPr>
          <p:spPr>
            <a:xfrm>
              <a:off x="13012144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/>
            <p:cNvSpPr/>
            <p:nvPr/>
          </p:nvSpPr>
          <p:spPr>
            <a:xfrm>
              <a:off x="12776982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/>
            <p:cNvSpPr/>
            <p:nvPr/>
          </p:nvSpPr>
          <p:spPr>
            <a:xfrm>
              <a:off x="127769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/>
            <p:cNvSpPr/>
            <p:nvPr/>
          </p:nvSpPr>
          <p:spPr>
            <a:xfrm>
              <a:off x="1277697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/>
            <p:cNvSpPr/>
            <p:nvPr/>
          </p:nvSpPr>
          <p:spPr>
            <a:xfrm>
              <a:off x="1278093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/>
            <p:cNvSpPr/>
            <p:nvPr/>
          </p:nvSpPr>
          <p:spPr>
            <a:xfrm>
              <a:off x="10103482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/>
            <p:cNvSpPr/>
            <p:nvPr/>
          </p:nvSpPr>
          <p:spPr>
            <a:xfrm>
              <a:off x="10103477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/>
            <p:cNvSpPr/>
            <p:nvPr/>
          </p:nvSpPr>
          <p:spPr>
            <a:xfrm>
              <a:off x="10103484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/>
            <p:cNvSpPr/>
            <p:nvPr/>
          </p:nvSpPr>
          <p:spPr>
            <a:xfrm>
              <a:off x="1010348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/>
            <p:cNvSpPr/>
            <p:nvPr/>
          </p:nvSpPr>
          <p:spPr>
            <a:xfrm>
              <a:off x="10107445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/>
            <p:cNvSpPr/>
            <p:nvPr/>
          </p:nvSpPr>
          <p:spPr>
            <a:xfrm>
              <a:off x="10366877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/>
            <p:cNvSpPr/>
            <p:nvPr/>
          </p:nvSpPr>
          <p:spPr>
            <a:xfrm>
              <a:off x="10366865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/>
            <p:cNvSpPr/>
            <p:nvPr/>
          </p:nvSpPr>
          <p:spPr>
            <a:xfrm>
              <a:off x="10366872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/>
            <p:cNvSpPr/>
            <p:nvPr/>
          </p:nvSpPr>
          <p:spPr>
            <a:xfrm>
              <a:off x="1036687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/>
            <p:cNvSpPr/>
            <p:nvPr/>
          </p:nvSpPr>
          <p:spPr>
            <a:xfrm>
              <a:off x="10370833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/>
            <p:cNvSpPr/>
            <p:nvPr/>
          </p:nvSpPr>
          <p:spPr>
            <a:xfrm>
              <a:off x="10366877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/>
            <p:cNvSpPr/>
            <p:nvPr/>
          </p:nvSpPr>
          <p:spPr>
            <a:xfrm>
              <a:off x="1036687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/>
            <p:cNvSpPr/>
            <p:nvPr/>
          </p:nvSpPr>
          <p:spPr>
            <a:xfrm>
              <a:off x="1037083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/>
            <p:cNvSpPr/>
            <p:nvPr/>
          </p:nvSpPr>
          <p:spPr>
            <a:xfrm>
              <a:off x="10366865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/>
            <p:cNvSpPr/>
            <p:nvPr/>
          </p:nvSpPr>
          <p:spPr>
            <a:xfrm>
              <a:off x="10103482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/>
            <p:cNvSpPr/>
            <p:nvPr/>
          </p:nvSpPr>
          <p:spPr>
            <a:xfrm>
              <a:off x="1010347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/>
            <p:cNvSpPr/>
            <p:nvPr/>
          </p:nvSpPr>
          <p:spPr>
            <a:xfrm>
              <a:off x="1010348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/>
            <p:cNvSpPr/>
            <p:nvPr/>
          </p:nvSpPr>
          <p:spPr>
            <a:xfrm>
              <a:off x="1010744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/>
            <p:cNvSpPr/>
            <p:nvPr/>
          </p:nvSpPr>
          <p:spPr>
            <a:xfrm>
              <a:off x="103633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/>
            <p:cNvSpPr/>
            <p:nvPr/>
          </p:nvSpPr>
          <p:spPr>
            <a:xfrm>
              <a:off x="1036330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/>
            <p:cNvSpPr/>
            <p:nvPr/>
          </p:nvSpPr>
          <p:spPr>
            <a:xfrm>
              <a:off x="103633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/>
            <p:cNvSpPr/>
            <p:nvPr/>
          </p:nvSpPr>
          <p:spPr>
            <a:xfrm>
              <a:off x="101034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/>
            <p:cNvSpPr/>
            <p:nvPr/>
          </p:nvSpPr>
          <p:spPr>
            <a:xfrm>
              <a:off x="1010348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/>
            <p:cNvSpPr/>
            <p:nvPr/>
          </p:nvSpPr>
          <p:spPr>
            <a:xfrm>
              <a:off x="1011101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/>
            <p:cNvSpPr/>
            <p:nvPr/>
          </p:nvSpPr>
          <p:spPr>
            <a:xfrm>
              <a:off x="10634220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/>
            <p:cNvSpPr/>
            <p:nvPr/>
          </p:nvSpPr>
          <p:spPr>
            <a:xfrm>
              <a:off x="10634214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/>
            <p:cNvSpPr/>
            <p:nvPr/>
          </p:nvSpPr>
          <p:spPr>
            <a:xfrm>
              <a:off x="10634222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/>
            <p:cNvSpPr/>
            <p:nvPr/>
          </p:nvSpPr>
          <p:spPr>
            <a:xfrm>
              <a:off x="1063422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/>
            <p:cNvSpPr/>
            <p:nvPr/>
          </p:nvSpPr>
          <p:spPr>
            <a:xfrm>
              <a:off x="1063818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/>
            <p:cNvSpPr/>
            <p:nvPr/>
          </p:nvSpPr>
          <p:spPr>
            <a:xfrm>
              <a:off x="1037083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/>
            <p:cNvSpPr/>
            <p:nvPr/>
          </p:nvSpPr>
          <p:spPr>
            <a:xfrm>
              <a:off x="1037082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/>
            <p:cNvSpPr/>
            <p:nvPr/>
          </p:nvSpPr>
          <p:spPr>
            <a:xfrm>
              <a:off x="10370833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/>
            <p:cNvSpPr/>
            <p:nvPr/>
          </p:nvSpPr>
          <p:spPr>
            <a:xfrm>
              <a:off x="103708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/>
            <p:cNvSpPr/>
            <p:nvPr/>
          </p:nvSpPr>
          <p:spPr>
            <a:xfrm>
              <a:off x="10374794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/>
            <p:cNvSpPr/>
            <p:nvPr/>
          </p:nvSpPr>
          <p:spPr>
            <a:xfrm>
              <a:off x="1037083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/>
            <p:cNvSpPr/>
            <p:nvPr/>
          </p:nvSpPr>
          <p:spPr>
            <a:xfrm>
              <a:off x="1037083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/>
            <p:cNvSpPr/>
            <p:nvPr/>
          </p:nvSpPr>
          <p:spPr>
            <a:xfrm>
              <a:off x="1037479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/>
            <p:cNvSpPr/>
            <p:nvPr/>
          </p:nvSpPr>
          <p:spPr>
            <a:xfrm>
              <a:off x="1037082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/>
            <p:cNvSpPr/>
            <p:nvPr/>
          </p:nvSpPr>
          <p:spPr>
            <a:xfrm>
              <a:off x="10634220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/>
            <p:cNvSpPr/>
            <p:nvPr/>
          </p:nvSpPr>
          <p:spPr>
            <a:xfrm>
              <a:off x="1063422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/>
            <p:cNvSpPr/>
            <p:nvPr/>
          </p:nvSpPr>
          <p:spPr>
            <a:xfrm>
              <a:off x="1063818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/>
            <p:cNvSpPr/>
            <p:nvPr/>
          </p:nvSpPr>
          <p:spPr>
            <a:xfrm>
              <a:off x="1063421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/>
            <p:cNvSpPr/>
            <p:nvPr/>
          </p:nvSpPr>
          <p:spPr>
            <a:xfrm>
              <a:off x="1037083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/>
            <p:cNvSpPr/>
            <p:nvPr/>
          </p:nvSpPr>
          <p:spPr>
            <a:xfrm>
              <a:off x="1037083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/>
            <p:cNvSpPr/>
            <p:nvPr/>
          </p:nvSpPr>
          <p:spPr>
            <a:xfrm>
              <a:off x="1037836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/>
            <p:cNvSpPr/>
            <p:nvPr/>
          </p:nvSpPr>
          <p:spPr>
            <a:xfrm>
              <a:off x="10630654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/>
            <p:cNvSpPr/>
            <p:nvPr/>
          </p:nvSpPr>
          <p:spPr>
            <a:xfrm>
              <a:off x="1063065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/>
            <p:cNvSpPr/>
            <p:nvPr/>
          </p:nvSpPr>
          <p:spPr>
            <a:xfrm>
              <a:off x="1063065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/>
            <p:cNvSpPr/>
            <p:nvPr/>
          </p:nvSpPr>
          <p:spPr>
            <a:xfrm>
              <a:off x="10638182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/>
            <p:cNvSpPr/>
            <p:nvPr/>
          </p:nvSpPr>
          <p:spPr>
            <a:xfrm>
              <a:off x="11436269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/>
            <p:cNvSpPr/>
            <p:nvPr/>
          </p:nvSpPr>
          <p:spPr>
            <a:xfrm>
              <a:off x="11436269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/>
            <p:cNvSpPr/>
            <p:nvPr/>
          </p:nvSpPr>
          <p:spPr>
            <a:xfrm>
              <a:off x="11436269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/>
            <p:cNvSpPr/>
            <p:nvPr/>
          </p:nvSpPr>
          <p:spPr>
            <a:xfrm>
              <a:off x="11436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/>
            <p:cNvSpPr/>
            <p:nvPr/>
          </p:nvSpPr>
          <p:spPr>
            <a:xfrm>
              <a:off x="11440227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/>
            <p:cNvSpPr/>
            <p:nvPr/>
          </p:nvSpPr>
          <p:spPr>
            <a:xfrm>
              <a:off x="1117289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4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47" y="23768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/>
            <p:cNvSpPr/>
            <p:nvPr/>
          </p:nvSpPr>
          <p:spPr>
            <a:xfrm>
              <a:off x="1117288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/>
            <p:cNvSpPr/>
            <p:nvPr/>
          </p:nvSpPr>
          <p:spPr>
            <a:xfrm>
              <a:off x="1117288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/>
            <p:cNvSpPr/>
            <p:nvPr/>
          </p:nvSpPr>
          <p:spPr>
            <a:xfrm>
              <a:off x="1117288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/>
            <p:cNvSpPr/>
            <p:nvPr/>
          </p:nvSpPr>
          <p:spPr>
            <a:xfrm>
              <a:off x="11176839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/>
            <p:cNvSpPr/>
            <p:nvPr/>
          </p:nvSpPr>
          <p:spPr>
            <a:xfrm>
              <a:off x="1117289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4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47" y="14837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/>
            <p:cNvSpPr/>
            <p:nvPr/>
          </p:nvSpPr>
          <p:spPr>
            <a:xfrm>
              <a:off x="1117288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/>
            <p:cNvSpPr/>
            <p:nvPr/>
          </p:nvSpPr>
          <p:spPr>
            <a:xfrm>
              <a:off x="1117288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/>
            <p:cNvSpPr/>
            <p:nvPr/>
          </p:nvSpPr>
          <p:spPr>
            <a:xfrm>
              <a:off x="11176839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/>
            <p:cNvSpPr/>
            <p:nvPr/>
          </p:nvSpPr>
          <p:spPr>
            <a:xfrm>
              <a:off x="11436269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/>
            <p:cNvSpPr/>
            <p:nvPr/>
          </p:nvSpPr>
          <p:spPr>
            <a:xfrm>
              <a:off x="11436269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/>
            <p:cNvSpPr/>
            <p:nvPr/>
          </p:nvSpPr>
          <p:spPr>
            <a:xfrm>
              <a:off x="1144022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/>
            <p:cNvSpPr/>
            <p:nvPr/>
          </p:nvSpPr>
          <p:spPr>
            <a:xfrm>
              <a:off x="11436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/>
            <p:cNvSpPr/>
            <p:nvPr/>
          </p:nvSpPr>
          <p:spPr>
            <a:xfrm>
              <a:off x="1117288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/>
            <p:cNvSpPr/>
            <p:nvPr/>
          </p:nvSpPr>
          <p:spPr>
            <a:xfrm>
              <a:off x="1117288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/>
            <p:cNvSpPr/>
            <p:nvPr/>
          </p:nvSpPr>
          <p:spPr>
            <a:xfrm>
              <a:off x="1118040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/>
            <p:cNvSpPr/>
            <p:nvPr/>
          </p:nvSpPr>
          <p:spPr>
            <a:xfrm>
              <a:off x="11432709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/>
            <p:cNvSpPr/>
            <p:nvPr/>
          </p:nvSpPr>
          <p:spPr>
            <a:xfrm>
              <a:off x="1143270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/>
            <p:cNvSpPr/>
            <p:nvPr/>
          </p:nvSpPr>
          <p:spPr>
            <a:xfrm>
              <a:off x="1143270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/>
            <p:cNvSpPr/>
            <p:nvPr/>
          </p:nvSpPr>
          <p:spPr>
            <a:xfrm>
              <a:off x="1144022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/>
            <p:cNvSpPr/>
            <p:nvPr/>
          </p:nvSpPr>
          <p:spPr>
            <a:xfrm>
              <a:off x="1197097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/>
            <p:cNvSpPr/>
            <p:nvPr/>
          </p:nvSpPr>
          <p:spPr>
            <a:xfrm>
              <a:off x="1197097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/>
            <p:cNvSpPr/>
            <p:nvPr/>
          </p:nvSpPr>
          <p:spPr>
            <a:xfrm>
              <a:off x="1197492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/>
            <p:cNvSpPr/>
            <p:nvPr/>
          </p:nvSpPr>
          <p:spPr>
            <a:xfrm>
              <a:off x="1197096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/>
            <p:cNvSpPr/>
            <p:nvPr/>
          </p:nvSpPr>
          <p:spPr>
            <a:xfrm>
              <a:off x="11440227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/>
            <p:cNvSpPr/>
            <p:nvPr/>
          </p:nvSpPr>
          <p:spPr>
            <a:xfrm>
              <a:off x="11440227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/>
            <p:cNvSpPr/>
            <p:nvPr/>
          </p:nvSpPr>
          <p:spPr>
            <a:xfrm>
              <a:off x="11444189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/>
            <p:cNvSpPr/>
            <p:nvPr/>
          </p:nvSpPr>
          <p:spPr>
            <a:xfrm>
              <a:off x="1144022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/>
            <p:cNvSpPr/>
            <p:nvPr/>
          </p:nvSpPr>
          <p:spPr>
            <a:xfrm>
              <a:off x="1090553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/>
            <p:cNvSpPr/>
            <p:nvPr/>
          </p:nvSpPr>
          <p:spPr>
            <a:xfrm>
              <a:off x="10905525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/>
            <p:cNvSpPr/>
            <p:nvPr/>
          </p:nvSpPr>
          <p:spPr>
            <a:xfrm>
              <a:off x="1090553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/>
            <p:cNvSpPr/>
            <p:nvPr/>
          </p:nvSpPr>
          <p:spPr>
            <a:xfrm>
              <a:off x="1090553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/>
            <p:cNvSpPr/>
            <p:nvPr/>
          </p:nvSpPr>
          <p:spPr>
            <a:xfrm>
              <a:off x="10909493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/>
            <p:cNvSpPr/>
            <p:nvPr/>
          </p:nvSpPr>
          <p:spPr>
            <a:xfrm>
              <a:off x="11168926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/>
            <p:cNvSpPr/>
            <p:nvPr/>
          </p:nvSpPr>
          <p:spPr>
            <a:xfrm>
              <a:off x="1116891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/>
            <p:cNvSpPr/>
            <p:nvPr/>
          </p:nvSpPr>
          <p:spPr>
            <a:xfrm>
              <a:off x="11168920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/>
            <p:cNvSpPr/>
            <p:nvPr/>
          </p:nvSpPr>
          <p:spPr>
            <a:xfrm>
              <a:off x="1116892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/>
            <p:cNvSpPr/>
            <p:nvPr/>
          </p:nvSpPr>
          <p:spPr>
            <a:xfrm>
              <a:off x="1117288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/>
            <p:cNvSpPr/>
            <p:nvPr/>
          </p:nvSpPr>
          <p:spPr>
            <a:xfrm>
              <a:off x="1116892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/>
            <p:cNvSpPr/>
            <p:nvPr/>
          </p:nvSpPr>
          <p:spPr>
            <a:xfrm>
              <a:off x="1117288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/>
            <p:cNvSpPr/>
            <p:nvPr/>
          </p:nvSpPr>
          <p:spPr>
            <a:xfrm>
              <a:off x="1116891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/>
            <p:cNvSpPr/>
            <p:nvPr/>
          </p:nvSpPr>
          <p:spPr>
            <a:xfrm>
              <a:off x="1116892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/>
            <p:cNvSpPr/>
            <p:nvPr/>
          </p:nvSpPr>
          <p:spPr>
            <a:xfrm>
              <a:off x="1090553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/>
            <p:cNvSpPr/>
            <p:nvPr/>
          </p:nvSpPr>
          <p:spPr>
            <a:xfrm>
              <a:off x="10905525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/>
            <p:cNvSpPr/>
            <p:nvPr/>
          </p:nvSpPr>
          <p:spPr>
            <a:xfrm>
              <a:off x="1090553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/>
            <p:cNvSpPr/>
            <p:nvPr/>
          </p:nvSpPr>
          <p:spPr>
            <a:xfrm>
              <a:off x="1090949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/>
            <p:cNvSpPr/>
            <p:nvPr/>
          </p:nvSpPr>
          <p:spPr>
            <a:xfrm>
              <a:off x="9564828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/>
            <p:cNvSpPr/>
            <p:nvPr/>
          </p:nvSpPr>
          <p:spPr>
            <a:xfrm>
              <a:off x="9564820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/>
            <p:cNvSpPr/>
            <p:nvPr/>
          </p:nvSpPr>
          <p:spPr>
            <a:xfrm>
              <a:off x="9564827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/>
            <p:cNvSpPr/>
            <p:nvPr/>
          </p:nvSpPr>
          <p:spPr>
            <a:xfrm>
              <a:off x="956482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/>
            <p:cNvSpPr/>
            <p:nvPr/>
          </p:nvSpPr>
          <p:spPr>
            <a:xfrm>
              <a:off x="9568788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/>
            <p:cNvSpPr/>
            <p:nvPr/>
          </p:nvSpPr>
          <p:spPr>
            <a:xfrm>
              <a:off x="9301433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/>
            <p:cNvSpPr/>
            <p:nvPr/>
          </p:nvSpPr>
          <p:spPr>
            <a:xfrm>
              <a:off x="930143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/>
            <p:cNvSpPr/>
            <p:nvPr/>
          </p:nvSpPr>
          <p:spPr>
            <a:xfrm>
              <a:off x="9301440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/>
            <p:cNvSpPr/>
            <p:nvPr/>
          </p:nvSpPr>
          <p:spPr>
            <a:xfrm>
              <a:off x="930144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/>
            <p:cNvSpPr/>
            <p:nvPr/>
          </p:nvSpPr>
          <p:spPr>
            <a:xfrm>
              <a:off x="930540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/>
            <p:cNvSpPr/>
            <p:nvPr/>
          </p:nvSpPr>
          <p:spPr>
            <a:xfrm>
              <a:off x="93014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/>
            <p:cNvSpPr/>
            <p:nvPr/>
          </p:nvSpPr>
          <p:spPr>
            <a:xfrm>
              <a:off x="93014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/>
            <p:cNvSpPr/>
            <p:nvPr/>
          </p:nvSpPr>
          <p:spPr>
            <a:xfrm>
              <a:off x="930144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/>
            <p:cNvSpPr/>
            <p:nvPr/>
          </p:nvSpPr>
          <p:spPr>
            <a:xfrm>
              <a:off x="930540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/>
            <p:cNvSpPr/>
            <p:nvPr/>
          </p:nvSpPr>
          <p:spPr>
            <a:xfrm>
              <a:off x="9564828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/>
            <p:cNvSpPr/>
            <p:nvPr/>
          </p:nvSpPr>
          <p:spPr>
            <a:xfrm>
              <a:off x="956878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/>
            <p:cNvSpPr/>
            <p:nvPr/>
          </p:nvSpPr>
          <p:spPr>
            <a:xfrm>
              <a:off x="956482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/>
            <p:cNvSpPr/>
            <p:nvPr/>
          </p:nvSpPr>
          <p:spPr>
            <a:xfrm>
              <a:off x="956482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/>
            <p:cNvSpPr/>
            <p:nvPr/>
          </p:nvSpPr>
          <p:spPr>
            <a:xfrm>
              <a:off x="929746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/>
            <p:cNvSpPr/>
            <p:nvPr/>
          </p:nvSpPr>
          <p:spPr>
            <a:xfrm>
              <a:off x="929747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/>
            <p:cNvSpPr/>
            <p:nvPr/>
          </p:nvSpPr>
          <p:spPr>
            <a:xfrm>
              <a:off x="9297478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/>
            <p:cNvSpPr/>
            <p:nvPr/>
          </p:nvSpPr>
          <p:spPr>
            <a:xfrm>
              <a:off x="929747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/>
            <p:cNvSpPr/>
            <p:nvPr/>
          </p:nvSpPr>
          <p:spPr>
            <a:xfrm>
              <a:off x="9301440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/>
            <p:cNvSpPr/>
            <p:nvPr/>
          </p:nvSpPr>
          <p:spPr>
            <a:xfrm>
              <a:off x="903409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/>
            <p:cNvSpPr/>
            <p:nvPr/>
          </p:nvSpPr>
          <p:spPr>
            <a:xfrm>
              <a:off x="903408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/>
            <p:cNvSpPr/>
            <p:nvPr/>
          </p:nvSpPr>
          <p:spPr>
            <a:xfrm>
              <a:off x="903409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/>
            <p:cNvSpPr/>
            <p:nvPr/>
          </p:nvSpPr>
          <p:spPr>
            <a:xfrm>
              <a:off x="903409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/>
            <p:cNvSpPr/>
            <p:nvPr/>
          </p:nvSpPr>
          <p:spPr>
            <a:xfrm>
              <a:off x="903805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/>
            <p:cNvSpPr/>
            <p:nvPr/>
          </p:nvSpPr>
          <p:spPr>
            <a:xfrm>
              <a:off x="903409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/>
            <p:cNvSpPr/>
            <p:nvPr/>
          </p:nvSpPr>
          <p:spPr>
            <a:xfrm>
              <a:off x="903409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/>
            <p:cNvSpPr/>
            <p:nvPr/>
          </p:nvSpPr>
          <p:spPr>
            <a:xfrm>
              <a:off x="903805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/>
            <p:cNvSpPr/>
            <p:nvPr/>
          </p:nvSpPr>
          <p:spPr>
            <a:xfrm>
              <a:off x="903408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1" name="object 6391"/>
            <p:cNvSpPr/>
            <p:nvPr/>
          </p:nvSpPr>
          <p:spPr>
            <a:xfrm>
              <a:off x="929747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2" name="object 6392"/>
            <p:cNvSpPr/>
            <p:nvPr/>
          </p:nvSpPr>
          <p:spPr>
            <a:xfrm>
              <a:off x="930144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3" name="object 6393"/>
            <p:cNvSpPr/>
            <p:nvPr/>
          </p:nvSpPr>
          <p:spPr>
            <a:xfrm>
              <a:off x="929747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/>
            <p:cNvSpPr/>
            <p:nvPr/>
          </p:nvSpPr>
          <p:spPr>
            <a:xfrm>
              <a:off x="929747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/>
            <p:cNvSpPr/>
            <p:nvPr/>
          </p:nvSpPr>
          <p:spPr>
            <a:xfrm>
              <a:off x="983217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6" name="object 6396"/>
            <p:cNvSpPr/>
            <p:nvPr/>
          </p:nvSpPr>
          <p:spPr>
            <a:xfrm>
              <a:off x="9832170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7" name="object 6397"/>
            <p:cNvSpPr/>
            <p:nvPr/>
          </p:nvSpPr>
          <p:spPr>
            <a:xfrm>
              <a:off x="9832177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8" name="object 6398"/>
            <p:cNvSpPr/>
            <p:nvPr/>
          </p:nvSpPr>
          <p:spPr>
            <a:xfrm>
              <a:off x="983217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/>
            <p:cNvSpPr/>
            <p:nvPr/>
          </p:nvSpPr>
          <p:spPr>
            <a:xfrm>
              <a:off x="9836138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/>
            <p:cNvSpPr/>
            <p:nvPr/>
          </p:nvSpPr>
          <p:spPr>
            <a:xfrm>
              <a:off x="9568776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1" name="object 6401"/>
            <p:cNvSpPr/>
            <p:nvPr/>
          </p:nvSpPr>
          <p:spPr>
            <a:xfrm>
              <a:off x="9568782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2" name="object 6402"/>
            <p:cNvSpPr/>
            <p:nvPr/>
          </p:nvSpPr>
          <p:spPr>
            <a:xfrm>
              <a:off x="9568788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3" name="object 6403"/>
            <p:cNvSpPr/>
            <p:nvPr/>
          </p:nvSpPr>
          <p:spPr>
            <a:xfrm>
              <a:off x="956878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/>
            <p:cNvSpPr/>
            <p:nvPr/>
          </p:nvSpPr>
          <p:spPr>
            <a:xfrm>
              <a:off x="957275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/>
            <p:cNvSpPr/>
            <p:nvPr/>
          </p:nvSpPr>
          <p:spPr>
            <a:xfrm>
              <a:off x="956877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6" name="object 6406"/>
            <p:cNvSpPr/>
            <p:nvPr/>
          </p:nvSpPr>
          <p:spPr>
            <a:xfrm>
              <a:off x="957275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7" name="object 6407"/>
            <p:cNvSpPr/>
            <p:nvPr/>
          </p:nvSpPr>
          <p:spPr>
            <a:xfrm>
              <a:off x="956878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8" name="object 6408"/>
            <p:cNvSpPr/>
            <p:nvPr/>
          </p:nvSpPr>
          <p:spPr>
            <a:xfrm>
              <a:off x="956878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/>
            <p:cNvSpPr/>
            <p:nvPr/>
          </p:nvSpPr>
          <p:spPr>
            <a:xfrm>
              <a:off x="983217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/>
            <p:cNvSpPr/>
            <p:nvPr/>
          </p:nvSpPr>
          <p:spPr>
            <a:xfrm>
              <a:off x="983217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1" name="object 6411"/>
            <p:cNvSpPr/>
            <p:nvPr/>
          </p:nvSpPr>
          <p:spPr>
            <a:xfrm>
              <a:off x="983613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2" name="object 6412"/>
            <p:cNvSpPr/>
            <p:nvPr/>
          </p:nvSpPr>
          <p:spPr>
            <a:xfrm>
              <a:off x="983217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3" name="object 6413"/>
            <p:cNvSpPr/>
            <p:nvPr/>
          </p:nvSpPr>
          <p:spPr>
            <a:xfrm>
              <a:off x="8893980" y="53485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/>
            <p:cNvSpPr/>
            <p:nvPr/>
          </p:nvSpPr>
          <p:spPr>
            <a:xfrm>
              <a:off x="8893982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/>
            <p:cNvSpPr/>
            <p:nvPr/>
          </p:nvSpPr>
          <p:spPr>
            <a:xfrm>
              <a:off x="8893982" y="53524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6" name="object 6416"/>
            <p:cNvSpPr/>
            <p:nvPr/>
          </p:nvSpPr>
          <p:spPr>
            <a:xfrm>
              <a:off x="8917745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7" name="object 6417"/>
            <p:cNvSpPr/>
            <p:nvPr/>
          </p:nvSpPr>
          <p:spPr>
            <a:xfrm>
              <a:off x="8893987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8" name="object 6418"/>
            <p:cNvSpPr/>
            <p:nvPr/>
          </p:nvSpPr>
          <p:spPr>
            <a:xfrm>
              <a:off x="8893980" y="5636655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/>
            <p:cNvSpPr/>
            <p:nvPr/>
          </p:nvSpPr>
          <p:spPr>
            <a:xfrm>
              <a:off x="8893982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/>
            <p:cNvSpPr/>
            <p:nvPr/>
          </p:nvSpPr>
          <p:spPr>
            <a:xfrm>
              <a:off x="889398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1" name="object 6421"/>
            <p:cNvSpPr/>
            <p:nvPr/>
          </p:nvSpPr>
          <p:spPr>
            <a:xfrm>
              <a:off x="8917745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2" name="object 6422"/>
            <p:cNvSpPr/>
            <p:nvPr/>
          </p:nvSpPr>
          <p:spPr>
            <a:xfrm>
              <a:off x="8893987" y="563666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3" name="object 6423"/>
            <p:cNvSpPr/>
            <p:nvPr/>
          </p:nvSpPr>
          <p:spPr>
            <a:xfrm>
              <a:off x="8917749" y="534850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/>
            <p:cNvSpPr/>
            <p:nvPr/>
          </p:nvSpPr>
          <p:spPr>
            <a:xfrm>
              <a:off x="8917739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/>
            <p:cNvSpPr/>
            <p:nvPr/>
          </p:nvSpPr>
          <p:spPr>
            <a:xfrm>
              <a:off x="8917745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6" name="object 6426"/>
            <p:cNvSpPr/>
            <p:nvPr/>
          </p:nvSpPr>
          <p:spPr>
            <a:xfrm>
              <a:off x="8917745" y="535248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7" name="object 6427"/>
            <p:cNvSpPr/>
            <p:nvPr/>
          </p:nvSpPr>
          <p:spPr>
            <a:xfrm>
              <a:off x="8917749" y="563666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8" name="object 6428"/>
            <p:cNvSpPr/>
            <p:nvPr/>
          </p:nvSpPr>
          <p:spPr>
            <a:xfrm>
              <a:off x="8917739" y="56366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/>
            <p:cNvSpPr/>
            <p:nvPr/>
          </p:nvSpPr>
          <p:spPr>
            <a:xfrm>
              <a:off x="8917745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/>
            <p:cNvSpPr/>
            <p:nvPr/>
          </p:nvSpPr>
          <p:spPr>
            <a:xfrm>
              <a:off x="8917745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1" name="object 6431"/>
            <p:cNvSpPr/>
            <p:nvPr/>
          </p:nvSpPr>
          <p:spPr>
            <a:xfrm>
              <a:off x="13026985" y="505641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2" name="object 6432"/>
            <p:cNvSpPr/>
            <p:nvPr/>
          </p:nvSpPr>
          <p:spPr>
            <a:xfrm>
              <a:off x="13050761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3" name="object 6433"/>
            <p:cNvSpPr/>
            <p:nvPr/>
          </p:nvSpPr>
          <p:spPr>
            <a:xfrm>
              <a:off x="1302699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4" name="object 6434"/>
            <p:cNvSpPr/>
            <p:nvPr/>
          </p:nvSpPr>
          <p:spPr>
            <a:xfrm>
              <a:off x="13026992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5" name="object 6435"/>
            <p:cNvSpPr/>
            <p:nvPr/>
          </p:nvSpPr>
          <p:spPr>
            <a:xfrm>
              <a:off x="13026992" y="50603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6" name="object 6436"/>
            <p:cNvSpPr/>
            <p:nvPr/>
          </p:nvSpPr>
          <p:spPr>
            <a:xfrm>
              <a:off x="13026985" y="534457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23779" y="394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7" name="object 6437"/>
            <p:cNvSpPr/>
            <p:nvPr/>
          </p:nvSpPr>
          <p:spPr>
            <a:xfrm>
              <a:off x="13050761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8" name="object 6438"/>
            <p:cNvSpPr/>
            <p:nvPr/>
          </p:nvSpPr>
          <p:spPr>
            <a:xfrm>
              <a:off x="13026992" y="53445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9" name="object 6439"/>
            <p:cNvSpPr/>
            <p:nvPr/>
          </p:nvSpPr>
          <p:spPr>
            <a:xfrm>
              <a:off x="13026992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0" name="object 6440"/>
            <p:cNvSpPr/>
            <p:nvPr/>
          </p:nvSpPr>
          <p:spPr>
            <a:xfrm>
              <a:off x="1302699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1" name="object 6441"/>
            <p:cNvSpPr/>
            <p:nvPr/>
          </p:nvSpPr>
          <p:spPr>
            <a:xfrm>
              <a:off x="13012148" y="505641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2" name="object 6442"/>
            <p:cNvSpPr/>
            <p:nvPr/>
          </p:nvSpPr>
          <p:spPr>
            <a:xfrm>
              <a:off x="13012146" y="506037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3" name="object 6443"/>
            <p:cNvSpPr/>
            <p:nvPr/>
          </p:nvSpPr>
          <p:spPr>
            <a:xfrm>
              <a:off x="13026992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4" name="object 6444"/>
            <p:cNvSpPr/>
            <p:nvPr/>
          </p:nvSpPr>
          <p:spPr>
            <a:xfrm>
              <a:off x="13012144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5" name="object 6445"/>
            <p:cNvSpPr/>
            <p:nvPr/>
          </p:nvSpPr>
          <p:spPr>
            <a:xfrm>
              <a:off x="13012148" y="534457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14837" y="394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6" name="object 6446"/>
            <p:cNvSpPr/>
            <p:nvPr/>
          </p:nvSpPr>
          <p:spPr>
            <a:xfrm>
              <a:off x="13012146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7" name="object 6447"/>
            <p:cNvSpPr/>
            <p:nvPr/>
          </p:nvSpPr>
          <p:spPr>
            <a:xfrm>
              <a:off x="13026992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8" name="object 6448"/>
            <p:cNvSpPr/>
            <p:nvPr/>
          </p:nvSpPr>
          <p:spPr>
            <a:xfrm>
              <a:off x="13012144" y="53445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9" name="object 6449"/>
            <p:cNvSpPr/>
            <p:nvPr/>
          </p:nvSpPr>
          <p:spPr>
            <a:xfrm>
              <a:off x="8893980" y="622482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0" name="object 6450"/>
            <p:cNvSpPr/>
            <p:nvPr/>
          </p:nvSpPr>
          <p:spPr>
            <a:xfrm>
              <a:off x="8893982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1" name="object 6451"/>
            <p:cNvSpPr/>
            <p:nvPr/>
          </p:nvSpPr>
          <p:spPr>
            <a:xfrm>
              <a:off x="8893982" y="622879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2" name="object 6452"/>
            <p:cNvSpPr/>
            <p:nvPr/>
          </p:nvSpPr>
          <p:spPr>
            <a:xfrm>
              <a:off x="8917745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3" name="object 6453"/>
            <p:cNvSpPr/>
            <p:nvPr/>
          </p:nvSpPr>
          <p:spPr>
            <a:xfrm>
              <a:off x="8893987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4" name="object 6454"/>
            <p:cNvSpPr/>
            <p:nvPr/>
          </p:nvSpPr>
          <p:spPr>
            <a:xfrm>
              <a:off x="90301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5" name="object 6455"/>
            <p:cNvSpPr/>
            <p:nvPr/>
          </p:nvSpPr>
          <p:spPr>
            <a:xfrm>
              <a:off x="9030134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6" name="object 6456"/>
            <p:cNvSpPr/>
            <p:nvPr/>
          </p:nvSpPr>
          <p:spPr>
            <a:xfrm>
              <a:off x="903409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7" name="object 6457"/>
            <p:cNvSpPr/>
            <p:nvPr/>
          </p:nvSpPr>
          <p:spPr>
            <a:xfrm>
              <a:off x="90301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8" name="object 6458"/>
            <p:cNvSpPr/>
            <p:nvPr/>
          </p:nvSpPr>
          <p:spPr>
            <a:xfrm>
              <a:off x="9030134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9" name="object 6459"/>
            <p:cNvSpPr/>
            <p:nvPr/>
          </p:nvSpPr>
          <p:spPr>
            <a:xfrm>
              <a:off x="8917749" y="622482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0" name="object 6460"/>
            <p:cNvSpPr/>
            <p:nvPr/>
          </p:nvSpPr>
          <p:spPr>
            <a:xfrm>
              <a:off x="8917739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1" name="object 6461"/>
            <p:cNvSpPr/>
            <p:nvPr/>
          </p:nvSpPr>
          <p:spPr>
            <a:xfrm>
              <a:off x="8917745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2" name="object 6462"/>
            <p:cNvSpPr/>
            <p:nvPr/>
          </p:nvSpPr>
          <p:spPr>
            <a:xfrm>
              <a:off x="8917745" y="62287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3" name="object 6463"/>
            <p:cNvSpPr/>
            <p:nvPr/>
          </p:nvSpPr>
          <p:spPr>
            <a:xfrm>
              <a:off x="90301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4" name="object 6464"/>
            <p:cNvSpPr/>
            <p:nvPr/>
          </p:nvSpPr>
          <p:spPr>
            <a:xfrm>
              <a:off x="903013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5" name="object 6465"/>
            <p:cNvSpPr/>
            <p:nvPr/>
          </p:nvSpPr>
          <p:spPr>
            <a:xfrm>
              <a:off x="903013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6" name="object 6466"/>
            <p:cNvSpPr/>
            <p:nvPr/>
          </p:nvSpPr>
          <p:spPr>
            <a:xfrm>
              <a:off x="903409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7" name="object 6467"/>
            <p:cNvSpPr/>
            <p:nvPr/>
          </p:nvSpPr>
          <p:spPr>
            <a:xfrm>
              <a:off x="10638188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8" name="object 6468"/>
            <p:cNvSpPr/>
            <p:nvPr/>
          </p:nvSpPr>
          <p:spPr>
            <a:xfrm>
              <a:off x="10638182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9" name="object 6469"/>
            <p:cNvSpPr/>
            <p:nvPr/>
          </p:nvSpPr>
          <p:spPr>
            <a:xfrm>
              <a:off x="10642144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0" name="object 6470"/>
            <p:cNvSpPr/>
            <p:nvPr/>
          </p:nvSpPr>
          <p:spPr>
            <a:xfrm>
              <a:off x="1063817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1" name="object 6471"/>
            <p:cNvSpPr/>
            <p:nvPr/>
          </p:nvSpPr>
          <p:spPr>
            <a:xfrm>
              <a:off x="10901573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2" name="object 6472"/>
            <p:cNvSpPr/>
            <p:nvPr/>
          </p:nvSpPr>
          <p:spPr>
            <a:xfrm>
              <a:off x="10905531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3" name="object 6473"/>
            <p:cNvSpPr/>
            <p:nvPr/>
          </p:nvSpPr>
          <p:spPr>
            <a:xfrm>
              <a:off x="1090156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4" name="object 6474"/>
            <p:cNvSpPr/>
            <p:nvPr/>
          </p:nvSpPr>
          <p:spPr>
            <a:xfrm>
              <a:off x="10901571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5" name="object 6475"/>
            <p:cNvSpPr/>
            <p:nvPr/>
          </p:nvSpPr>
          <p:spPr>
            <a:xfrm>
              <a:off x="10099524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6" name="object 6476"/>
            <p:cNvSpPr/>
            <p:nvPr/>
          </p:nvSpPr>
          <p:spPr>
            <a:xfrm>
              <a:off x="10103484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7" name="object 6477"/>
            <p:cNvSpPr/>
            <p:nvPr/>
          </p:nvSpPr>
          <p:spPr>
            <a:xfrm>
              <a:off x="1009951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8" name="object 6478"/>
            <p:cNvSpPr/>
            <p:nvPr/>
          </p:nvSpPr>
          <p:spPr>
            <a:xfrm>
              <a:off x="10099523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9" name="object 6479"/>
            <p:cNvSpPr/>
            <p:nvPr/>
          </p:nvSpPr>
          <p:spPr>
            <a:xfrm>
              <a:off x="9836139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57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57" y="38606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0" name="object 6480"/>
            <p:cNvSpPr/>
            <p:nvPr/>
          </p:nvSpPr>
          <p:spPr>
            <a:xfrm>
              <a:off x="9840100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1" name="object 6481"/>
            <p:cNvSpPr/>
            <p:nvPr/>
          </p:nvSpPr>
          <p:spPr>
            <a:xfrm>
              <a:off x="983613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2" name="object 6482"/>
            <p:cNvSpPr/>
            <p:nvPr/>
          </p:nvSpPr>
          <p:spPr>
            <a:xfrm>
              <a:off x="9836138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3" name="object 6483"/>
            <p:cNvSpPr/>
            <p:nvPr/>
          </p:nvSpPr>
          <p:spPr>
            <a:xfrm>
              <a:off x="1277301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4" name="object 6484"/>
            <p:cNvSpPr/>
            <p:nvPr/>
          </p:nvSpPr>
          <p:spPr>
            <a:xfrm>
              <a:off x="127769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5" name="object 6485"/>
            <p:cNvSpPr/>
            <p:nvPr/>
          </p:nvSpPr>
          <p:spPr>
            <a:xfrm>
              <a:off x="1277300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6" name="object 6486"/>
            <p:cNvSpPr/>
            <p:nvPr/>
          </p:nvSpPr>
          <p:spPr>
            <a:xfrm>
              <a:off x="1277301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7" name="object 6487"/>
            <p:cNvSpPr/>
            <p:nvPr/>
          </p:nvSpPr>
          <p:spPr>
            <a:xfrm>
              <a:off x="12509618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8" name="object 6488"/>
            <p:cNvSpPr/>
            <p:nvPr/>
          </p:nvSpPr>
          <p:spPr>
            <a:xfrm>
              <a:off x="1250961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9" name="object 6489"/>
            <p:cNvSpPr/>
            <p:nvPr/>
          </p:nvSpPr>
          <p:spPr>
            <a:xfrm>
              <a:off x="1250962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0" name="object 6490"/>
            <p:cNvSpPr/>
            <p:nvPr/>
          </p:nvSpPr>
          <p:spPr>
            <a:xfrm>
              <a:off x="1251358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1" name="object 6491"/>
            <p:cNvSpPr/>
            <p:nvPr/>
          </p:nvSpPr>
          <p:spPr>
            <a:xfrm>
              <a:off x="1276944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2" name="object 6492"/>
            <p:cNvSpPr/>
            <p:nvPr/>
          </p:nvSpPr>
          <p:spPr>
            <a:xfrm>
              <a:off x="1276944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3" name="object 6493"/>
            <p:cNvSpPr/>
            <p:nvPr/>
          </p:nvSpPr>
          <p:spPr>
            <a:xfrm>
              <a:off x="1276944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4" name="object 6494"/>
            <p:cNvSpPr/>
            <p:nvPr/>
          </p:nvSpPr>
          <p:spPr>
            <a:xfrm>
              <a:off x="127769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5" name="object 6495"/>
            <p:cNvSpPr/>
            <p:nvPr/>
          </p:nvSpPr>
          <p:spPr>
            <a:xfrm>
              <a:off x="1250962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6" name="object 6496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7" name="object 6497"/>
            <p:cNvSpPr/>
            <p:nvPr/>
          </p:nvSpPr>
          <p:spPr>
            <a:xfrm>
              <a:off x="1250962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8" name="object 6498"/>
            <p:cNvSpPr/>
            <p:nvPr/>
          </p:nvSpPr>
          <p:spPr>
            <a:xfrm>
              <a:off x="1251715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9" name="object 6499"/>
            <p:cNvSpPr/>
            <p:nvPr/>
          </p:nvSpPr>
          <p:spPr>
            <a:xfrm>
              <a:off x="119749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0" name="object 6500"/>
            <p:cNvSpPr/>
            <p:nvPr/>
          </p:nvSpPr>
          <p:spPr>
            <a:xfrm>
              <a:off x="1197492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1" name="object 6501"/>
            <p:cNvSpPr/>
            <p:nvPr/>
          </p:nvSpPr>
          <p:spPr>
            <a:xfrm>
              <a:off x="1197888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2" name="object 6502"/>
            <p:cNvSpPr/>
            <p:nvPr/>
          </p:nvSpPr>
          <p:spPr>
            <a:xfrm>
              <a:off x="1197491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3" name="object 6503"/>
            <p:cNvSpPr/>
            <p:nvPr/>
          </p:nvSpPr>
          <p:spPr>
            <a:xfrm>
              <a:off x="12238307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4" name="object 6504"/>
            <p:cNvSpPr/>
            <p:nvPr/>
          </p:nvSpPr>
          <p:spPr>
            <a:xfrm>
              <a:off x="1223831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5" name="object 6505"/>
            <p:cNvSpPr/>
            <p:nvPr/>
          </p:nvSpPr>
          <p:spPr>
            <a:xfrm>
              <a:off x="122422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6" name="object 6506"/>
            <p:cNvSpPr/>
            <p:nvPr/>
          </p:nvSpPr>
          <p:spPr>
            <a:xfrm>
              <a:off x="1223830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7" name="object 6507"/>
            <p:cNvSpPr/>
            <p:nvPr/>
          </p:nvSpPr>
          <p:spPr>
            <a:xfrm>
              <a:off x="1224227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8" name="object 6508"/>
            <p:cNvSpPr/>
            <p:nvPr/>
          </p:nvSpPr>
          <p:spPr>
            <a:xfrm>
              <a:off x="122422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9" name="object 6509"/>
            <p:cNvSpPr/>
            <p:nvPr/>
          </p:nvSpPr>
          <p:spPr>
            <a:xfrm>
              <a:off x="1224623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0" name="object 6510"/>
            <p:cNvSpPr/>
            <p:nvPr/>
          </p:nvSpPr>
          <p:spPr>
            <a:xfrm>
              <a:off x="12242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1" name="object 6511"/>
            <p:cNvSpPr/>
            <p:nvPr/>
          </p:nvSpPr>
          <p:spPr>
            <a:xfrm>
              <a:off x="1250567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2" name="object 6512"/>
            <p:cNvSpPr/>
            <p:nvPr/>
          </p:nvSpPr>
          <p:spPr>
            <a:xfrm>
              <a:off x="1250566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3" name="object 6513"/>
            <p:cNvSpPr/>
            <p:nvPr/>
          </p:nvSpPr>
          <p:spPr>
            <a:xfrm>
              <a:off x="1250962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4" name="object 6514"/>
            <p:cNvSpPr/>
            <p:nvPr/>
          </p:nvSpPr>
          <p:spPr>
            <a:xfrm>
              <a:off x="1250565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5" name="object 6515"/>
            <p:cNvSpPr/>
            <p:nvPr/>
          </p:nvSpPr>
          <p:spPr>
            <a:xfrm>
              <a:off x="13026985" y="446825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6" name="object 6516"/>
            <p:cNvSpPr/>
            <p:nvPr/>
          </p:nvSpPr>
          <p:spPr>
            <a:xfrm>
              <a:off x="13050761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7" name="object 6517"/>
            <p:cNvSpPr/>
            <p:nvPr/>
          </p:nvSpPr>
          <p:spPr>
            <a:xfrm>
              <a:off x="13026992" y="446825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8" name="object 6518"/>
            <p:cNvSpPr/>
            <p:nvPr/>
          </p:nvSpPr>
          <p:spPr>
            <a:xfrm>
              <a:off x="13026992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9" name="object 6519"/>
            <p:cNvSpPr/>
            <p:nvPr/>
          </p:nvSpPr>
          <p:spPr>
            <a:xfrm>
              <a:off x="1302699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0" name="object 6520"/>
            <p:cNvSpPr/>
            <p:nvPr/>
          </p:nvSpPr>
          <p:spPr>
            <a:xfrm>
              <a:off x="13012148" y="446825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1" name="object 6521"/>
            <p:cNvSpPr/>
            <p:nvPr/>
          </p:nvSpPr>
          <p:spPr>
            <a:xfrm>
              <a:off x="13012146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2" name="object 6522"/>
            <p:cNvSpPr/>
            <p:nvPr/>
          </p:nvSpPr>
          <p:spPr>
            <a:xfrm>
              <a:off x="13026992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3" name="object 6523"/>
            <p:cNvSpPr/>
            <p:nvPr/>
          </p:nvSpPr>
          <p:spPr>
            <a:xfrm>
              <a:off x="13012144" y="44682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4" name="object 6524"/>
            <p:cNvSpPr/>
            <p:nvPr/>
          </p:nvSpPr>
          <p:spPr>
            <a:xfrm>
              <a:off x="12776982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5" name="object 6525"/>
            <p:cNvSpPr/>
            <p:nvPr/>
          </p:nvSpPr>
          <p:spPr>
            <a:xfrm>
              <a:off x="127769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6" name="object 6526"/>
            <p:cNvSpPr/>
            <p:nvPr/>
          </p:nvSpPr>
          <p:spPr>
            <a:xfrm>
              <a:off x="1278093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7" name="object 6527"/>
            <p:cNvSpPr/>
            <p:nvPr/>
          </p:nvSpPr>
          <p:spPr>
            <a:xfrm>
              <a:off x="1277696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8" name="object 6528"/>
            <p:cNvSpPr/>
            <p:nvPr/>
          </p:nvSpPr>
          <p:spPr>
            <a:xfrm>
              <a:off x="8893980" y="446825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9" name="object 6529"/>
            <p:cNvSpPr/>
            <p:nvPr/>
          </p:nvSpPr>
          <p:spPr>
            <a:xfrm>
              <a:off x="8893982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0" name="object 6530"/>
            <p:cNvSpPr/>
            <p:nvPr/>
          </p:nvSpPr>
          <p:spPr>
            <a:xfrm>
              <a:off x="889398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1" name="object 6531"/>
            <p:cNvSpPr/>
            <p:nvPr/>
          </p:nvSpPr>
          <p:spPr>
            <a:xfrm>
              <a:off x="8917745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2" name="object 6532"/>
            <p:cNvSpPr/>
            <p:nvPr/>
          </p:nvSpPr>
          <p:spPr>
            <a:xfrm>
              <a:off x="8893987" y="446825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3" name="object 6533"/>
            <p:cNvSpPr/>
            <p:nvPr/>
          </p:nvSpPr>
          <p:spPr>
            <a:xfrm>
              <a:off x="9030133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4" name="object 6534"/>
            <p:cNvSpPr/>
            <p:nvPr/>
          </p:nvSpPr>
          <p:spPr>
            <a:xfrm>
              <a:off x="903013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5" name="object 6535"/>
            <p:cNvSpPr/>
            <p:nvPr/>
          </p:nvSpPr>
          <p:spPr>
            <a:xfrm>
              <a:off x="9030134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6" name="object 6536"/>
            <p:cNvSpPr/>
            <p:nvPr/>
          </p:nvSpPr>
          <p:spPr>
            <a:xfrm>
              <a:off x="903013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7" name="object 6537"/>
            <p:cNvSpPr/>
            <p:nvPr/>
          </p:nvSpPr>
          <p:spPr>
            <a:xfrm>
              <a:off x="903409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8" name="object 6538"/>
            <p:cNvSpPr/>
            <p:nvPr/>
          </p:nvSpPr>
          <p:spPr>
            <a:xfrm>
              <a:off x="8917749" y="446825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9" name="object 6539"/>
            <p:cNvSpPr/>
            <p:nvPr/>
          </p:nvSpPr>
          <p:spPr>
            <a:xfrm>
              <a:off x="8917739" y="44682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0" name="object 6540"/>
            <p:cNvSpPr/>
            <p:nvPr/>
          </p:nvSpPr>
          <p:spPr>
            <a:xfrm>
              <a:off x="8917745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1" name="object 6541"/>
            <p:cNvSpPr/>
            <p:nvPr/>
          </p:nvSpPr>
          <p:spPr>
            <a:xfrm>
              <a:off x="8917745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2" name="object 6542"/>
            <p:cNvSpPr/>
            <p:nvPr/>
          </p:nvSpPr>
          <p:spPr>
            <a:xfrm>
              <a:off x="90301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3" name="object 6543"/>
            <p:cNvSpPr/>
            <p:nvPr/>
          </p:nvSpPr>
          <p:spPr>
            <a:xfrm>
              <a:off x="903409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4" name="object 6544"/>
            <p:cNvSpPr/>
            <p:nvPr/>
          </p:nvSpPr>
          <p:spPr>
            <a:xfrm>
              <a:off x="90301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5" name="object 6545"/>
            <p:cNvSpPr/>
            <p:nvPr/>
          </p:nvSpPr>
          <p:spPr>
            <a:xfrm>
              <a:off x="903013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6" name="object 6546"/>
            <p:cNvSpPr/>
            <p:nvPr/>
          </p:nvSpPr>
          <p:spPr>
            <a:xfrm>
              <a:off x="10624322" y="534607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7" name="object 6547"/>
            <p:cNvSpPr/>
            <p:nvPr/>
          </p:nvSpPr>
          <p:spPr>
            <a:xfrm>
              <a:off x="10632239" y="53614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8" name="object 6548"/>
            <p:cNvSpPr/>
            <p:nvPr/>
          </p:nvSpPr>
          <p:spPr>
            <a:xfrm>
              <a:off x="10632738" y="53460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9" name="object 6549"/>
            <p:cNvSpPr/>
            <p:nvPr/>
          </p:nvSpPr>
          <p:spPr>
            <a:xfrm>
              <a:off x="10624320" y="53460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0" name="object 6550"/>
            <p:cNvSpPr/>
            <p:nvPr/>
          </p:nvSpPr>
          <p:spPr>
            <a:xfrm>
              <a:off x="10624321" y="5346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1" name="object 6551"/>
            <p:cNvSpPr/>
            <p:nvPr/>
          </p:nvSpPr>
          <p:spPr>
            <a:xfrm>
              <a:off x="10624321" y="53465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2" name="object 6552"/>
            <p:cNvSpPr/>
            <p:nvPr/>
          </p:nvSpPr>
          <p:spPr>
            <a:xfrm>
              <a:off x="10632239" y="53465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3" name="object 6553"/>
            <p:cNvSpPr/>
            <p:nvPr/>
          </p:nvSpPr>
          <p:spPr>
            <a:xfrm>
              <a:off x="10624322" y="520395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50"/>
                  </a:lnTo>
                  <a:lnTo>
                    <a:pt x="8418" y="1535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4" name="object 6554"/>
            <p:cNvSpPr/>
            <p:nvPr/>
          </p:nvSpPr>
          <p:spPr>
            <a:xfrm>
              <a:off x="10632236" y="520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5" name="object 6555"/>
            <p:cNvSpPr/>
            <p:nvPr/>
          </p:nvSpPr>
          <p:spPr>
            <a:xfrm>
              <a:off x="10632738" y="52039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6" name="object 6556"/>
            <p:cNvSpPr/>
            <p:nvPr/>
          </p:nvSpPr>
          <p:spPr>
            <a:xfrm>
              <a:off x="10624321" y="52193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7" name="object 6557"/>
            <p:cNvSpPr/>
            <p:nvPr/>
          </p:nvSpPr>
          <p:spPr>
            <a:xfrm>
              <a:off x="10624321" y="52188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8" name="object 6558"/>
            <p:cNvSpPr/>
            <p:nvPr/>
          </p:nvSpPr>
          <p:spPr>
            <a:xfrm>
              <a:off x="10624323" y="5218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9" name="object 6559"/>
            <p:cNvSpPr/>
            <p:nvPr/>
          </p:nvSpPr>
          <p:spPr>
            <a:xfrm>
              <a:off x="10632239" y="520395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0" name="object 6560"/>
            <p:cNvSpPr/>
            <p:nvPr/>
          </p:nvSpPr>
          <p:spPr>
            <a:xfrm>
              <a:off x="10624322" y="5587670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60"/>
                  </a:lnTo>
                  <a:lnTo>
                    <a:pt x="8418" y="1536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1" name="object 6561"/>
            <p:cNvSpPr/>
            <p:nvPr/>
          </p:nvSpPr>
          <p:spPr>
            <a:xfrm>
              <a:off x="10632239" y="5603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2" name="object 6562"/>
            <p:cNvSpPr/>
            <p:nvPr/>
          </p:nvSpPr>
          <p:spPr>
            <a:xfrm>
              <a:off x="10632738" y="558767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3" name="object 6563"/>
            <p:cNvSpPr/>
            <p:nvPr/>
          </p:nvSpPr>
          <p:spPr>
            <a:xfrm>
              <a:off x="10624320" y="55876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4" name="object 6564"/>
            <p:cNvSpPr/>
            <p:nvPr/>
          </p:nvSpPr>
          <p:spPr>
            <a:xfrm>
              <a:off x="10624321" y="55876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5" name="object 6565"/>
            <p:cNvSpPr/>
            <p:nvPr/>
          </p:nvSpPr>
          <p:spPr>
            <a:xfrm>
              <a:off x="10624321" y="55881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6" name="object 6566"/>
            <p:cNvSpPr/>
            <p:nvPr/>
          </p:nvSpPr>
          <p:spPr>
            <a:xfrm>
              <a:off x="10632239" y="55881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7" name="object 6567"/>
            <p:cNvSpPr/>
            <p:nvPr/>
          </p:nvSpPr>
          <p:spPr>
            <a:xfrm>
              <a:off x="10624322" y="5445560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8" name="object 6568"/>
            <p:cNvSpPr/>
            <p:nvPr/>
          </p:nvSpPr>
          <p:spPr>
            <a:xfrm>
              <a:off x="10632236" y="54455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9" name="object 6569"/>
            <p:cNvSpPr/>
            <p:nvPr/>
          </p:nvSpPr>
          <p:spPr>
            <a:xfrm>
              <a:off x="10632738" y="54455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0" name="object 6570"/>
            <p:cNvSpPr/>
            <p:nvPr/>
          </p:nvSpPr>
          <p:spPr>
            <a:xfrm>
              <a:off x="10624321" y="546090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1" name="object 6571"/>
            <p:cNvSpPr/>
            <p:nvPr/>
          </p:nvSpPr>
          <p:spPr>
            <a:xfrm>
              <a:off x="10624321" y="546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2" name="object 6572"/>
            <p:cNvSpPr/>
            <p:nvPr/>
          </p:nvSpPr>
          <p:spPr>
            <a:xfrm>
              <a:off x="10624323" y="546040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3" name="object 6573"/>
            <p:cNvSpPr/>
            <p:nvPr/>
          </p:nvSpPr>
          <p:spPr>
            <a:xfrm>
              <a:off x="10632239" y="544556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4" name="object 6574"/>
            <p:cNvSpPr/>
            <p:nvPr/>
          </p:nvSpPr>
          <p:spPr>
            <a:xfrm>
              <a:off x="11254077" y="5595078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5" name="object 6575"/>
            <p:cNvSpPr/>
            <p:nvPr/>
          </p:nvSpPr>
          <p:spPr>
            <a:xfrm>
              <a:off x="11261997" y="56104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6" name="object 6576"/>
            <p:cNvSpPr/>
            <p:nvPr/>
          </p:nvSpPr>
          <p:spPr>
            <a:xfrm>
              <a:off x="11262491" y="559507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7" name="object 6577"/>
            <p:cNvSpPr/>
            <p:nvPr/>
          </p:nvSpPr>
          <p:spPr>
            <a:xfrm>
              <a:off x="11254072" y="55950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8" name="object 6578"/>
            <p:cNvSpPr/>
            <p:nvPr/>
          </p:nvSpPr>
          <p:spPr>
            <a:xfrm>
              <a:off x="11254074" y="5595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9" name="object 6579"/>
            <p:cNvSpPr/>
            <p:nvPr/>
          </p:nvSpPr>
          <p:spPr>
            <a:xfrm>
              <a:off x="11254074" y="559557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0" name="object 6580"/>
            <p:cNvSpPr/>
            <p:nvPr/>
          </p:nvSpPr>
          <p:spPr>
            <a:xfrm>
              <a:off x="11261997" y="559557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1" name="object 6581"/>
            <p:cNvSpPr/>
            <p:nvPr/>
          </p:nvSpPr>
          <p:spPr>
            <a:xfrm>
              <a:off x="11254077" y="5452985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50"/>
                  </a:lnTo>
                  <a:lnTo>
                    <a:pt x="8418" y="1535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2" name="object 6582"/>
            <p:cNvSpPr/>
            <p:nvPr/>
          </p:nvSpPr>
          <p:spPr>
            <a:xfrm>
              <a:off x="11261999" y="54529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3" name="object 6583"/>
            <p:cNvSpPr/>
            <p:nvPr/>
          </p:nvSpPr>
          <p:spPr>
            <a:xfrm>
              <a:off x="11262491" y="545298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4" name="object 6584"/>
            <p:cNvSpPr/>
            <p:nvPr/>
          </p:nvSpPr>
          <p:spPr>
            <a:xfrm>
              <a:off x="11254074" y="546833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5" name="object 6585"/>
            <p:cNvSpPr/>
            <p:nvPr/>
          </p:nvSpPr>
          <p:spPr>
            <a:xfrm>
              <a:off x="11254074" y="5467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6" name="object 6586"/>
            <p:cNvSpPr/>
            <p:nvPr/>
          </p:nvSpPr>
          <p:spPr>
            <a:xfrm>
              <a:off x="11254081" y="546783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7" name="object 6587"/>
            <p:cNvSpPr/>
            <p:nvPr/>
          </p:nvSpPr>
          <p:spPr>
            <a:xfrm>
              <a:off x="11261997" y="545298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8" name="object 6588"/>
            <p:cNvSpPr/>
            <p:nvPr/>
          </p:nvSpPr>
          <p:spPr>
            <a:xfrm>
              <a:off x="11254067" y="5353487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20" y="0"/>
                  </a:moveTo>
                  <a:lnTo>
                    <a:pt x="3962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3962" y="508"/>
                  </a:lnTo>
                  <a:lnTo>
                    <a:pt x="7924" y="495"/>
                  </a:lnTo>
                  <a:lnTo>
                    <a:pt x="7924" y="15341"/>
                  </a:lnTo>
                  <a:lnTo>
                    <a:pt x="8420" y="15341"/>
                  </a:lnTo>
                  <a:lnTo>
                    <a:pt x="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9" name="object 6589"/>
            <p:cNvSpPr/>
            <p:nvPr/>
          </p:nvSpPr>
          <p:spPr>
            <a:xfrm>
              <a:off x="11254074" y="53539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0" name="object 6590"/>
            <p:cNvSpPr/>
            <p:nvPr/>
          </p:nvSpPr>
          <p:spPr>
            <a:xfrm>
              <a:off x="11254067" y="53534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1" name="object 6591"/>
            <p:cNvSpPr/>
            <p:nvPr/>
          </p:nvSpPr>
          <p:spPr>
            <a:xfrm>
              <a:off x="11254074" y="5353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2" name="object 6592"/>
            <p:cNvSpPr/>
            <p:nvPr/>
          </p:nvSpPr>
          <p:spPr>
            <a:xfrm>
              <a:off x="11254067" y="5211387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20" y="0"/>
                  </a:moveTo>
                  <a:lnTo>
                    <a:pt x="7924" y="0"/>
                  </a:lnTo>
                  <a:lnTo>
                    <a:pt x="7924" y="14846"/>
                  </a:lnTo>
                  <a:lnTo>
                    <a:pt x="3962" y="14846"/>
                  </a:lnTo>
                  <a:lnTo>
                    <a:pt x="0" y="14846"/>
                  </a:lnTo>
                  <a:lnTo>
                    <a:pt x="0" y="15354"/>
                  </a:lnTo>
                  <a:lnTo>
                    <a:pt x="3962" y="15354"/>
                  </a:lnTo>
                  <a:lnTo>
                    <a:pt x="8420" y="15341"/>
                  </a:lnTo>
                  <a:lnTo>
                    <a:pt x="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3" name="object 6593"/>
            <p:cNvSpPr/>
            <p:nvPr/>
          </p:nvSpPr>
          <p:spPr>
            <a:xfrm>
              <a:off x="11254067" y="52267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4" name="object 6594"/>
            <p:cNvSpPr/>
            <p:nvPr/>
          </p:nvSpPr>
          <p:spPr>
            <a:xfrm>
              <a:off x="11254074" y="5226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5" name="object 6595"/>
            <p:cNvSpPr/>
            <p:nvPr/>
          </p:nvSpPr>
          <p:spPr>
            <a:xfrm>
              <a:off x="11254074" y="5226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6" name="object 6596"/>
            <p:cNvSpPr/>
            <p:nvPr/>
          </p:nvSpPr>
          <p:spPr>
            <a:xfrm>
              <a:off x="10922355" y="5353475"/>
              <a:ext cx="38735" cy="15875"/>
            </a:xfrm>
            <a:custGeom>
              <a:avLst/>
              <a:gdLst/>
              <a:ahLst/>
              <a:cxnLst/>
              <a:rect l="l" t="t" r="r" b="b"/>
              <a:pathLst>
                <a:path w="38734" h="15875">
                  <a:moveTo>
                    <a:pt x="24765" y="12"/>
                  </a:moveTo>
                  <a:lnTo>
                    <a:pt x="0" y="12"/>
                  </a:lnTo>
                  <a:lnTo>
                    <a:pt x="0" y="15341"/>
                  </a:lnTo>
                  <a:lnTo>
                    <a:pt x="495" y="15341"/>
                  </a:lnTo>
                  <a:lnTo>
                    <a:pt x="495" y="495"/>
                  </a:lnTo>
                  <a:lnTo>
                    <a:pt x="24765" y="495"/>
                  </a:lnTo>
                  <a:lnTo>
                    <a:pt x="24765" y="12"/>
                  </a:lnTo>
                  <a:close/>
                </a:path>
                <a:path w="38734" h="15875">
                  <a:moveTo>
                    <a:pt x="38620" y="0"/>
                  </a:moveTo>
                  <a:lnTo>
                    <a:pt x="34671" y="0"/>
                  </a:lnTo>
                  <a:lnTo>
                    <a:pt x="26250" y="0"/>
                  </a:lnTo>
                  <a:lnTo>
                    <a:pt x="26250" y="508"/>
                  </a:lnTo>
                  <a:lnTo>
                    <a:pt x="34658" y="508"/>
                  </a:lnTo>
                  <a:lnTo>
                    <a:pt x="38620" y="508"/>
                  </a:lnTo>
                  <a:lnTo>
                    <a:pt x="386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7" name="object 6597"/>
            <p:cNvSpPr/>
            <p:nvPr/>
          </p:nvSpPr>
          <p:spPr>
            <a:xfrm>
              <a:off x="10922362" y="535347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8" name="object 6598"/>
            <p:cNvSpPr/>
            <p:nvPr/>
          </p:nvSpPr>
          <p:spPr>
            <a:xfrm>
              <a:off x="10957021" y="53534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9" name="object 6599"/>
            <p:cNvSpPr/>
            <p:nvPr/>
          </p:nvSpPr>
          <p:spPr>
            <a:xfrm>
              <a:off x="10957014" y="53539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0" name="object 6600"/>
            <p:cNvSpPr/>
            <p:nvPr/>
          </p:nvSpPr>
          <p:spPr>
            <a:xfrm>
              <a:off x="10960983" y="5353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1" name="object 6601"/>
            <p:cNvSpPr/>
            <p:nvPr/>
          </p:nvSpPr>
          <p:spPr>
            <a:xfrm>
              <a:off x="10922355" y="5211387"/>
              <a:ext cx="38735" cy="15875"/>
            </a:xfrm>
            <a:custGeom>
              <a:avLst/>
              <a:gdLst/>
              <a:ahLst/>
              <a:cxnLst/>
              <a:rect l="l" t="t" r="r" b="b"/>
              <a:pathLst>
                <a:path w="38734" h="15875">
                  <a:moveTo>
                    <a:pt x="24765" y="14846"/>
                  </a:moveTo>
                  <a:lnTo>
                    <a:pt x="508" y="14846"/>
                  </a:lnTo>
                  <a:lnTo>
                    <a:pt x="508" y="0"/>
                  </a:lnTo>
                  <a:lnTo>
                    <a:pt x="0" y="0"/>
                  </a:lnTo>
                  <a:lnTo>
                    <a:pt x="0" y="15341"/>
                  </a:lnTo>
                  <a:lnTo>
                    <a:pt x="24765" y="15341"/>
                  </a:lnTo>
                  <a:lnTo>
                    <a:pt x="24765" y="14846"/>
                  </a:lnTo>
                  <a:close/>
                </a:path>
                <a:path w="38734" h="15875">
                  <a:moveTo>
                    <a:pt x="38620" y="14846"/>
                  </a:moveTo>
                  <a:lnTo>
                    <a:pt x="34671" y="14846"/>
                  </a:lnTo>
                  <a:lnTo>
                    <a:pt x="26250" y="14846"/>
                  </a:lnTo>
                  <a:lnTo>
                    <a:pt x="26250" y="15354"/>
                  </a:lnTo>
                  <a:lnTo>
                    <a:pt x="34658" y="15354"/>
                  </a:lnTo>
                  <a:lnTo>
                    <a:pt x="38620" y="15354"/>
                  </a:lnTo>
                  <a:lnTo>
                    <a:pt x="38620" y="1484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2" name="object 6602"/>
            <p:cNvSpPr/>
            <p:nvPr/>
          </p:nvSpPr>
          <p:spPr>
            <a:xfrm>
              <a:off x="10922362" y="52113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3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3" name="object 6603"/>
            <p:cNvSpPr/>
            <p:nvPr/>
          </p:nvSpPr>
          <p:spPr>
            <a:xfrm>
              <a:off x="10957014" y="5226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4" name="object 6604"/>
            <p:cNvSpPr/>
            <p:nvPr/>
          </p:nvSpPr>
          <p:spPr>
            <a:xfrm>
              <a:off x="10957021" y="52267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/>
            <p:cNvSpPr/>
            <p:nvPr/>
          </p:nvSpPr>
          <p:spPr>
            <a:xfrm>
              <a:off x="10960983" y="5226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/>
            <p:cNvSpPr/>
            <p:nvPr/>
          </p:nvSpPr>
          <p:spPr>
            <a:xfrm>
              <a:off x="9621775" y="5636693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339" y="0"/>
                  </a:moveTo>
                  <a:lnTo>
                    <a:pt x="14847" y="0"/>
                  </a:lnTo>
                  <a:lnTo>
                    <a:pt x="14847" y="7884"/>
                  </a:lnTo>
                  <a:lnTo>
                    <a:pt x="0" y="7915"/>
                  </a:lnTo>
                  <a:lnTo>
                    <a:pt x="0" y="8418"/>
                  </a:lnTo>
                  <a:lnTo>
                    <a:pt x="15339" y="8418"/>
                  </a:lnTo>
                  <a:lnTo>
                    <a:pt x="153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7" name="object 6607"/>
            <p:cNvSpPr/>
            <p:nvPr/>
          </p:nvSpPr>
          <p:spPr>
            <a:xfrm>
              <a:off x="9621767" y="56446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8" name="object 6608"/>
            <p:cNvSpPr/>
            <p:nvPr/>
          </p:nvSpPr>
          <p:spPr>
            <a:xfrm>
              <a:off x="9621767" y="56451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3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/>
            <p:cNvSpPr/>
            <p:nvPr/>
          </p:nvSpPr>
          <p:spPr>
            <a:xfrm>
              <a:off x="9637113" y="563668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/>
            <p:cNvSpPr/>
            <p:nvPr/>
          </p:nvSpPr>
          <p:spPr>
            <a:xfrm>
              <a:off x="9636611" y="56366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/>
            <p:cNvSpPr/>
            <p:nvPr/>
          </p:nvSpPr>
          <p:spPr>
            <a:xfrm>
              <a:off x="9636618" y="56366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8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/>
            <p:cNvSpPr/>
            <p:nvPr/>
          </p:nvSpPr>
          <p:spPr>
            <a:xfrm>
              <a:off x="9621760" y="5644584"/>
              <a:ext cx="15240" cy="635"/>
            </a:xfrm>
            <a:custGeom>
              <a:avLst/>
              <a:gdLst/>
              <a:ahLst/>
              <a:cxnLst/>
              <a:rect l="l" t="t" r="r" b="b"/>
              <a:pathLst>
                <a:path w="15240" h="635">
                  <a:moveTo>
                    <a:pt x="14858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/>
            <p:cNvSpPr/>
            <p:nvPr/>
          </p:nvSpPr>
          <p:spPr>
            <a:xfrm>
              <a:off x="9724255" y="5636693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492" y="0"/>
                  </a:moveTo>
                  <a:lnTo>
                    <a:pt x="0" y="0"/>
                  </a:lnTo>
                  <a:lnTo>
                    <a:pt x="0" y="8418"/>
                  </a:lnTo>
                  <a:lnTo>
                    <a:pt x="15339" y="8418"/>
                  </a:lnTo>
                  <a:lnTo>
                    <a:pt x="15339" y="7915"/>
                  </a:lnTo>
                  <a:lnTo>
                    <a:pt x="492" y="788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/>
            <p:cNvSpPr/>
            <p:nvPr/>
          </p:nvSpPr>
          <p:spPr>
            <a:xfrm>
              <a:off x="9739596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/>
            <p:cNvSpPr/>
            <p:nvPr/>
          </p:nvSpPr>
          <p:spPr>
            <a:xfrm>
              <a:off x="9724250" y="56451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3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/>
            <p:cNvSpPr/>
            <p:nvPr/>
          </p:nvSpPr>
          <p:spPr>
            <a:xfrm>
              <a:off x="9724250" y="563668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/>
            <p:cNvSpPr/>
            <p:nvPr/>
          </p:nvSpPr>
          <p:spPr>
            <a:xfrm>
              <a:off x="9724251" y="56366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/>
            <p:cNvSpPr/>
            <p:nvPr/>
          </p:nvSpPr>
          <p:spPr>
            <a:xfrm>
              <a:off x="9724743" y="56366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8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/>
            <p:cNvSpPr/>
            <p:nvPr/>
          </p:nvSpPr>
          <p:spPr>
            <a:xfrm>
              <a:off x="9724738" y="5644578"/>
              <a:ext cx="15240" cy="635"/>
            </a:xfrm>
            <a:custGeom>
              <a:avLst/>
              <a:gdLst/>
              <a:ahLst/>
              <a:cxnLst/>
              <a:rect l="l" t="t" r="r" b="b"/>
              <a:pathLst>
                <a:path w="15240" h="635">
                  <a:moveTo>
                    <a:pt x="14858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/>
            <p:cNvSpPr/>
            <p:nvPr/>
          </p:nvSpPr>
          <p:spPr>
            <a:xfrm>
              <a:off x="8893980" y="505641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/>
            <p:cNvSpPr/>
            <p:nvPr/>
          </p:nvSpPr>
          <p:spPr>
            <a:xfrm>
              <a:off x="8893982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/>
            <p:cNvSpPr/>
            <p:nvPr/>
          </p:nvSpPr>
          <p:spPr>
            <a:xfrm>
              <a:off x="8893982" y="50603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/>
            <p:cNvSpPr/>
            <p:nvPr/>
          </p:nvSpPr>
          <p:spPr>
            <a:xfrm>
              <a:off x="8917745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/>
            <p:cNvSpPr/>
            <p:nvPr/>
          </p:nvSpPr>
          <p:spPr>
            <a:xfrm>
              <a:off x="8893987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/>
            <p:cNvSpPr/>
            <p:nvPr/>
          </p:nvSpPr>
          <p:spPr>
            <a:xfrm>
              <a:off x="8893980" y="534457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23768" y="394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/>
            <p:cNvSpPr/>
            <p:nvPr/>
          </p:nvSpPr>
          <p:spPr>
            <a:xfrm>
              <a:off x="8893982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/>
            <p:cNvSpPr/>
            <p:nvPr/>
          </p:nvSpPr>
          <p:spPr>
            <a:xfrm>
              <a:off x="889398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/>
            <p:cNvSpPr/>
            <p:nvPr/>
          </p:nvSpPr>
          <p:spPr>
            <a:xfrm>
              <a:off x="8917745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/>
            <p:cNvSpPr/>
            <p:nvPr/>
          </p:nvSpPr>
          <p:spPr>
            <a:xfrm>
              <a:off x="8893987" y="53445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/>
            <p:cNvSpPr/>
            <p:nvPr/>
          </p:nvSpPr>
          <p:spPr>
            <a:xfrm>
              <a:off x="8917749" y="534457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14847" y="394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/>
            <p:cNvSpPr/>
            <p:nvPr/>
          </p:nvSpPr>
          <p:spPr>
            <a:xfrm>
              <a:off x="8917739" y="53445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/>
            <p:cNvSpPr/>
            <p:nvPr/>
          </p:nvSpPr>
          <p:spPr>
            <a:xfrm>
              <a:off x="8917745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/>
            <p:cNvSpPr/>
            <p:nvPr/>
          </p:nvSpPr>
          <p:spPr>
            <a:xfrm>
              <a:off x="8917745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/>
            <p:cNvSpPr/>
            <p:nvPr/>
          </p:nvSpPr>
          <p:spPr>
            <a:xfrm>
              <a:off x="8917749" y="505641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/>
            <p:cNvSpPr/>
            <p:nvPr/>
          </p:nvSpPr>
          <p:spPr>
            <a:xfrm>
              <a:off x="8917745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/>
            <p:cNvSpPr/>
            <p:nvPr/>
          </p:nvSpPr>
          <p:spPr>
            <a:xfrm>
              <a:off x="8917745" y="506037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/>
            <p:cNvSpPr/>
            <p:nvPr/>
          </p:nvSpPr>
          <p:spPr>
            <a:xfrm>
              <a:off x="8917739" y="5056413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4858" y="0"/>
                  </a:moveTo>
                  <a:lnTo>
                    <a:pt x="0" y="0"/>
                  </a:lnTo>
                </a:path>
                <a:path w="15240" h="7620">
                  <a:moveTo>
                    <a:pt x="14858" y="0"/>
                  </a:moveTo>
                  <a:lnTo>
                    <a:pt x="14858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/>
            <p:cNvSpPr/>
            <p:nvPr/>
          </p:nvSpPr>
          <p:spPr>
            <a:xfrm>
              <a:off x="8932597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/>
            <p:cNvSpPr/>
            <p:nvPr/>
          </p:nvSpPr>
          <p:spPr>
            <a:xfrm>
              <a:off x="8941509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/>
            <p:cNvSpPr/>
            <p:nvPr/>
          </p:nvSpPr>
          <p:spPr>
            <a:xfrm>
              <a:off x="8932588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/>
            <p:cNvSpPr/>
            <p:nvPr/>
          </p:nvSpPr>
          <p:spPr>
            <a:xfrm>
              <a:off x="8932597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/>
            <p:cNvSpPr/>
            <p:nvPr/>
          </p:nvSpPr>
          <p:spPr>
            <a:xfrm>
              <a:off x="8941509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/>
            <p:cNvSpPr/>
            <p:nvPr/>
          </p:nvSpPr>
          <p:spPr>
            <a:xfrm>
              <a:off x="8932588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/>
            <p:cNvSpPr/>
            <p:nvPr/>
          </p:nvSpPr>
          <p:spPr>
            <a:xfrm>
              <a:off x="13026985" y="563666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/>
            <p:cNvSpPr/>
            <p:nvPr/>
          </p:nvSpPr>
          <p:spPr>
            <a:xfrm>
              <a:off x="13050761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/>
            <p:cNvSpPr/>
            <p:nvPr/>
          </p:nvSpPr>
          <p:spPr>
            <a:xfrm>
              <a:off x="13026992" y="563666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/>
            <p:cNvSpPr/>
            <p:nvPr/>
          </p:nvSpPr>
          <p:spPr>
            <a:xfrm>
              <a:off x="13026992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/>
            <p:cNvSpPr/>
            <p:nvPr/>
          </p:nvSpPr>
          <p:spPr>
            <a:xfrm>
              <a:off x="1302699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/>
            <p:cNvSpPr/>
            <p:nvPr/>
          </p:nvSpPr>
          <p:spPr>
            <a:xfrm>
              <a:off x="13026985" y="53485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/>
            <p:cNvSpPr/>
            <p:nvPr/>
          </p:nvSpPr>
          <p:spPr>
            <a:xfrm>
              <a:off x="13050761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/>
            <p:cNvSpPr/>
            <p:nvPr/>
          </p:nvSpPr>
          <p:spPr>
            <a:xfrm>
              <a:off x="1302699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/>
            <p:cNvSpPr/>
            <p:nvPr/>
          </p:nvSpPr>
          <p:spPr>
            <a:xfrm>
              <a:off x="13026992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/>
            <p:cNvSpPr/>
            <p:nvPr/>
          </p:nvSpPr>
          <p:spPr>
            <a:xfrm>
              <a:off x="13026992" y="53524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/>
            <p:cNvSpPr/>
            <p:nvPr/>
          </p:nvSpPr>
          <p:spPr>
            <a:xfrm>
              <a:off x="13012148" y="534850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/>
            <p:cNvSpPr/>
            <p:nvPr/>
          </p:nvSpPr>
          <p:spPr>
            <a:xfrm>
              <a:off x="13012144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/>
            <p:cNvSpPr/>
            <p:nvPr/>
          </p:nvSpPr>
          <p:spPr>
            <a:xfrm>
              <a:off x="13012146" y="535248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/>
            <p:cNvSpPr/>
            <p:nvPr/>
          </p:nvSpPr>
          <p:spPr>
            <a:xfrm>
              <a:off x="13026992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/>
            <p:cNvSpPr/>
            <p:nvPr/>
          </p:nvSpPr>
          <p:spPr>
            <a:xfrm>
              <a:off x="13012148" y="563666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/>
            <p:cNvSpPr/>
            <p:nvPr/>
          </p:nvSpPr>
          <p:spPr>
            <a:xfrm>
              <a:off x="13012144" y="56366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/>
            <p:cNvSpPr/>
            <p:nvPr/>
          </p:nvSpPr>
          <p:spPr>
            <a:xfrm>
              <a:off x="13012146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/>
            <p:cNvSpPr/>
            <p:nvPr/>
          </p:nvSpPr>
          <p:spPr>
            <a:xfrm>
              <a:off x="13026992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/>
            <p:cNvSpPr/>
            <p:nvPr/>
          </p:nvSpPr>
          <p:spPr>
            <a:xfrm>
              <a:off x="13012146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/>
            <p:cNvSpPr/>
            <p:nvPr/>
          </p:nvSpPr>
          <p:spPr>
            <a:xfrm>
              <a:off x="13003224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/>
            <p:cNvSpPr/>
            <p:nvPr/>
          </p:nvSpPr>
          <p:spPr>
            <a:xfrm>
              <a:off x="13003234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/>
            <p:cNvSpPr/>
            <p:nvPr/>
          </p:nvSpPr>
          <p:spPr>
            <a:xfrm>
              <a:off x="1300323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/>
            <p:cNvSpPr/>
            <p:nvPr/>
          </p:nvSpPr>
          <p:spPr>
            <a:xfrm>
              <a:off x="13012146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/>
            <p:cNvSpPr/>
            <p:nvPr/>
          </p:nvSpPr>
          <p:spPr>
            <a:xfrm>
              <a:off x="13003234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/>
            <p:cNvSpPr/>
            <p:nvPr/>
          </p:nvSpPr>
          <p:spPr>
            <a:xfrm>
              <a:off x="13003234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/>
            <p:cNvSpPr/>
            <p:nvPr/>
          </p:nvSpPr>
          <p:spPr>
            <a:xfrm>
              <a:off x="11703622" y="43771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/>
            <p:cNvSpPr/>
            <p:nvPr/>
          </p:nvSpPr>
          <p:spPr>
            <a:xfrm>
              <a:off x="11703619" y="43920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/>
            <p:cNvSpPr/>
            <p:nvPr/>
          </p:nvSpPr>
          <p:spPr>
            <a:xfrm>
              <a:off x="11760059" y="5274287"/>
              <a:ext cx="49530" cy="1270"/>
            </a:xfrm>
            <a:custGeom>
              <a:avLst/>
              <a:gdLst/>
              <a:ahLst/>
              <a:cxnLst/>
              <a:rect l="l" t="t" r="r" b="b"/>
              <a:pathLst>
                <a:path w="49529" h="1270">
                  <a:moveTo>
                    <a:pt x="0" y="984"/>
                  </a:moveTo>
                  <a:lnTo>
                    <a:pt x="0" y="0"/>
                  </a:lnTo>
                </a:path>
                <a:path w="49529" h="1270">
                  <a:moveTo>
                    <a:pt x="0" y="984"/>
                  </a:moveTo>
                  <a:lnTo>
                    <a:pt x="49234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/>
            <p:cNvSpPr/>
            <p:nvPr/>
          </p:nvSpPr>
          <p:spPr>
            <a:xfrm>
              <a:off x="11760059" y="527428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/>
            <p:cNvSpPr/>
            <p:nvPr/>
          </p:nvSpPr>
          <p:spPr>
            <a:xfrm>
              <a:off x="11809294" y="5274289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422" y="0"/>
                  </a:moveTo>
                  <a:lnTo>
                    <a:pt x="0" y="0"/>
                  </a:lnTo>
                  <a:lnTo>
                    <a:pt x="0" y="984"/>
                  </a:lnTo>
                  <a:lnTo>
                    <a:pt x="226422" y="984"/>
                  </a:lnTo>
                  <a:lnTo>
                    <a:pt x="2264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/>
            <p:cNvSpPr/>
            <p:nvPr/>
          </p:nvSpPr>
          <p:spPr>
            <a:xfrm>
              <a:off x="11809299" y="527428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 h="0">
                  <a:moveTo>
                    <a:pt x="226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/>
            <p:cNvSpPr/>
            <p:nvPr/>
          </p:nvSpPr>
          <p:spPr>
            <a:xfrm>
              <a:off x="11809295" y="52742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/>
            <p:cNvSpPr/>
            <p:nvPr/>
          </p:nvSpPr>
          <p:spPr>
            <a:xfrm>
              <a:off x="11809299" y="5275271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 h="0">
                  <a:moveTo>
                    <a:pt x="226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/>
            <p:cNvSpPr/>
            <p:nvPr/>
          </p:nvSpPr>
          <p:spPr>
            <a:xfrm>
              <a:off x="12035722" y="52742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/>
            <p:cNvSpPr/>
            <p:nvPr/>
          </p:nvSpPr>
          <p:spPr>
            <a:xfrm>
              <a:off x="11780355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/>
            <p:cNvSpPr/>
            <p:nvPr/>
          </p:nvSpPr>
          <p:spPr>
            <a:xfrm>
              <a:off x="11740751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/>
            <p:cNvSpPr/>
            <p:nvPr/>
          </p:nvSpPr>
          <p:spPr>
            <a:xfrm>
              <a:off x="11809069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/>
            <p:cNvSpPr/>
            <p:nvPr/>
          </p:nvSpPr>
          <p:spPr>
            <a:xfrm>
              <a:off x="11809069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/>
            <p:cNvSpPr/>
            <p:nvPr/>
          </p:nvSpPr>
          <p:spPr>
            <a:xfrm>
              <a:off x="11809069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/>
            <p:cNvSpPr/>
            <p:nvPr/>
          </p:nvSpPr>
          <p:spPr>
            <a:xfrm>
              <a:off x="11809069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/>
            <p:cNvSpPr/>
            <p:nvPr/>
          </p:nvSpPr>
          <p:spPr>
            <a:xfrm>
              <a:off x="11780355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/>
            <p:cNvSpPr/>
            <p:nvPr/>
          </p:nvSpPr>
          <p:spPr>
            <a:xfrm>
              <a:off x="11780355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/>
            <p:cNvSpPr/>
            <p:nvPr/>
          </p:nvSpPr>
          <p:spPr>
            <a:xfrm>
              <a:off x="11780355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/>
            <p:cNvSpPr/>
            <p:nvPr/>
          </p:nvSpPr>
          <p:spPr>
            <a:xfrm>
              <a:off x="11780355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/>
            <p:cNvSpPr/>
            <p:nvPr/>
          </p:nvSpPr>
          <p:spPr>
            <a:xfrm>
              <a:off x="11780355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/>
            <p:cNvSpPr/>
            <p:nvPr/>
          </p:nvSpPr>
          <p:spPr>
            <a:xfrm>
              <a:off x="11740751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/>
            <p:cNvSpPr/>
            <p:nvPr/>
          </p:nvSpPr>
          <p:spPr>
            <a:xfrm>
              <a:off x="11740751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/>
            <p:cNvSpPr/>
            <p:nvPr/>
          </p:nvSpPr>
          <p:spPr>
            <a:xfrm>
              <a:off x="11740751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/>
            <p:cNvSpPr/>
            <p:nvPr/>
          </p:nvSpPr>
          <p:spPr>
            <a:xfrm>
              <a:off x="11740751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/>
            <p:cNvSpPr/>
            <p:nvPr/>
          </p:nvSpPr>
          <p:spPr>
            <a:xfrm>
              <a:off x="11740751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/>
            <p:cNvSpPr/>
            <p:nvPr/>
          </p:nvSpPr>
          <p:spPr>
            <a:xfrm>
              <a:off x="11866503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/>
            <p:cNvSpPr/>
            <p:nvPr/>
          </p:nvSpPr>
          <p:spPr>
            <a:xfrm>
              <a:off x="11895216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/>
            <p:cNvSpPr/>
            <p:nvPr/>
          </p:nvSpPr>
          <p:spPr>
            <a:xfrm>
              <a:off x="11895216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/>
            <p:cNvSpPr/>
            <p:nvPr/>
          </p:nvSpPr>
          <p:spPr>
            <a:xfrm>
              <a:off x="11895216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/>
            <p:cNvSpPr/>
            <p:nvPr/>
          </p:nvSpPr>
          <p:spPr>
            <a:xfrm>
              <a:off x="11895216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/>
            <p:cNvSpPr/>
            <p:nvPr/>
          </p:nvSpPr>
          <p:spPr>
            <a:xfrm>
              <a:off x="11895216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/>
            <p:cNvSpPr/>
            <p:nvPr/>
          </p:nvSpPr>
          <p:spPr>
            <a:xfrm>
              <a:off x="11837789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/>
            <p:cNvSpPr/>
            <p:nvPr/>
          </p:nvSpPr>
          <p:spPr>
            <a:xfrm>
              <a:off x="11837789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/>
            <p:cNvSpPr/>
            <p:nvPr/>
          </p:nvSpPr>
          <p:spPr>
            <a:xfrm>
              <a:off x="11837789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/>
            <p:cNvSpPr/>
            <p:nvPr/>
          </p:nvSpPr>
          <p:spPr>
            <a:xfrm>
              <a:off x="11837789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/>
            <p:cNvSpPr/>
            <p:nvPr/>
          </p:nvSpPr>
          <p:spPr>
            <a:xfrm>
              <a:off x="11866503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/>
            <p:cNvSpPr/>
            <p:nvPr/>
          </p:nvSpPr>
          <p:spPr>
            <a:xfrm>
              <a:off x="11866503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/>
            <p:cNvSpPr/>
            <p:nvPr/>
          </p:nvSpPr>
          <p:spPr>
            <a:xfrm>
              <a:off x="11866503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/>
            <p:cNvSpPr/>
            <p:nvPr/>
          </p:nvSpPr>
          <p:spPr>
            <a:xfrm>
              <a:off x="11866503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/>
            <p:cNvSpPr/>
            <p:nvPr/>
          </p:nvSpPr>
          <p:spPr>
            <a:xfrm>
              <a:off x="11923930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/>
            <p:cNvSpPr/>
            <p:nvPr/>
          </p:nvSpPr>
          <p:spPr>
            <a:xfrm>
              <a:off x="11923930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/>
            <p:cNvSpPr/>
            <p:nvPr/>
          </p:nvSpPr>
          <p:spPr>
            <a:xfrm>
              <a:off x="11923930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/>
            <p:cNvSpPr/>
            <p:nvPr/>
          </p:nvSpPr>
          <p:spPr>
            <a:xfrm>
              <a:off x="11923930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/>
            <p:cNvSpPr/>
            <p:nvPr/>
          </p:nvSpPr>
          <p:spPr>
            <a:xfrm>
              <a:off x="11809069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/>
            <p:cNvSpPr/>
            <p:nvPr/>
          </p:nvSpPr>
          <p:spPr>
            <a:xfrm>
              <a:off x="11837789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/>
            <p:cNvSpPr/>
            <p:nvPr/>
          </p:nvSpPr>
          <p:spPr>
            <a:xfrm>
              <a:off x="11895216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/>
            <p:cNvSpPr/>
            <p:nvPr/>
          </p:nvSpPr>
          <p:spPr>
            <a:xfrm>
              <a:off x="11809069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/>
            <p:cNvSpPr/>
            <p:nvPr/>
          </p:nvSpPr>
          <p:spPr>
            <a:xfrm>
              <a:off x="11837789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/>
            <p:cNvSpPr/>
            <p:nvPr/>
          </p:nvSpPr>
          <p:spPr>
            <a:xfrm>
              <a:off x="11866503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/>
            <p:cNvSpPr/>
            <p:nvPr/>
          </p:nvSpPr>
          <p:spPr>
            <a:xfrm>
              <a:off x="11923930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/>
            <p:cNvSpPr/>
            <p:nvPr/>
          </p:nvSpPr>
          <p:spPr>
            <a:xfrm>
              <a:off x="11923930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/>
            <p:cNvSpPr/>
            <p:nvPr/>
          </p:nvSpPr>
          <p:spPr>
            <a:xfrm>
              <a:off x="11952650" y="53960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19810"/>
                  </a:moveTo>
                  <a:lnTo>
                    <a:pt x="19800" y="19810"/>
                  </a:lnTo>
                </a:path>
                <a:path w="2032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/>
            <p:cNvSpPr/>
            <p:nvPr/>
          </p:nvSpPr>
          <p:spPr>
            <a:xfrm>
              <a:off x="11952650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/>
            <p:cNvSpPr/>
            <p:nvPr/>
          </p:nvSpPr>
          <p:spPr>
            <a:xfrm>
              <a:off x="11952650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/>
            <p:cNvSpPr/>
            <p:nvPr/>
          </p:nvSpPr>
          <p:spPr>
            <a:xfrm>
              <a:off x="11952650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/>
            <p:cNvSpPr/>
            <p:nvPr/>
          </p:nvSpPr>
          <p:spPr>
            <a:xfrm>
              <a:off x="11952650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/>
            <p:cNvSpPr/>
            <p:nvPr/>
          </p:nvSpPr>
          <p:spPr>
            <a:xfrm>
              <a:off x="11981362" y="5277252"/>
              <a:ext cx="54610" cy="139065"/>
            </a:xfrm>
            <a:custGeom>
              <a:avLst/>
              <a:gdLst/>
              <a:ahLst/>
              <a:cxnLst/>
              <a:rect l="l" t="t" r="r" b="b"/>
              <a:pathLst>
                <a:path w="54609" h="139064">
                  <a:moveTo>
                    <a:pt x="54364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54364" y="138624"/>
                  </a:lnTo>
                  <a:lnTo>
                    <a:pt x="5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/>
            <p:cNvSpPr/>
            <p:nvPr/>
          </p:nvSpPr>
          <p:spPr>
            <a:xfrm>
              <a:off x="11981357" y="527725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/>
            <p:cNvSpPr/>
            <p:nvPr/>
          </p:nvSpPr>
          <p:spPr>
            <a:xfrm>
              <a:off x="11981363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/>
            <p:cNvSpPr/>
            <p:nvPr/>
          </p:nvSpPr>
          <p:spPr>
            <a:xfrm>
              <a:off x="11981357" y="541587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/>
            <p:cNvSpPr/>
            <p:nvPr/>
          </p:nvSpPr>
          <p:spPr>
            <a:xfrm>
              <a:off x="12035722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/>
            <p:cNvSpPr/>
            <p:nvPr/>
          </p:nvSpPr>
          <p:spPr>
            <a:xfrm>
              <a:off x="10044077" y="52693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/>
            <p:cNvSpPr/>
            <p:nvPr/>
          </p:nvSpPr>
          <p:spPr>
            <a:xfrm>
              <a:off x="10044077" y="529705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/>
            <p:cNvSpPr/>
            <p:nvPr/>
          </p:nvSpPr>
          <p:spPr>
            <a:xfrm>
              <a:off x="10044077" y="518615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/>
            <p:cNvSpPr/>
            <p:nvPr/>
          </p:nvSpPr>
          <p:spPr>
            <a:xfrm>
              <a:off x="10044081" y="529705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/>
            <p:cNvSpPr/>
            <p:nvPr/>
          </p:nvSpPr>
          <p:spPr>
            <a:xfrm>
              <a:off x="10044081" y="535250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/>
            <p:cNvSpPr/>
            <p:nvPr/>
          </p:nvSpPr>
          <p:spPr>
            <a:xfrm>
              <a:off x="10044081" y="532477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/>
            <p:cNvSpPr/>
            <p:nvPr/>
          </p:nvSpPr>
          <p:spPr>
            <a:xfrm>
              <a:off x="10044081" y="518615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/>
            <p:cNvSpPr/>
            <p:nvPr/>
          </p:nvSpPr>
          <p:spPr>
            <a:xfrm>
              <a:off x="10044081" y="521387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/>
            <p:cNvSpPr/>
            <p:nvPr/>
          </p:nvSpPr>
          <p:spPr>
            <a:xfrm>
              <a:off x="10044081" y="5269327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/>
            <p:cNvSpPr/>
            <p:nvPr/>
          </p:nvSpPr>
          <p:spPr>
            <a:xfrm>
              <a:off x="10044081" y="524160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/>
            <p:cNvSpPr/>
            <p:nvPr/>
          </p:nvSpPr>
          <p:spPr>
            <a:xfrm>
              <a:off x="10044077" y="53247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/>
            <p:cNvSpPr/>
            <p:nvPr/>
          </p:nvSpPr>
          <p:spPr>
            <a:xfrm>
              <a:off x="10044077" y="53525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/>
            <p:cNvSpPr/>
            <p:nvPr/>
          </p:nvSpPr>
          <p:spPr>
            <a:xfrm>
              <a:off x="10167847" y="526932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/>
            <p:cNvSpPr/>
            <p:nvPr/>
          </p:nvSpPr>
          <p:spPr>
            <a:xfrm>
              <a:off x="10167847" y="529705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/>
            <p:cNvSpPr/>
            <p:nvPr/>
          </p:nvSpPr>
          <p:spPr>
            <a:xfrm>
              <a:off x="10044077" y="521387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/>
            <p:cNvSpPr/>
            <p:nvPr/>
          </p:nvSpPr>
          <p:spPr>
            <a:xfrm>
              <a:off x="10167847" y="521387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/>
            <p:cNvSpPr/>
            <p:nvPr/>
          </p:nvSpPr>
          <p:spPr>
            <a:xfrm>
              <a:off x="10044077" y="52416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/>
            <p:cNvSpPr/>
            <p:nvPr/>
          </p:nvSpPr>
          <p:spPr>
            <a:xfrm>
              <a:off x="10167847" y="52416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/>
            <p:cNvSpPr/>
            <p:nvPr/>
          </p:nvSpPr>
          <p:spPr>
            <a:xfrm>
              <a:off x="10167847" y="532477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/>
            <p:cNvSpPr/>
            <p:nvPr/>
          </p:nvSpPr>
          <p:spPr>
            <a:xfrm>
              <a:off x="10167847" y="53525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/>
            <p:cNvSpPr/>
            <p:nvPr/>
          </p:nvSpPr>
          <p:spPr>
            <a:xfrm>
              <a:off x="10167847" y="518614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/>
            <p:cNvSpPr/>
            <p:nvPr/>
          </p:nvSpPr>
          <p:spPr>
            <a:xfrm>
              <a:off x="10044081" y="5380234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/>
            <p:cNvSpPr/>
            <p:nvPr/>
          </p:nvSpPr>
          <p:spPr>
            <a:xfrm>
              <a:off x="10044077" y="53802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/>
            <p:cNvSpPr/>
            <p:nvPr/>
          </p:nvSpPr>
          <p:spPr>
            <a:xfrm>
              <a:off x="10044081" y="5383204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/>
            <p:cNvSpPr/>
            <p:nvPr/>
          </p:nvSpPr>
          <p:spPr>
            <a:xfrm>
              <a:off x="10044081" y="5380228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65" y="0"/>
                  </a:moveTo>
                  <a:lnTo>
                    <a:pt x="0" y="0"/>
                  </a:lnTo>
                </a:path>
                <a:path w="123825" h="3175">
                  <a:moveTo>
                    <a:pt x="123765" y="0"/>
                  </a:moveTo>
                  <a:lnTo>
                    <a:pt x="123765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/>
            <p:cNvSpPr/>
            <p:nvPr/>
          </p:nvSpPr>
          <p:spPr>
            <a:xfrm>
              <a:off x="10044077" y="53307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/>
            <p:cNvSpPr/>
            <p:nvPr/>
          </p:nvSpPr>
          <p:spPr>
            <a:xfrm>
              <a:off x="10044077" y="535844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/>
            <p:cNvSpPr/>
            <p:nvPr/>
          </p:nvSpPr>
          <p:spPr>
            <a:xfrm>
              <a:off x="10044077" y="51920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/>
            <p:cNvSpPr/>
            <p:nvPr/>
          </p:nvSpPr>
          <p:spPr>
            <a:xfrm>
              <a:off x="10044077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/>
            <p:cNvSpPr/>
            <p:nvPr/>
          </p:nvSpPr>
          <p:spPr>
            <a:xfrm>
              <a:off x="10044077" y="530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/>
            <p:cNvSpPr/>
            <p:nvPr/>
          </p:nvSpPr>
          <p:spPr>
            <a:xfrm>
              <a:off x="10044077" y="5275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/>
            <p:cNvSpPr/>
            <p:nvPr/>
          </p:nvSpPr>
          <p:spPr>
            <a:xfrm>
              <a:off x="10044077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/>
            <p:cNvSpPr/>
            <p:nvPr/>
          </p:nvSpPr>
          <p:spPr>
            <a:xfrm>
              <a:off x="10083686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/>
            <p:cNvSpPr/>
            <p:nvPr/>
          </p:nvSpPr>
          <p:spPr>
            <a:xfrm>
              <a:off x="10123287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/>
            <p:cNvSpPr/>
            <p:nvPr/>
          </p:nvSpPr>
          <p:spPr>
            <a:xfrm>
              <a:off x="10162895" y="53584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/>
            <p:cNvSpPr/>
            <p:nvPr/>
          </p:nvSpPr>
          <p:spPr>
            <a:xfrm>
              <a:off x="10044077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/>
            <p:cNvSpPr/>
            <p:nvPr/>
          </p:nvSpPr>
          <p:spPr>
            <a:xfrm>
              <a:off x="10083686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/>
            <p:cNvSpPr/>
            <p:nvPr/>
          </p:nvSpPr>
          <p:spPr>
            <a:xfrm>
              <a:off x="10123287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/>
            <p:cNvSpPr/>
            <p:nvPr/>
          </p:nvSpPr>
          <p:spPr>
            <a:xfrm>
              <a:off x="10162895" y="52475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/>
            <p:cNvSpPr/>
            <p:nvPr/>
          </p:nvSpPr>
          <p:spPr>
            <a:xfrm>
              <a:off x="10044077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/>
            <p:cNvSpPr/>
            <p:nvPr/>
          </p:nvSpPr>
          <p:spPr>
            <a:xfrm>
              <a:off x="10083686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/>
            <p:cNvSpPr/>
            <p:nvPr/>
          </p:nvSpPr>
          <p:spPr>
            <a:xfrm>
              <a:off x="10123287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/>
            <p:cNvSpPr/>
            <p:nvPr/>
          </p:nvSpPr>
          <p:spPr>
            <a:xfrm>
              <a:off x="10162895" y="52752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/>
            <p:cNvSpPr/>
            <p:nvPr/>
          </p:nvSpPr>
          <p:spPr>
            <a:xfrm>
              <a:off x="10044077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/>
            <p:cNvSpPr/>
            <p:nvPr/>
          </p:nvSpPr>
          <p:spPr>
            <a:xfrm>
              <a:off x="10083686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/>
            <p:cNvSpPr/>
            <p:nvPr/>
          </p:nvSpPr>
          <p:spPr>
            <a:xfrm>
              <a:off x="10123287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/>
            <p:cNvSpPr/>
            <p:nvPr/>
          </p:nvSpPr>
          <p:spPr>
            <a:xfrm>
              <a:off x="10162895" y="5302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/>
            <p:cNvSpPr/>
            <p:nvPr/>
          </p:nvSpPr>
          <p:spPr>
            <a:xfrm>
              <a:off x="10044077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/>
            <p:cNvSpPr/>
            <p:nvPr/>
          </p:nvSpPr>
          <p:spPr>
            <a:xfrm>
              <a:off x="10083686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/>
            <p:cNvSpPr/>
            <p:nvPr/>
          </p:nvSpPr>
          <p:spPr>
            <a:xfrm>
              <a:off x="10123287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/>
            <p:cNvSpPr/>
            <p:nvPr/>
          </p:nvSpPr>
          <p:spPr>
            <a:xfrm>
              <a:off x="10162895" y="51920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/>
            <p:cNvSpPr/>
            <p:nvPr/>
          </p:nvSpPr>
          <p:spPr>
            <a:xfrm>
              <a:off x="10044077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/>
            <p:cNvSpPr/>
            <p:nvPr/>
          </p:nvSpPr>
          <p:spPr>
            <a:xfrm>
              <a:off x="10083686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/>
            <p:cNvSpPr/>
            <p:nvPr/>
          </p:nvSpPr>
          <p:spPr>
            <a:xfrm>
              <a:off x="10123287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/>
            <p:cNvSpPr/>
            <p:nvPr/>
          </p:nvSpPr>
          <p:spPr>
            <a:xfrm>
              <a:off x="10162895" y="5219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/>
            <p:cNvSpPr/>
            <p:nvPr/>
          </p:nvSpPr>
          <p:spPr>
            <a:xfrm>
              <a:off x="10044077" y="52475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/>
            <p:cNvSpPr/>
            <p:nvPr/>
          </p:nvSpPr>
          <p:spPr>
            <a:xfrm>
              <a:off x="10167847" y="52475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/>
            <p:cNvSpPr/>
            <p:nvPr/>
          </p:nvSpPr>
          <p:spPr>
            <a:xfrm>
              <a:off x="10167847" y="535844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/>
            <p:cNvSpPr/>
            <p:nvPr/>
          </p:nvSpPr>
          <p:spPr>
            <a:xfrm>
              <a:off x="10167847" y="51920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/>
            <p:cNvSpPr/>
            <p:nvPr/>
          </p:nvSpPr>
          <p:spPr>
            <a:xfrm>
              <a:off x="10167847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/>
            <p:cNvSpPr/>
            <p:nvPr/>
          </p:nvSpPr>
          <p:spPr>
            <a:xfrm>
              <a:off x="10167847" y="5275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/>
            <p:cNvSpPr/>
            <p:nvPr/>
          </p:nvSpPr>
          <p:spPr>
            <a:xfrm>
              <a:off x="10044077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/>
            <p:cNvSpPr/>
            <p:nvPr/>
          </p:nvSpPr>
          <p:spPr>
            <a:xfrm>
              <a:off x="10083686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/>
            <p:cNvSpPr/>
            <p:nvPr/>
          </p:nvSpPr>
          <p:spPr>
            <a:xfrm>
              <a:off x="10123287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/>
            <p:cNvSpPr/>
            <p:nvPr/>
          </p:nvSpPr>
          <p:spPr>
            <a:xfrm>
              <a:off x="10162895" y="5330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/>
            <p:cNvSpPr/>
            <p:nvPr/>
          </p:nvSpPr>
          <p:spPr>
            <a:xfrm>
              <a:off x="10167847" y="530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/>
            <p:cNvSpPr/>
            <p:nvPr/>
          </p:nvSpPr>
          <p:spPr>
            <a:xfrm>
              <a:off x="10167847" y="53307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/>
            <p:cNvSpPr/>
            <p:nvPr/>
          </p:nvSpPr>
          <p:spPr>
            <a:xfrm>
              <a:off x="10044081" y="5386170"/>
              <a:ext cx="123825" cy="52705"/>
            </a:xfrm>
            <a:custGeom>
              <a:avLst/>
              <a:gdLst/>
              <a:ahLst/>
              <a:cxnLst/>
              <a:rect l="l" t="t" r="r" b="b"/>
              <a:pathLst>
                <a:path w="123825" h="52704">
                  <a:moveTo>
                    <a:pt x="123765" y="0"/>
                  </a:moveTo>
                  <a:lnTo>
                    <a:pt x="0" y="0"/>
                  </a:lnTo>
                  <a:lnTo>
                    <a:pt x="0" y="52302"/>
                  </a:lnTo>
                  <a:lnTo>
                    <a:pt x="123765" y="52302"/>
                  </a:lnTo>
                  <a:lnTo>
                    <a:pt x="1237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/>
            <p:cNvSpPr/>
            <p:nvPr/>
          </p:nvSpPr>
          <p:spPr>
            <a:xfrm>
              <a:off x="10044081" y="543847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/>
            <p:cNvSpPr/>
            <p:nvPr/>
          </p:nvSpPr>
          <p:spPr>
            <a:xfrm>
              <a:off x="10044077" y="5386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0"/>
                  </a:moveTo>
                  <a:lnTo>
                    <a:pt x="0" y="5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/>
            <p:cNvSpPr/>
            <p:nvPr/>
          </p:nvSpPr>
          <p:spPr>
            <a:xfrm>
              <a:off x="10044081" y="5386172"/>
              <a:ext cx="123825" cy="52705"/>
            </a:xfrm>
            <a:custGeom>
              <a:avLst/>
              <a:gdLst/>
              <a:ahLst/>
              <a:cxnLst/>
              <a:rect l="l" t="t" r="r" b="b"/>
              <a:pathLst>
                <a:path w="123825" h="52704">
                  <a:moveTo>
                    <a:pt x="123765" y="0"/>
                  </a:moveTo>
                  <a:lnTo>
                    <a:pt x="0" y="0"/>
                  </a:lnTo>
                </a:path>
                <a:path w="123825" h="52704">
                  <a:moveTo>
                    <a:pt x="123765" y="0"/>
                  </a:moveTo>
                  <a:lnTo>
                    <a:pt x="123765" y="5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/>
            <p:cNvSpPr/>
            <p:nvPr/>
          </p:nvSpPr>
          <p:spPr>
            <a:xfrm>
              <a:off x="10169825" y="5173283"/>
              <a:ext cx="1270" cy="46990"/>
            </a:xfrm>
            <a:custGeom>
              <a:avLst/>
              <a:gdLst/>
              <a:ahLst/>
              <a:cxnLst/>
              <a:rect l="l" t="t" r="r" b="b"/>
              <a:pathLst>
                <a:path w="1270" h="46989">
                  <a:moveTo>
                    <a:pt x="0" y="0"/>
                  </a:moveTo>
                  <a:lnTo>
                    <a:pt x="0" y="46532"/>
                  </a:lnTo>
                </a:path>
                <a:path w="1270" h="46989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/>
            <p:cNvSpPr/>
            <p:nvPr/>
          </p:nvSpPr>
          <p:spPr>
            <a:xfrm>
              <a:off x="10170813" y="517328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5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/>
            <p:cNvSpPr/>
            <p:nvPr/>
          </p:nvSpPr>
          <p:spPr>
            <a:xfrm>
              <a:off x="10169826" y="5219820"/>
              <a:ext cx="1270" cy="219075"/>
            </a:xfrm>
            <a:custGeom>
              <a:avLst/>
              <a:gdLst/>
              <a:ahLst/>
              <a:cxnLst/>
              <a:rect l="l" t="t" r="r" b="b"/>
              <a:pathLst>
                <a:path w="1270" h="219075">
                  <a:moveTo>
                    <a:pt x="984" y="0"/>
                  </a:moveTo>
                  <a:lnTo>
                    <a:pt x="0" y="0"/>
                  </a:lnTo>
                  <a:lnTo>
                    <a:pt x="0" y="218653"/>
                  </a:lnTo>
                  <a:lnTo>
                    <a:pt x="984" y="21865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/>
            <p:cNvSpPr/>
            <p:nvPr/>
          </p:nvSpPr>
          <p:spPr>
            <a:xfrm>
              <a:off x="10169825" y="5219821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w="0" h="219075">
                  <a:moveTo>
                    <a:pt x="0" y="0"/>
                  </a:moveTo>
                  <a:lnTo>
                    <a:pt x="0" y="218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/>
            <p:cNvSpPr/>
            <p:nvPr/>
          </p:nvSpPr>
          <p:spPr>
            <a:xfrm>
              <a:off x="10169829" y="54384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/>
            <p:cNvSpPr/>
            <p:nvPr/>
          </p:nvSpPr>
          <p:spPr>
            <a:xfrm>
              <a:off x="10169829" y="5219821"/>
              <a:ext cx="1270" cy="219075"/>
            </a:xfrm>
            <a:custGeom>
              <a:avLst/>
              <a:gdLst/>
              <a:ahLst/>
              <a:cxnLst/>
              <a:rect l="l" t="t" r="r" b="b"/>
              <a:pathLst>
                <a:path w="1270" h="219075">
                  <a:moveTo>
                    <a:pt x="984" y="0"/>
                  </a:moveTo>
                  <a:lnTo>
                    <a:pt x="0" y="0"/>
                  </a:lnTo>
                </a:path>
                <a:path w="1270" h="219075">
                  <a:moveTo>
                    <a:pt x="984" y="0"/>
                  </a:moveTo>
                  <a:lnTo>
                    <a:pt x="984" y="218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/>
            <p:cNvSpPr/>
            <p:nvPr/>
          </p:nvSpPr>
          <p:spPr>
            <a:xfrm>
              <a:off x="10964075" y="48991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/>
            <p:cNvSpPr/>
            <p:nvPr/>
          </p:nvSpPr>
          <p:spPr>
            <a:xfrm>
              <a:off x="10958010" y="489642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/>
            <p:cNvSpPr/>
            <p:nvPr/>
          </p:nvSpPr>
          <p:spPr>
            <a:xfrm>
              <a:off x="10959965" y="4893559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34187" y="0"/>
                  </a:moveTo>
                  <a:lnTo>
                    <a:pt x="0" y="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/>
            <p:cNvSpPr/>
            <p:nvPr/>
          </p:nvSpPr>
          <p:spPr>
            <a:xfrm>
              <a:off x="10959965" y="4929254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34187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/>
            <p:cNvSpPr/>
            <p:nvPr/>
          </p:nvSpPr>
          <p:spPr>
            <a:xfrm>
              <a:off x="10958008" y="49272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58" y="1958"/>
                  </a:moveTo>
                  <a:lnTo>
                    <a:pt x="869" y="1926"/>
                  </a:lnTo>
                  <a:lnTo>
                    <a:pt x="0" y="10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/>
            <p:cNvSpPr/>
            <p:nvPr/>
          </p:nvSpPr>
          <p:spPr>
            <a:xfrm>
              <a:off x="10958010" y="48944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58"/>
                  </a:moveTo>
                  <a:lnTo>
                    <a:pt x="0" y="900"/>
                  </a:lnTo>
                  <a:lnTo>
                    <a:pt x="869" y="31"/>
                  </a:ln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/>
            <p:cNvSpPr/>
            <p:nvPr/>
          </p:nvSpPr>
          <p:spPr>
            <a:xfrm>
              <a:off x="10994152" y="4893559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29">
                  <a:moveTo>
                    <a:pt x="0" y="0"/>
                  </a:moveTo>
                  <a:lnTo>
                    <a:pt x="7134" y="1437"/>
                  </a:lnTo>
                  <a:lnTo>
                    <a:pt x="12959" y="5361"/>
                  </a:lnTo>
                  <a:lnTo>
                    <a:pt x="16884" y="11184"/>
                  </a:lnTo>
                  <a:lnTo>
                    <a:pt x="18324" y="18324"/>
                  </a:lnTo>
                  <a:lnTo>
                    <a:pt x="16884" y="25443"/>
                  </a:lnTo>
                  <a:lnTo>
                    <a:pt x="12959" y="31266"/>
                  </a:lnTo>
                  <a:lnTo>
                    <a:pt x="7134" y="35195"/>
                  </a:lnTo>
                  <a:lnTo>
                    <a:pt x="0" y="366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/>
            <p:cNvSpPr/>
            <p:nvPr/>
          </p:nvSpPr>
          <p:spPr>
            <a:xfrm>
              <a:off x="10964074" y="49245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27" y="4942"/>
                  </a:moveTo>
                  <a:lnTo>
                    <a:pt x="2125" y="4868"/>
                  </a:lnTo>
                  <a:lnTo>
                    <a:pt x="0" y="265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7" name="object 6817"/>
            <p:cNvSpPr/>
            <p:nvPr/>
          </p:nvSpPr>
          <p:spPr>
            <a:xfrm>
              <a:off x="10964075" y="48942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952"/>
                  </a:moveTo>
                  <a:lnTo>
                    <a:pt x="0" y="2272"/>
                  </a:lnTo>
                  <a:lnTo>
                    <a:pt x="2125" y="73"/>
                  </a:lnTo>
                  <a:lnTo>
                    <a:pt x="48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8" name="object 6818"/>
            <p:cNvSpPr/>
            <p:nvPr/>
          </p:nvSpPr>
          <p:spPr>
            <a:xfrm>
              <a:off x="11098614" y="486731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9" name="object 6819"/>
            <p:cNvSpPr/>
            <p:nvPr/>
          </p:nvSpPr>
          <p:spPr>
            <a:xfrm>
              <a:off x="11098394" y="488747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1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0" name="object 6820"/>
            <p:cNvSpPr/>
            <p:nvPr/>
          </p:nvSpPr>
          <p:spPr>
            <a:xfrm>
              <a:off x="11097679" y="489043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12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1" name="object 6821"/>
            <p:cNvSpPr/>
            <p:nvPr/>
          </p:nvSpPr>
          <p:spPr>
            <a:xfrm>
              <a:off x="11096514" y="489331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2" name="object 6822"/>
            <p:cNvSpPr/>
            <p:nvPr/>
          </p:nvSpPr>
          <p:spPr>
            <a:xfrm>
              <a:off x="11094953" y="48960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60" y="0"/>
                  </a:moveTo>
                  <a:lnTo>
                    <a:pt x="0" y="2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3" name="object 6823"/>
            <p:cNvSpPr/>
            <p:nvPr/>
          </p:nvSpPr>
          <p:spPr>
            <a:xfrm>
              <a:off x="11093025" y="48984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4" name="object 6824"/>
            <p:cNvSpPr/>
            <p:nvPr/>
          </p:nvSpPr>
          <p:spPr>
            <a:xfrm>
              <a:off x="11090790" y="49004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0" y="0"/>
                  </a:moveTo>
                  <a:lnTo>
                    <a:pt x="0" y="1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5" name="object 6825"/>
            <p:cNvSpPr/>
            <p:nvPr/>
          </p:nvSpPr>
          <p:spPr>
            <a:xfrm>
              <a:off x="11085422" y="490212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371" y="0"/>
                  </a:moveTo>
                  <a:lnTo>
                    <a:pt x="0" y="2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6" name="object 6826"/>
            <p:cNvSpPr/>
            <p:nvPr/>
          </p:nvSpPr>
          <p:spPr>
            <a:xfrm>
              <a:off x="11079726" y="490477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696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7" name="object 6827"/>
            <p:cNvSpPr/>
            <p:nvPr/>
          </p:nvSpPr>
          <p:spPr>
            <a:xfrm>
              <a:off x="11073865" y="4906377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863" y="0"/>
                  </a:move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8" name="object 6828"/>
            <p:cNvSpPr/>
            <p:nvPr/>
          </p:nvSpPr>
          <p:spPr>
            <a:xfrm>
              <a:off x="11068017" y="4906374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842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9" name="object 6829"/>
            <p:cNvSpPr/>
            <p:nvPr/>
          </p:nvSpPr>
          <p:spPr>
            <a:xfrm>
              <a:off x="11062323" y="490477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696" y="16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0" name="object 6830"/>
            <p:cNvSpPr/>
            <p:nvPr/>
          </p:nvSpPr>
          <p:spPr>
            <a:xfrm>
              <a:off x="11056934" y="490211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392" y="2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1" name="object 6831"/>
            <p:cNvSpPr/>
            <p:nvPr/>
          </p:nvSpPr>
          <p:spPr>
            <a:xfrm>
              <a:off x="11054698" y="49004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0" y="1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2" name="object 6832"/>
            <p:cNvSpPr/>
            <p:nvPr/>
          </p:nvSpPr>
          <p:spPr>
            <a:xfrm>
              <a:off x="11052776" y="48984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2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3" name="object 6833"/>
            <p:cNvSpPr/>
            <p:nvPr/>
          </p:nvSpPr>
          <p:spPr>
            <a:xfrm>
              <a:off x="11051210" y="48960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60" y="2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4" name="object 6834"/>
            <p:cNvSpPr/>
            <p:nvPr/>
          </p:nvSpPr>
          <p:spPr>
            <a:xfrm>
              <a:off x="11050049" y="48933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5" name="object 6835"/>
            <p:cNvSpPr/>
            <p:nvPr/>
          </p:nvSpPr>
          <p:spPr>
            <a:xfrm>
              <a:off x="11049355" y="48904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1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6" name="object 6836"/>
            <p:cNvSpPr/>
            <p:nvPr/>
          </p:nvSpPr>
          <p:spPr>
            <a:xfrm>
              <a:off x="11049114" y="4887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4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7" name="object 6837"/>
            <p:cNvSpPr/>
            <p:nvPr/>
          </p:nvSpPr>
          <p:spPr>
            <a:xfrm>
              <a:off x="11049108" y="4867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8" name="object 6838"/>
            <p:cNvSpPr/>
            <p:nvPr/>
          </p:nvSpPr>
          <p:spPr>
            <a:xfrm>
              <a:off x="11049108" y="486731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9" name="object 6839"/>
            <p:cNvSpPr/>
            <p:nvPr/>
          </p:nvSpPr>
          <p:spPr>
            <a:xfrm>
              <a:off x="11019602" y="48322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0" name="object 6840"/>
            <p:cNvSpPr/>
            <p:nvPr/>
          </p:nvSpPr>
          <p:spPr>
            <a:xfrm>
              <a:off x="11019602" y="482931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973"/>
                  </a:moveTo>
                  <a:lnTo>
                    <a:pt x="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1" name="object 6841"/>
            <p:cNvSpPr/>
            <p:nvPr/>
          </p:nvSpPr>
          <p:spPr>
            <a:xfrm>
              <a:off x="11019848" y="48264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858"/>
                  </a:moveTo>
                  <a:lnTo>
                    <a:pt x="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2" name="object 6842"/>
            <p:cNvSpPr/>
            <p:nvPr/>
          </p:nvSpPr>
          <p:spPr>
            <a:xfrm>
              <a:off x="11020540" y="482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11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3" name="object 6843"/>
            <p:cNvSpPr/>
            <p:nvPr/>
          </p:nvSpPr>
          <p:spPr>
            <a:xfrm>
              <a:off x="11021702" y="482134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97"/>
                  </a:moveTo>
                  <a:lnTo>
                    <a:pt x="15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4" name="object 6844"/>
            <p:cNvSpPr/>
            <p:nvPr/>
          </p:nvSpPr>
          <p:spPr>
            <a:xfrm>
              <a:off x="11023264" y="4819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52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5" name="object 6845"/>
            <p:cNvSpPr/>
            <p:nvPr/>
          </p:nvSpPr>
          <p:spPr>
            <a:xfrm>
              <a:off x="11025194" y="48176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54"/>
                  </a:moveTo>
                  <a:lnTo>
                    <a:pt x="2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6" name="object 6846"/>
            <p:cNvSpPr/>
            <p:nvPr/>
          </p:nvSpPr>
          <p:spPr>
            <a:xfrm>
              <a:off x="11027422" y="481498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2649"/>
                  </a:moveTo>
                  <a:lnTo>
                    <a:pt x="5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7" name="object 6847"/>
            <p:cNvSpPr/>
            <p:nvPr/>
          </p:nvSpPr>
          <p:spPr>
            <a:xfrm>
              <a:off x="11032819" y="48133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612"/>
                  </a:moveTo>
                  <a:lnTo>
                    <a:pt x="5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8" name="object 6848"/>
            <p:cNvSpPr/>
            <p:nvPr/>
          </p:nvSpPr>
          <p:spPr>
            <a:xfrm>
              <a:off x="11038512" y="4812853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0" y="523"/>
                  </a:moveTo>
                  <a:lnTo>
                    <a:pt x="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9" name="object 6849"/>
            <p:cNvSpPr/>
            <p:nvPr/>
          </p:nvSpPr>
          <p:spPr>
            <a:xfrm>
              <a:off x="11044353" y="4812856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0" y="0"/>
                  </a:moveTo>
                  <a:lnTo>
                    <a:pt x="58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0" name="object 6850"/>
            <p:cNvSpPr/>
            <p:nvPr/>
          </p:nvSpPr>
          <p:spPr>
            <a:xfrm>
              <a:off x="11050222" y="48133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5696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1" name="object 6851"/>
            <p:cNvSpPr/>
            <p:nvPr/>
          </p:nvSpPr>
          <p:spPr>
            <a:xfrm>
              <a:off x="11055913" y="481498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5371" y="26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2" name="object 6852"/>
            <p:cNvSpPr/>
            <p:nvPr/>
          </p:nvSpPr>
          <p:spPr>
            <a:xfrm>
              <a:off x="11061285" y="481763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0" y="16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3" name="object 6853"/>
            <p:cNvSpPr/>
            <p:nvPr/>
          </p:nvSpPr>
          <p:spPr>
            <a:xfrm>
              <a:off x="11063513" y="48192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26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/>
            <p:cNvSpPr/>
            <p:nvPr/>
          </p:nvSpPr>
          <p:spPr>
            <a:xfrm>
              <a:off x="11065444" y="48213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/>
            <p:cNvSpPr/>
            <p:nvPr/>
          </p:nvSpPr>
          <p:spPr>
            <a:xfrm>
              <a:off x="11067005" y="48237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/>
            <p:cNvSpPr/>
            <p:nvPr/>
          </p:nvSpPr>
          <p:spPr>
            <a:xfrm>
              <a:off x="11068169" y="482645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712" y="2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7" name="object 6857"/>
            <p:cNvSpPr/>
            <p:nvPr/>
          </p:nvSpPr>
          <p:spPr>
            <a:xfrm>
              <a:off x="11068885" y="48293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19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8" name="object 6858"/>
            <p:cNvSpPr/>
            <p:nvPr/>
          </p:nvSpPr>
          <p:spPr>
            <a:xfrm>
              <a:off x="11069107" y="48322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9" name="object 6859"/>
            <p:cNvSpPr/>
            <p:nvPr/>
          </p:nvSpPr>
          <p:spPr>
            <a:xfrm>
              <a:off x="11019601" y="485246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/>
            <p:cNvSpPr/>
            <p:nvPr/>
          </p:nvSpPr>
          <p:spPr>
            <a:xfrm>
              <a:off x="11154140" y="479669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1" name="object 6861"/>
            <p:cNvSpPr/>
            <p:nvPr/>
          </p:nvSpPr>
          <p:spPr>
            <a:xfrm>
              <a:off x="11160204" y="479394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2" name="object 6862"/>
            <p:cNvSpPr/>
            <p:nvPr/>
          </p:nvSpPr>
          <p:spPr>
            <a:xfrm>
              <a:off x="11124063" y="4791077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0" y="0"/>
                  </a:moveTo>
                  <a:lnTo>
                    <a:pt x="34208" y="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3" name="object 6863"/>
            <p:cNvSpPr/>
            <p:nvPr/>
          </p:nvSpPr>
          <p:spPr>
            <a:xfrm>
              <a:off x="11124063" y="4826771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0" y="942"/>
                  </a:moveTo>
                  <a:lnTo>
                    <a:pt x="3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/>
            <p:cNvSpPr/>
            <p:nvPr/>
          </p:nvSpPr>
          <p:spPr>
            <a:xfrm>
              <a:off x="11158277" y="48248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0"/>
                  </a:moveTo>
                  <a:lnTo>
                    <a:pt x="1926" y="1068"/>
                  </a:lnTo>
                  <a:lnTo>
                    <a:pt x="1057" y="1926"/>
                  </a:lnTo>
                  <a:lnTo>
                    <a:pt x="0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5" name="object 6865"/>
            <p:cNvSpPr/>
            <p:nvPr/>
          </p:nvSpPr>
          <p:spPr>
            <a:xfrm>
              <a:off x="11158273" y="47919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068" y="31"/>
                  </a:lnTo>
                  <a:lnTo>
                    <a:pt x="1926" y="890"/>
                  </a:lnTo>
                  <a:lnTo>
                    <a:pt x="1926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6" name="object 6866"/>
            <p:cNvSpPr/>
            <p:nvPr/>
          </p:nvSpPr>
          <p:spPr>
            <a:xfrm>
              <a:off x="11105738" y="4791076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29">
                  <a:moveTo>
                    <a:pt x="18324" y="36637"/>
                  </a:moveTo>
                  <a:lnTo>
                    <a:pt x="11189" y="35195"/>
                  </a:lnTo>
                  <a:lnTo>
                    <a:pt x="5365" y="31264"/>
                  </a:lnTo>
                  <a:lnTo>
                    <a:pt x="1439" y="25439"/>
                  </a:lnTo>
                  <a:lnTo>
                    <a:pt x="0" y="18313"/>
                  </a:lnTo>
                  <a:lnTo>
                    <a:pt x="1439" y="11180"/>
                  </a:lnTo>
                  <a:lnTo>
                    <a:pt x="5365" y="5359"/>
                  </a:lnTo>
                  <a:lnTo>
                    <a:pt x="11189" y="1437"/>
                  </a:ln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7" name="object 6867"/>
            <p:cNvSpPr/>
            <p:nvPr/>
          </p:nvSpPr>
          <p:spPr>
            <a:xfrm>
              <a:off x="11149334" y="48220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06" y="0"/>
                  </a:moveTo>
                  <a:lnTo>
                    <a:pt x="4806" y="2670"/>
                  </a:lnTo>
                  <a:lnTo>
                    <a:pt x="2680" y="4879"/>
                  </a:ln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/>
            <p:cNvSpPr/>
            <p:nvPr/>
          </p:nvSpPr>
          <p:spPr>
            <a:xfrm>
              <a:off x="11149339" y="479174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2670" y="83"/>
                  </a:lnTo>
                  <a:lnTo>
                    <a:pt x="4806" y="2282"/>
                  </a:lnTo>
                  <a:lnTo>
                    <a:pt x="4806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9" name="object 6869"/>
            <p:cNvSpPr/>
            <p:nvPr/>
          </p:nvSpPr>
          <p:spPr>
            <a:xfrm>
              <a:off x="11091289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0" name="object 6870"/>
            <p:cNvSpPr/>
            <p:nvPr/>
          </p:nvSpPr>
          <p:spPr>
            <a:xfrm>
              <a:off x="11091289" y="440091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0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1" name="object 6871"/>
            <p:cNvSpPr/>
            <p:nvPr/>
          </p:nvSpPr>
          <p:spPr>
            <a:xfrm>
              <a:off x="11102178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/>
            <p:cNvSpPr/>
            <p:nvPr/>
          </p:nvSpPr>
          <p:spPr>
            <a:xfrm>
              <a:off x="11091289" y="43910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0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3" name="object 6873"/>
            <p:cNvSpPr/>
            <p:nvPr/>
          </p:nvSpPr>
          <p:spPr>
            <a:xfrm>
              <a:off x="11114063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4" name="object 6874"/>
            <p:cNvSpPr/>
            <p:nvPr/>
          </p:nvSpPr>
          <p:spPr>
            <a:xfrm>
              <a:off x="11114063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5" name="object 6875"/>
            <p:cNvSpPr/>
            <p:nvPr/>
          </p:nvSpPr>
          <p:spPr>
            <a:xfrm>
              <a:off x="11120993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/>
            <p:cNvSpPr/>
            <p:nvPr/>
          </p:nvSpPr>
          <p:spPr>
            <a:xfrm>
              <a:off x="11114063" y="43910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7" name="object 6877"/>
            <p:cNvSpPr/>
            <p:nvPr/>
          </p:nvSpPr>
          <p:spPr>
            <a:xfrm>
              <a:off x="11125946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8" name="object 6878"/>
            <p:cNvSpPr/>
            <p:nvPr/>
          </p:nvSpPr>
          <p:spPr>
            <a:xfrm>
              <a:off x="11125946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9" name="object 6879"/>
            <p:cNvSpPr/>
            <p:nvPr/>
          </p:nvSpPr>
          <p:spPr>
            <a:xfrm>
              <a:off x="11132875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/>
            <p:cNvSpPr/>
            <p:nvPr/>
          </p:nvSpPr>
          <p:spPr>
            <a:xfrm>
              <a:off x="11125946" y="43910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1" name="object 6881"/>
            <p:cNvSpPr/>
            <p:nvPr/>
          </p:nvSpPr>
          <p:spPr>
            <a:xfrm>
              <a:off x="12032853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2" name="object 6882"/>
            <p:cNvSpPr/>
            <p:nvPr/>
          </p:nvSpPr>
          <p:spPr>
            <a:xfrm>
              <a:off x="12004138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3" name="object 6883"/>
            <p:cNvSpPr/>
            <p:nvPr/>
          </p:nvSpPr>
          <p:spPr>
            <a:xfrm>
              <a:off x="11975420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/>
            <p:cNvSpPr/>
            <p:nvPr/>
          </p:nvSpPr>
          <p:spPr>
            <a:xfrm>
              <a:off x="11946706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5" name="object 6885"/>
            <p:cNvSpPr/>
            <p:nvPr/>
          </p:nvSpPr>
          <p:spPr>
            <a:xfrm>
              <a:off x="11917991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6" name="object 6886"/>
            <p:cNvSpPr/>
            <p:nvPr/>
          </p:nvSpPr>
          <p:spPr>
            <a:xfrm>
              <a:off x="11889278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7" name="object 6887"/>
            <p:cNvSpPr/>
            <p:nvPr/>
          </p:nvSpPr>
          <p:spPr>
            <a:xfrm>
              <a:off x="11860563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/>
            <p:cNvSpPr/>
            <p:nvPr/>
          </p:nvSpPr>
          <p:spPr>
            <a:xfrm>
              <a:off x="11831844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/>
            <p:cNvSpPr/>
            <p:nvPr/>
          </p:nvSpPr>
          <p:spPr>
            <a:xfrm>
              <a:off x="11803130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0" name="object 6890"/>
            <p:cNvSpPr/>
            <p:nvPr/>
          </p:nvSpPr>
          <p:spPr>
            <a:xfrm>
              <a:off x="12026913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1" name="object 6891"/>
            <p:cNvSpPr/>
            <p:nvPr/>
          </p:nvSpPr>
          <p:spPr>
            <a:xfrm>
              <a:off x="12026913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2" name="object 6892"/>
            <p:cNvSpPr/>
            <p:nvPr/>
          </p:nvSpPr>
          <p:spPr>
            <a:xfrm>
              <a:off x="12026913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/>
            <p:cNvSpPr/>
            <p:nvPr/>
          </p:nvSpPr>
          <p:spPr>
            <a:xfrm>
              <a:off x="12026913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4" name="object 6894"/>
            <p:cNvSpPr/>
            <p:nvPr/>
          </p:nvSpPr>
          <p:spPr>
            <a:xfrm>
              <a:off x="11998194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5" name="object 6895"/>
            <p:cNvSpPr/>
            <p:nvPr/>
          </p:nvSpPr>
          <p:spPr>
            <a:xfrm>
              <a:off x="11998194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6" name="object 6896"/>
            <p:cNvSpPr/>
            <p:nvPr/>
          </p:nvSpPr>
          <p:spPr>
            <a:xfrm>
              <a:off x="11998194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/>
            <p:cNvSpPr/>
            <p:nvPr/>
          </p:nvSpPr>
          <p:spPr>
            <a:xfrm>
              <a:off x="11998194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8" name="object 6898"/>
            <p:cNvSpPr/>
            <p:nvPr/>
          </p:nvSpPr>
          <p:spPr>
            <a:xfrm>
              <a:off x="11969482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9" name="object 6899"/>
            <p:cNvSpPr/>
            <p:nvPr/>
          </p:nvSpPr>
          <p:spPr>
            <a:xfrm>
              <a:off x="11969482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0" name="object 6900"/>
            <p:cNvSpPr/>
            <p:nvPr/>
          </p:nvSpPr>
          <p:spPr>
            <a:xfrm>
              <a:off x="11969482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/>
            <p:cNvSpPr/>
            <p:nvPr/>
          </p:nvSpPr>
          <p:spPr>
            <a:xfrm>
              <a:off x="11969482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2" name="object 6902"/>
            <p:cNvSpPr/>
            <p:nvPr/>
          </p:nvSpPr>
          <p:spPr>
            <a:xfrm>
              <a:off x="11940765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3" name="object 6903"/>
            <p:cNvSpPr/>
            <p:nvPr/>
          </p:nvSpPr>
          <p:spPr>
            <a:xfrm>
              <a:off x="11940765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4" name="object 6904"/>
            <p:cNvSpPr/>
            <p:nvPr/>
          </p:nvSpPr>
          <p:spPr>
            <a:xfrm>
              <a:off x="11940765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/>
            <p:cNvSpPr/>
            <p:nvPr/>
          </p:nvSpPr>
          <p:spPr>
            <a:xfrm>
              <a:off x="11940765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6" name="object 6906"/>
            <p:cNvSpPr/>
            <p:nvPr/>
          </p:nvSpPr>
          <p:spPr>
            <a:xfrm>
              <a:off x="11912051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7" name="object 6907"/>
            <p:cNvSpPr/>
            <p:nvPr/>
          </p:nvSpPr>
          <p:spPr>
            <a:xfrm>
              <a:off x="11912051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8" name="object 6908"/>
            <p:cNvSpPr/>
            <p:nvPr/>
          </p:nvSpPr>
          <p:spPr>
            <a:xfrm>
              <a:off x="11912051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/>
            <p:cNvSpPr/>
            <p:nvPr/>
          </p:nvSpPr>
          <p:spPr>
            <a:xfrm>
              <a:off x="11912051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0" name="object 6910"/>
            <p:cNvSpPr/>
            <p:nvPr/>
          </p:nvSpPr>
          <p:spPr>
            <a:xfrm>
              <a:off x="11883333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1" name="object 6911"/>
            <p:cNvSpPr/>
            <p:nvPr/>
          </p:nvSpPr>
          <p:spPr>
            <a:xfrm>
              <a:off x="11883333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2" name="object 6912"/>
            <p:cNvSpPr/>
            <p:nvPr/>
          </p:nvSpPr>
          <p:spPr>
            <a:xfrm>
              <a:off x="11883333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/>
            <p:cNvSpPr/>
            <p:nvPr/>
          </p:nvSpPr>
          <p:spPr>
            <a:xfrm>
              <a:off x="11883333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4" name="object 6914"/>
            <p:cNvSpPr/>
            <p:nvPr/>
          </p:nvSpPr>
          <p:spPr>
            <a:xfrm>
              <a:off x="11854618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5" name="object 6915"/>
            <p:cNvSpPr/>
            <p:nvPr/>
          </p:nvSpPr>
          <p:spPr>
            <a:xfrm>
              <a:off x="11854618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6" name="object 6916"/>
            <p:cNvSpPr/>
            <p:nvPr/>
          </p:nvSpPr>
          <p:spPr>
            <a:xfrm>
              <a:off x="11854618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/>
            <p:cNvSpPr/>
            <p:nvPr/>
          </p:nvSpPr>
          <p:spPr>
            <a:xfrm>
              <a:off x="11854618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8" name="object 6918"/>
            <p:cNvSpPr/>
            <p:nvPr/>
          </p:nvSpPr>
          <p:spPr>
            <a:xfrm>
              <a:off x="11825904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9" name="object 6919"/>
            <p:cNvSpPr/>
            <p:nvPr/>
          </p:nvSpPr>
          <p:spPr>
            <a:xfrm>
              <a:off x="11825904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0" name="object 6920"/>
            <p:cNvSpPr/>
            <p:nvPr/>
          </p:nvSpPr>
          <p:spPr>
            <a:xfrm>
              <a:off x="11825904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/>
            <p:cNvSpPr/>
            <p:nvPr/>
          </p:nvSpPr>
          <p:spPr>
            <a:xfrm>
              <a:off x="11825904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2" name="object 6922"/>
            <p:cNvSpPr/>
            <p:nvPr/>
          </p:nvSpPr>
          <p:spPr>
            <a:xfrm>
              <a:off x="11797190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3" name="object 6923"/>
            <p:cNvSpPr/>
            <p:nvPr/>
          </p:nvSpPr>
          <p:spPr>
            <a:xfrm>
              <a:off x="11797190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4" name="object 6924"/>
            <p:cNvSpPr/>
            <p:nvPr/>
          </p:nvSpPr>
          <p:spPr>
            <a:xfrm>
              <a:off x="11797190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/>
            <p:cNvSpPr/>
            <p:nvPr/>
          </p:nvSpPr>
          <p:spPr>
            <a:xfrm>
              <a:off x="11797190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6" name="object 6926"/>
            <p:cNvSpPr/>
            <p:nvPr/>
          </p:nvSpPr>
          <p:spPr>
            <a:xfrm>
              <a:off x="11769465" y="5068327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 h="0">
                  <a:moveTo>
                    <a:pt x="0" y="0"/>
                  </a:moveTo>
                  <a:lnTo>
                    <a:pt x="354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7" name="object 6927"/>
            <p:cNvSpPr/>
            <p:nvPr/>
          </p:nvSpPr>
          <p:spPr>
            <a:xfrm>
              <a:off x="12032860" y="54158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8" name="object 6928"/>
            <p:cNvSpPr/>
            <p:nvPr/>
          </p:nvSpPr>
          <p:spPr>
            <a:xfrm>
              <a:off x="12123952" y="5066340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w="0" h="140970">
                  <a:moveTo>
                    <a:pt x="0" y="140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/>
            <p:cNvSpPr/>
            <p:nvPr/>
          </p:nvSpPr>
          <p:spPr>
            <a:xfrm>
              <a:off x="11760060" y="5208930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79" h="0">
                  <a:moveTo>
                    <a:pt x="3732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0" name="object 6930"/>
            <p:cNvSpPr/>
            <p:nvPr/>
          </p:nvSpPr>
          <p:spPr>
            <a:xfrm>
              <a:off x="11760059" y="52089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1" name="object 6931"/>
            <p:cNvSpPr/>
            <p:nvPr/>
          </p:nvSpPr>
          <p:spPr>
            <a:xfrm>
              <a:off x="11760059" y="5209920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79" h="0">
                  <a:moveTo>
                    <a:pt x="0" y="0"/>
                  </a:moveTo>
                  <a:lnTo>
                    <a:pt x="373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2" name="object 6932"/>
            <p:cNvSpPr/>
            <p:nvPr/>
          </p:nvSpPr>
          <p:spPr>
            <a:xfrm>
              <a:off x="12133357" y="52089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/>
            <p:cNvSpPr/>
            <p:nvPr/>
          </p:nvSpPr>
          <p:spPr>
            <a:xfrm>
              <a:off x="11769465" y="5068329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4" name="object 6934"/>
            <p:cNvSpPr/>
            <p:nvPr/>
          </p:nvSpPr>
          <p:spPr>
            <a:xfrm>
              <a:off x="11753126" y="5206953"/>
              <a:ext cx="387350" cy="0"/>
            </a:xfrm>
            <a:custGeom>
              <a:avLst/>
              <a:gdLst/>
              <a:ahLst/>
              <a:cxnLst/>
              <a:rect l="l" t="t" r="r" b="b"/>
              <a:pathLst>
                <a:path w="387350" h="0">
                  <a:moveTo>
                    <a:pt x="0" y="0"/>
                  </a:moveTo>
                  <a:lnTo>
                    <a:pt x="3871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5" name="object 6935"/>
            <p:cNvSpPr/>
            <p:nvPr/>
          </p:nvSpPr>
          <p:spPr>
            <a:xfrm>
              <a:off x="12140285" y="52069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w="0" h="70485">
                  <a:moveTo>
                    <a:pt x="0" y="0"/>
                  </a:moveTo>
                  <a:lnTo>
                    <a:pt x="0" y="703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6" name="object 6936"/>
            <p:cNvSpPr/>
            <p:nvPr/>
          </p:nvSpPr>
          <p:spPr>
            <a:xfrm>
              <a:off x="11753126" y="52069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w="0" h="70485">
                  <a:moveTo>
                    <a:pt x="0" y="0"/>
                  </a:moveTo>
                  <a:lnTo>
                    <a:pt x="0" y="703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/>
            <p:cNvSpPr/>
            <p:nvPr/>
          </p:nvSpPr>
          <p:spPr>
            <a:xfrm>
              <a:off x="12104639" y="50663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8" name="object 6938"/>
            <p:cNvSpPr/>
            <p:nvPr/>
          </p:nvSpPr>
          <p:spPr>
            <a:xfrm>
              <a:off x="12104639" y="51455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9" name="object 6939"/>
            <p:cNvSpPr/>
            <p:nvPr/>
          </p:nvSpPr>
          <p:spPr>
            <a:xfrm>
              <a:off x="12104639" y="51475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0" name="object 6940"/>
            <p:cNvSpPr/>
            <p:nvPr/>
          </p:nvSpPr>
          <p:spPr>
            <a:xfrm>
              <a:off x="11760059" y="50663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/>
            <p:cNvSpPr/>
            <p:nvPr/>
          </p:nvSpPr>
          <p:spPr>
            <a:xfrm>
              <a:off x="11760059" y="51455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2" name="object 6942"/>
            <p:cNvSpPr/>
            <p:nvPr/>
          </p:nvSpPr>
          <p:spPr>
            <a:xfrm>
              <a:off x="11760059" y="51475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3" name="object 6943"/>
            <p:cNvSpPr/>
            <p:nvPr/>
          </p:nvSpPr>
          <p:spPr>
            <a:xfrm>
              <a:off x="10042099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4" name="object 6944"/>
            <p:cNvSpPr/>
            <p:nvPr/>
          </p:nvSpPr>
          <p:spPr>
            <a:xfrm>
              <a:off x="10108435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5" name="object 6945"/>
            <p:cNvSpPr/>
            <p:nvPr/>
          </p:nvSpPr>
          <p:spPr>
            <a:xfrm>
              <a:off x="10042099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6" name="object 6946"/>
            <p:cNvSpPr/>
            <p:nvPr/>
          </p:nvSpPr>
          <p:spPr>
            <a:xfrm>
              <a:off x="10121308" y="55297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7" name="object 6947"/>
            <p:cNvSpPr/>
            <p:nvPr/>
          </p:nvSpPr>
          <p:spPr>
            <a:xfrm>
              <a:off x="10126258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8" name="object 6948"/>
            <p:cNvSpPr/>
            <p:nvPr/>
          </p:nvSpPr>
          <p:spPr>
            <a:xfrm>
              <a:off x="10187648" y="547032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9" name="object 6949"/>
            <p:cNvSpPr/>
            <p:nvPr/>
          </p:nvSpPr>
          <p:spPr>
            <a:xfrm>
              <a:off x="10187648" y="5450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0" name="object 6950"/>
            <p:cNvSpPr/>
            <p:nvPr/>
          </p:nvSpPr>
          <p:spPr>
            <a:xfrm>
              <a:off x="10187648" y="537132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1" name="object 6951"/>
            <p:cNvSpPr/>
            <p:nvPr/>
          </p:nvSpPr>
          <p:spPr>
            <a:xfrm>
              <a:off x="10187648" y="5351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2" name="object 6952"/>
            <p:cNvSpPr/>
            <p:nvPr/>
          </p:nvSpPr>
          <p:spPr>
            <a:xfrm>
              <a:off x="10187648" y="527229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3" name="object 6953"/>
            <p:cNvSpPr/>
            <p:nvPr/>
          </p:nvSpPr>
          <p:spPr>
            <a:xfrm>
              <a:off x="10187648" y="52525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4" name="object 6954"/>
            <p:cNvSpPr/>
            <p:nvPr/>
          </p:nvSpPr>
          <p:spPr>
            <a:xfrm>
              <a:off x="10187648" y="520695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5" name="object 6955"/>
            <p:cNvSpPr/>
            <p:nvPr/>
          </p:nvSpPr>
          <p:spPr>
            <a:xfrm>
              <a:off x="10187648" y="5147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6" name="object 6956"/>
            <p:cNvSpPr/>
            <p:nvPr/>
          </p:nvSpPr>
          <p:spPr>
            <a:xfrm>
              <a:off x="10184677" y="54455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7" name="object 6957"/>
            <p:cNvSpPr/>
            <p:nvPr/>
          </p:nvSpPr>
          <p:spPr>
            <a:xfrm>
              <a:off x="10184677" y="54257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8" name="object 6958"/>
            <p:cNvSpPr/>
            <p:nvPr/>
          </p:nvSpPr>
          <p:spPr>
            <a:xfrm>
              <a:off x="10184677" y="53465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9" name="object 6959"/>
            <p:cNvSpPr/>
            <p:nvPr/>
          </p:nvSpPr>
          <p:spPr>
            <a:xfrm>
              <a:off x="10184677" y="53267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0" name="object 6960"/>
            <p:cNvSpPr/>
            <p:nvPr/>
          </p:nvSpPr>
          <p:spPr>
            <a:xfrm>
              <a:off x="10184677" y="524753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/>
            <p:cNvSpPr/>
            <p:nvPr/>
          </p:nvSpPr>
          <p:spPr>
            <a:xfrm>
              <a:off x="10184677" y="517278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/>
            <p:cNvSpPr/>
            <p:nvPr/>
          </p:nvSpPr>
          <p:spPr>
            <a:xfrm>
              <a:off x="10185670" y="550499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/>
            <p:cNvSpPr/>
            <p:nvPr/>
          </p:nvSpPr>
          <p:spPr>
            <a:xfrm>
              <a:off x="10311422" y="547032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/>
            <p:cNvSpPr/>
            <p:nvPr/>
          </p:nvSpPr>
          <p:spPr>
            <a:xfrm>
              <a:off x="10311422" y="5450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/>
            <p:cNvSpPr/>
            <p:nvPr/>
          </p:nvSpPr>
          <p:spPr>
            <a:xfrm>
              <a:off x="10311422" y="537132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/>
            <p:cNvSpPr/>
            <p:nvPr/>
          </p:nvSpPr>
          <p:spPr>
            <a:xfrm>
              <a:off x="10311422" y="5351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/>
            <p:cNvSpPr/>
            <p:nvPr/>
          </p:nvSpPr>
          <p:spPr>
            <a:xfrm>
              <a:off x="10311422" y="527229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/>
            <p:cNvSpPr/>
            <p:nvPr/>
          </p:nvSpPr>
          <p:spPr>
            <a:xfrm>
              <a:off x="10311422" y="52525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/>
            <p:cNvSpPr/>
            <p:nvPr/>
          </p:nvSpPr>
          <p:spPr>
            <a:xfrm>
              <a:off x="10311422" y="517475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/>
            <p:cNvSpPr/>
            <p:nvPr/>
          </p:nvSpPr>
          <p:spPr>
            <a:xfrm>
              <a:off x="10044077" y="5441126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w="0" h="88900">
                  <a:moveTo>
                    <a:pt x="0" y="886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/>
            <p:cNvSpPr/>
            <p:nvPr/>
          </p:nvSpPr>
          <p:spPr>
            <a:xfrm>
              <a:off x="13040366" y="43533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/>
            <p:cNvSpPr/>
            <p:nvPr/>
          </p:nvSpPr>
          <p:spPr>
            <a:xfrm>
              <a:off x="13048279" y="436923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/>
            <p:cNvSpPr/>
            <p:nvPr/>
          </p:nvSpPr>
          <p:spPr>
            <a:xfrm>
              <a:off x="13048279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/>
            <p:cNvSpPr/>
            <p:nvPr/>
          </p:nvSpPr>
          <p:spPr>
            <a:xfrm>
              <a:off x="13064126" y="43771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/>
            <p:cNvSpPr/>
            <p:nvPr/>
          </p:nvSpPr>
          <p:spPr>
            <a:xfrm>
              <a:off x="13093830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/>
            <p:cNvSpPr/>
            <p:nvPr/>
          </p:nvSpPr>
          <p:spPr>
            <a:xfrm>
              <a:off x="13109674" y="437715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52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/>
            <p:cNvSpPr/>
            <p:nvPr/>
          </p:nvSpPr>
          <p:spPr>
            <a:xfrm>
              <a:off x="13138192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/>
            <p:cNvSpPr/>
            <p:nvPr/>
          </p:nvSpPr>
          <p:spPr>
            <a:xfrm>
              <a:off x="13134207" y="439294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/>
            <p:cNvSpPr/>
            <p:nvPr/>
          </p:nvSpPr>
          <p:spPr>
            <a:xfrm>
              <a:off x="13134209" y="442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/>
            <p:cNvSpPr/>
            <p:nvPr/>
          </p:nvSpPr>
          <p:spPr>
            <a:xfrm>
              <a:off x="13130212" y="443831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/>
            <p:cNvSpPr/>
            <p:nvPr/>
          </p:nvSpPr>
          <p:spPr>
            <a:xfrm>
              <a:off x="13144776" y="447173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/>
            <p:cNvSpPr/>
            <p:nvPr/>
          </p:nvSpPr>
          <p:spPr>
            <a:xfrm>
              <a:off x="13128319" y="447825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5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/>
            <p:cNvSpPr/>
            <p:nvPr/>
          </p:nvSpPr>
          <p:spPr>
            <a:xfrm>
              <a:off x="13129306" y="44783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/>
            <p:cNvSpPr/>
            <p:nvPr/>
          </p:nvSpPr>
          <p:spPr>
            <a:xfrm>
              <a:off x="13125298" y="449411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1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/>
            <p:cNvSpPr/>
            <p:nvPr/>
          </p:nvSpPr>
          <p:spPr>
            <a:xfrm>
              <a:off x="13125298" y="45237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/>
            <p:cNvSpPr/>
            <p:nvPr/>
          </p:nvSpPr>
          <p:spPr>
            <a:xfrm>
              <a:off x="13121301" y="453949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/>
            <p:cNvSpPr/>
            <p:nvPr/>
          </p:nvSpPr>
          <p:spPr>
            <a:xfrm>
              <a:off x="13121306" y="4569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/>
            <p:cNvSpPr/>
            <p:nvPr/>
          </p:nvSpPr>
          <p:spPr>
            <a:xfrm>
              <a:off x="13117317" y="458486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/>
            <p:cNvSpPr/>
            <p:nvPr/>
          </p:nvSpPr>
          <p:spPr>
            <a:xfrm>
              <a:off x="13131960" y="461779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5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/>
            <p:cNvSpPr/>
            <p:nvPr/>
          </p:nvSpPr>
          <p:spPr>
            <a:xfrm>
              <a:off x="13115462" y="46243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/>
            <p:cNvSpPr/>
            <p:nvPr/>
          </p:nvSpPr>
          <p:spPr>
            <a:xfrm>
              <a:off x="13116455" y="46243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/>
            <p:cNvSpPr/>
            <p:nvPr/>
          </p:nvSpPr>
          <p:spPr>
            <a:xfrm>
              <a:off x="13112465" y="464017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/>
            <p:cNvSpPr/>
            <p:nvPr/>
          </p:nvSpPr>
          <p:spPr>
            <a:xfrm>
              <a:off x="13112471" y="4669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/>
            <p:cNvSpPr/>
            <p:nvPr/>
          </p:nvSpPr>
          <p:spPr>
            <a:xfrm>
              <a:off x="13108461" y="468554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28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/>
            <p:cNvSpPr/>
            <p:nvPr/>
          </p:nvSpPr>
          <p:spPr>
            <a:xfrm>
              <a:off x="13108463" y="4715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6" name="object 6996"/>
            <p:cNvSpPr/>
            <p:nvPr/>
          </p:nvSpPr>
          <p:spPr>
            <a:xfrm>
              <a:off x="13104477" y="473091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7" name="object 6997"/>
            <p:cNvSpPr/>
            <p:nvPr/>
          </p:nvSpPr>
          <p:spPr>
            <a:xfrm>
              <a:off x="13119106" y="476384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8" name="object 6998"/>
            <p:cNvSpPr/>
            <p:nvPr/>
          </p:nvSpPr>
          <p:spPr>
            <a:xfrm>
              <a:off x="13102619" y="477035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9" name="object 6999"/>
            <p:cNvSpPr/>
            <p:nvPr/>
          </p:nvSpPr>
          <p:spPr>
            <a:xfrm>
              <a:off x="13103611" y="47704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0" name="object 7000"/>
            <p:cNvSpPr/>
            <p:nvPr/>
          </p:nvSpPr>
          <p:spPr>
            <a:xfrm>
              <a:off x="13099624" y="478622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1" name="object 7001"/>
            <p:cNvSpPr/>
            <p:nvPr/>
          </p:nvSpPr>
          <p:spPr>
            <a:xfrm>
              <a:off x="13099629" y="48157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2" name="object 7002"/>
            <p:cNvSpPr/>
            <p:nvPr/>
          </p:nvSpPr>
          <p:spPr>
            <a:xfrm>
              <a:off x="13095631" y="483159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3" name="object 7003"/>
            <p:cNvSpPr/>
            <p:nvPr/>
          </p:nvSpPr>
          <p:spPr>
            <a:xfrm>
              <a:off x="13095637" y="4861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4" name="object 7004"/>
            <p:cNvSpPr/>
            <p:nvPr/>
          </p:nvSpPr>
          <p:spPr>
            <a:xfrm>
              <a:off x="13091649" y="487697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5" name="object 7005"/>
            <p:cNvSpPr/>
            <p:nvPr/>
          </p:nvSpPr>
          <p:spPr>
            <a:xfrm>
              <a:off x="13106263" y="49098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8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6" name="object 7006"/>
            <p:cNvSpPr/>
            <p:nvPr/>
          </p:nvSpPr>
          <p:spPr>
            <a:xfrm>
              <a:off x="13089766" y="491641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7" name="object 7007"/>
            <p:cNvSpPr/>
            <p:nvPr/>
          </p:nvSpPr>
          <p:spPr>
            <a:xfrm>
              <a:off x="13090759" y="49164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8" name="object 7008"/>
            <p:cNvSpPr/>
            <p:nvPr/>
          </p:nvSpPr>
          <p:spPr>
            <a:xfrm>
              <a:off x="13086770" y="493227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9" name="object 7009"/>
            <p:cNvSpPr/>
            <p:nvPr/>
          </p:nvSpPr>
          <p:spPr>
            <a:xfrm>
              <a:off x="13086776" y="49618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0" name="object 7010"/>
            <p:cNvSpPr/>
            <p:nvPr/>
          </p:nvSpPr>
          <p:spPr>
            <a:xfrm>
              <a:off x="13082786" y="497764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1" name="object 7011"/>
            <p:cNvSpPr/>
            <p:nvPr/>
          </p:nvSpPr>
          <p:spPr>
            <a:xfrm>
              <a:off x="13082792" y="50072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2" name="object 7012"/>
            <p:cNvSpPr/>
            <p:nvPr/>
          </p:nvSpPr>
          <p:spPr>
            <a:xfrm>
              <a:off x="13078796" y="502302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3" name="object 7013"/>
            <p:cNvSpPr/>
            <p:nvPr/>
          </p:nvSpPr>
          <p:spPr>
            <a:xfrm>
              <a:off x="13093412" y="505594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4" name="object 7014"/>
            <p:cNvSpPr/>
            <p:nvPr/>
          </p:nvSpPr>
          <p:spPr>
            <a:xfrm>
              <a:off x="13076954" y="506246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5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5" name="object 7015"/>
            <p:cNvSpPr/>
            <p:nvPr/>
          </p:nvSpPr>
          <p:spPr>
            <a:xfrm>
              <a:off x="13077915" y="50625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6" name="object 7016"/>
            <p:cNvSpPr/>
            <p:nvPr/>
          </p:nvSpPr>
          <p:spPr>
            <a:xfrm>
              <a:off x="13073928" y="507832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7" name="object 7017"/>
            <p:cNvSpPr/>
            <p:nvPr/>
          </p:nvSpPr>
          <p:spPr>
            <a:xfrm>
              <a:off x="13073932" y="51079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8" name="object 7018"/>
            <p:cNvSpPr/>
            <p:nvPr/>
          </p:nvSpPr>
          <p:spPr>
            <a:xfrm>
              <a:off x="13069935" y="512370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9" name="object 7019"/>
            <p:cNvSpPr/>
            <p:nvPr/>
          </p:nvSpPr>
          <p:spPr>
            <a:xfrm>
              <a:off x="13069942" y="51532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0" name="object 7020"/>
            <p:cNvSpPr/>
            <p:nvPr/>
          </p:nvSpPr>
          <p:spPr>
            <a:xfrm>
              <a:off x="13065953" y="516907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1" name="object 7021"/>
            <p:cNvSpPr/>
            <p:nvPr/>
          </p:nvSpPr>
          <p:spPr>
            <a:xfrm>
              <a:off x="13080569" y="520199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2" name="object 7022"/>
            <p:cNvSpPr/>
            <p:nvPr/>
          </p:nvSpPr>
          <p:spPr>
            <a:xfrm>
              <a:off x="13064092" y="520850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3" name="object 7023"/>
            <p:cNvSpPr/>
            <p:nvPr/>
          </p:nvSpPr>
          <p:spPr>
            <a:xfrm>
              <a:off x="13065088" y="52085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4" name="object 7024"/>
            <p:cNvSpPr/>
            <p:nvPr/>
          </p:nvSpPr>
          <p:spPr>
            <a:xfrm>
              <a:off x="13061079" y="522437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28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5" name="object 7025"/>
            <p:cNvSpPr/>
            <p:nvPr/>
          </p:nvSpPr>
          <p:spPr>
            <a:xfrm>
              <a:off x="13061081" y="52539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6" name="object 7026"/>
            <p:cNvSpPr/>
            <p:nvPr/>
          </p:nvSpPr>
          <p:spPr>
            <a:xfrm>
              <a:off x="13057093" y="526975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7" name="object 7027"/>
            <p:cNvSpPr/>
            <p:nvPr/>
          </p:nvSpPr>
          <p:spPr>
            <a:xfrm>
              <a:off x="13057099" y="52993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8" name="object 7028"/>
            <p:cNvSpPr/>
            <p:nvPr/>
          </p:nvSpPr>
          <p:spPr>
            <a:xfrm>
              <a:off x="13053101" y="531512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9" name="object 7029"/>
            <p:cNvSpPr/>
            <p:nvPr/>
          </p:nvSpPr>
          <p:spPr>
            <a:xfrm>
              <a:off x="13067742" y="534805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5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0" name="object 7030"/>
            <p:cNvSpPr/>
            <p:nvPr/>
          </p:nvSpPr>
          <p:spPr>
            <a:xfrm>
              <a:off x="13051252" y="53545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1" name="object 7031"/>
            <p:cNvSpPr/>
            <p:nvPr/>
          </p:nvSpPr>
          <p:spPr>
            <a:xfrm>
              <a:off x="13052246" y="5354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2" name="object 7032"/>
            <p:cNvSpPr/>
            <p:nvPr/>
          </p:nvSpPr>
          <p:spPr>
            <a:xfrm>
              <a:off x="13048260" y="537042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3" name="object 7033"/>
            <p:cNvSpPr/>
            <p:nvPr/>
          </p:nvSpPr>
          <p:spPr>
            <a:xfrm>
              <a:off x="13048264" y="54000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4" name="object 7034"/>
            <p:cNvSpPr/>
            <p:nvPr/>
          </p:nvSpPr>
          <p:spPr>
            <a:xfrm>
              <a:off x="13044266" y="541580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5" name="object 7035"/>
            <p:cNvSpPr/>
            <p:nvPr/>
          </p:nvSpPr>
          <p:spPr>
            <a:xfrm>
              <a:off x="13044272" y="54453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6" name="object 7036"/>
            <p:cNvSpPr/>
            <p:nvPr/>
          </p:nvSpPr>
          <p:spPr>
            <a:xfrm>
              <a:off x="13040258" y="546117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7" name="object 7037"/>
            <p:cNvSpPr/>
            <p:nvPr/>
          </p:nvSpPr>
          <p:spPr>
            <a:xfrm>
              <a:off x="13054890" y="54941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8" name="object 7038"/>
            <p:cNvSpPr/>
            <p:nvPr/>
          </p:nvSpPr>
          <p:spPr>
            <a:xfrm>
              <a:off x="13038401" y="550061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9" name="object 7039"/>
            <p:cNvSpPr/>
            <p:nvPr/>
          </p:nvSpPr>
          <p:spPr>
            <a:xfrm>
              <a:off x="13039395" y="55006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0" name="object 7040"/>
            <p:cNvSpPr/>
            <p:nvPr/>
          </p:nvSpPr>
          <p:spPr>
            <a:xfrm>
              <a:off x="13035405" y="551648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1" name="object 7041"/>
            <p:cNvSpPr/>
            <p:nvPr/>
          </p:nvSpPr>
          <p:spPr>
            <a:xfrm>
              <a:off x="13035411" y="55460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2" name="object 7042"/>
            <p:cNvSpPr/>
            <p:nvPr/>
          </p:nvSpPr>
          <p:spPr>
            <a:xfrm>
              <a:off x="13031422" y="556185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3" name="object 7043"/>
            <p:cNvSpPr/>
            <p:nvPr/>
          </p:nvSpPr>
          <p:spPr>
            <a:xfrm>
              <a:off x="13031428" y="5591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4" name="object 7044"/>
            <p:cNvSpPr/>
            <p:nvPr/>
          </p:nvSpPr>
          <p:spPr>
            <a:xfrm>
              <a:off x="13027462" y="5607230"/>
              <a:ext cx="3175" cy="29209"/>
            </a:xfrm>
            <a:custGeom>
              <a:avLst/>
              <a:gdLst/>
              <a:ahLst/>
              <a:cxnLst/>
              <a:rect l="l" t="t" r="r" b="b"/>
              <a:pathLst>
                <a:path w="3175" h="29210">
                  <a:moveTo>
                    <a:pt x="2575" y="0"/>
                  </a:moveTo>
                  <a:lnTo>
                    <a:pt x="0" y="29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5" name="object 7045"/>
            <p:cNvSpPr/>
            <p:nvPr/>
          </p:nvSpPr>
          <p:spPr>
            <a:xfrm>
              <a:off x="13026992" y="63188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6" name="object 7046"/>
            <p:cNvSpPr/>
            <p:nvPr/>
          </p:nvSpPr>
          <p:spPr>
            <a:xfrm>
              <a:off x="13026992" y="633474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7" name="object 7047"/>
            <p:cNvSpPr/>
            <p:nvPr/>
          </p:nvSpPr>
          <p:spPr>
            <a:xfrm>
              <a:off x="13041850" y="63669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8" name="object 7048"/>
            <p:cNvSpPr/>
            <p:nvPr/>
          </p:nvSpPr>
          <p:spPr>
            <a:xfrm>
              <a:off x="13025996" y="63748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9" name="object 7049"/>
            <p:cNvSpPr/>
            <p:nvPr/>
          </p:nvSpPr>
          <p:spPr>
            <a:xfrm>
              <a:off x="13026992" y="63748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0" name="object 7050"/>
            <p:cNvSpPr/>
            <p:nvPr/>
          </p:nvSpPr>
          <p:spPr>
            <a:xfrm>
              <a:off x="13026992" y="639068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1" name="object 7051"/>
            <p:cNvSpPr/>
            <p:nvPr/>
          </p:nvSpPr>
          <p:spPr>
            <a:xfrm>
              <a:off x="13026992" y="6420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2" name="object 7052"/>
            <p:cNvSpPr/>
            <p:nvPr/>
          </p:nvSpPr>
          <p:spPr>
            <a:xfrm>
              <a:off x="13026992" y="643623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22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3" name="object 7053"/>
            <p:cNvSpPr/>
            <p:nvPr/>
          </p:nvSpPr>
          <p:spPr>
            <a:xfrm>
              <a:off x="13026992" y="6460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4" name="object 7054"/>
            <p:cNvSpPr/>
            <p:nvPr/>
          </p:nvSpPr>
          <p:spPr>
            <a:xfrm>
              <a:off x="12981567" y="645702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5" name="object 7055"/>
            <p:cNvSpPr/>
            <p:nvPr/>
          </p:nvSpPr>
          <p:spPr>
            <a:xfrm>
              <a:off x="12981574" y="64570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6" name="object 7056"/>
            <p:cNvSpPr/>
            <p:nvPr/>
          </p:nvSpPr>
          <p:spPr>
            <a:xfrm>
              <a:off x="12936168" y="645359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7" name="object 7057"/>
            <p:cNvSpPr/>
            <p:nvPr/>
          </p:nvSpPr>
          <p:spPr>
            <a:xfrm>
              <a:off x="12936170" y="6453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8" name="object 7058"/>
            <p:cNvSpPr/>
            <p:nvPr/>
          </p:nvSpPr>
          <p:spPr>
            <a:xfrm>
              <a:off x="12912721" y="6451810"/>
              <a:ext cx="8255" cy="635"/>
            </a:xfrm>
            <a:custGeom>
              <a:avLst/>
              <a:gdLst/>
              <a:ahLst/>
              <a:cxnLst/>
              <a:rect l="l" t="t" r="r" b="b"/>
              <a:pathLst>
                <a:path w="8254" h="635">
                  <a:moveTo>
                    <a:pt x="7654" y="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9" name="object 7059"/>
            <p:cNvSpPr/>
            <p:nvPr/>
          </p:nvSpPr>
          <p:spPr>
            <a:xfrm>
              <a:off x="12912802" y="645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0" name="object 7060"/>
            <p:cNvSpPr/>
            <p:nvPr/>
          </p:nvSpPr>
          <p:spPr>
            <a:xfrm>
              <a:off x="12910946" y="646661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1" name="object 7061"/>
            <p:cNvSpPr/>
            <p:nvPr/>
          </p:nvSpPr>
          <p:spPr>
            <a:xfrm>
              <a:off x="12904240" y="6450218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2" name="object 7062"/>
            <p:cNvSpPr/>
            <p:nvPr/>
          </p:nvSpPr>
          <p:spPr>
            <a:xfrm>
              <a:off x="12904828" y="64512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3" name="object 7063"/>
            <p:cNvSpPr/>
            <p:nvPr/>
          </p:nvSpPr>
          <p:spPr>
            <a:xfrm>
              <a:off x="12859401" y="644777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4" name="object 7064"/>
            <p:cNvSpPr/>
            <p:nvPr/>
          </p:nvSpPr>
          <p:spPr>
            <a:xfrm>
              <a:off x="12859407" y="64477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5" name="object 7065"/>
            <p:cNvSpPr/>
            <p:nvPr/>
          </p:nvSpPr>
          <p:spPr>
            <a:xfrm>
              <a:off x="12814001" y="644432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6" name="object 7066"/>
            <p:cNvSpPr/>
            <p:nvPr/>
          </p:nvSpPr>
          <p:spPr>
            <a:xfrm>
              <a:off x="12814004" y="64443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7" name="object 7067"/>
            <p:cNvSpPr/>
            <p:nvPr/>
          </p:nvSpPr>
          <p:spPr>
            <a:xfrm>
              <a:off x="12779550" y="6441699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18638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8" name="object 7068"/>
            <p:cNvSpPr/>
            <p:nvPr/>
          </p:nvSpPr>
          <p:spPr>
            <a:xfrm>
              <a:off x="12779622" y="6440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9" name="object 7069"/>
            <p:cNvSpPr/>
            <p:nvPr/>
          </p:nvSpPr>
          <p:spPr>
            <a:xfrm>
              <a:off x="12777274" y="645650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837" y="0"/>
                  </a:moveTo>
                  <a:lnTo>
                    <a:pt x="0" y="88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0" name="object 7070"/>
            <p:cNvSpPr/>
            <p:nvPr/>
          </p:nvSpPr>
          <p:spPr>
            <a:xfrm>
              <a:off x="12770560" y="644009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1" name="object 7071"/>
            <p:cNvSpPr/>
            <p:nvPr/>
          </p:nvSpPr>
          <p:spPr>
            <a:xfrm>
              <a:off x="12771157" y="64410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2" name="object 7072"/>
            <p:cNvSpPr/>
            <p:nvPr/>
          </p:nvSpPr>
          <p:spPr>
            <a:xfrm>
              <a:off x="12725731" y="6437637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3" name="object 7073"/>
            <p:cNvSpPr/>
            <p:nvPr/>
          </p:nvSpPr>
          <p:spPr>
            <a:xfrm>
              <a:off x="12725732" y="64376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4" name="object 7074"/>
            <p:cNvSpPr/>
            <p:nvPr/>
          </p:nvSpPr>
          <p:spPr>
            <a:xfrm>
              <a:off x="12680338" y="643420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5" name="object 7075"/>
            <p:cNvSpPr/>
            <p:nvPr/>
          </p:nvSpPr>
          <p:spPr>
            <a:xfrm>
              <a:off x="12680334" y="6434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6" name="object 7076"/>
            <p:cNvSpPr/>
            <p:nvPr/>
          </p:nvSpPr>
          <p:spPr>
            <a:xfrm>
              <a:off x="12645382" y="6431550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7" name="object 7077"/>
            <p:cNvSpPr/>
            <p:nvPr/>
          </p:nvSpPr>
          <p:spPr>
            <a:xfrm>
              <a:off x="12645452" y="6430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8" name="object 7078"/>
            <p:cNvSpPr/>
            <p:nvPr/>
          </p:nvSpPr>
          <p:spPr>
            <a:xfrm>
              <a:off x="12643596" y="644635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9" name="object 7079"/>
            <p:cNvSpPr/>
            <p:nvPr/>
          </p:nvSpPr>
          <p:spPr>
            <a:xfrm>
              <a:off x="12636889" y="642997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0" name="object 7080"/>
            <p:cNvSpPr/>
            <p:nvPr/>
          </p:nvSpPr>
          <p:spPr>
            <a:xfrm>
              <a:off x="12637482" y="64309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1" name="object 7081"/>
            <p:cNvSpPr/>
            <p:nvPr/>
          </p:nvSpPr>
          <p:spPr>
            <a:xfrm>
              <a:off x="12592056" y="642751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2" name="object 7082"/>
            <p:cNvSpPr/>
            <p:nvPr/>
          </p:nvSpPr>
          <p:spPr>
            <a:xfrm>
              <a:off x="12592058" y="64275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3" name="object 7083"/>
            <p:cNvSpPr/>
            <p:nvPr/>
          </p:nvSpPr>
          <p:spPr>
            <a:xfrm>
              <a:off x="12546662" y="642407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4" name="object 7084"/>
            <p:cNvSpPr/>
            <p:nvPr/>
          </p:nvSpPr>
          <p:spPr>
            <a:xfrm>
              <a:off x="12546658" y="64240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5" name="object 7085"/>
            <p:cNvSpPr/>
            <p:nvPr/>
          </p:nvSpPr>
          <p:spPr>
            <a:xfrm>
              <a:off x="12511708" y="6421429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6" name="object 7086"/>
            <p:cNvSpPr/>
            <p:nvPr/>
          </p:nvSpPr>
          <p:spPr>
            <a:xfrm>
              <a:off x="12511778" y="64204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7" name="object 7087"/>
            <p:cNvSpPr/>
            <p:nvPr/>
          </p:nvSpPr>
          <p:spPr>
            <a:xfrm>
              <a:off x="12509922" y="643623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8" name="object 7088"/>
            <p:cNvSpPr/>
            <p:nvPr/>
          </p:nvSpPr>
          <p:spPr>
            <a:xfrm>
              <a:off x="12503215" y="641984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68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9" name="object 7089"/>
            <p:cNvSpPr/>
            <p:nvPr/>
          </p:nvSpPr>
          <p:spPr>
            <a:xfrm>
              <a:off x="12503808" y="64208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0" name="object 7090"/>
            <p:cNvSpPr/>
            <p:nvPr/>
          </p:nvSpPr>
          <p:spPr>
            <a:xfrm>
              <a:off x="12458381" y="641737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1" name="object 7091"/>
            <p:cNvSpPr/>
            <p:nvPr/>
          </p:nvSpPr>
          <p:spPr>
            <a:xfrm>
              <a:off x="12458383" y="64173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2" name="object 7092"/>
            <p:cNvSpPr/>
            <p:nvPr/>
          </p:nvSpPr>
          <p:spPr>
            <a:xfrm>
              <a:off x="12412988" y="641393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3" name="object 7093"/>
            <p:cNvSpPr/>
            <p:nvPr/>
          </p:nvSpPr>
          <p:spPr>
            <a:xfrm>
              <a:off x="12412984" y="6413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4" name="object 7094"/>
            <p:cNvSpPr/>
            <p:nvPr/>
          </p:nvSpPr>
          <p:spPr>
            <a:xfrm>
              <a:off x="12378033" y="6411286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5" name="object 7095"/>
            <p:cNvSpPr/>
            <p:nvPr/>
          </p:nvSpPr>
          <p:spPr>
            <a:xfrm>
              <a:off x="12378104" y="64102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6" name="object 7096"/>
            <p:cNvSpPr/>
            <p:nvPr/>
          </p:nvSpPr>
          <p:spPr>
            <a:xfrm>
              <a:off x="12376248" y="642611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7" name="object 7097"/>
            <p:cNvSpPr/>
            <p:nvPr/>
          </p:nvSpPr>
          <p:spPr>
            <a:xfrm>
              <a:off x="12369540" y="640969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8" name="object 7098"/>
            <p:cNvSpPr/>
            <p:nvPr/>
          </p:nvSpPr>
          <p:spPr>
            <a:xfrm>
              <a:off x="12370134" y="6410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9" name="object 7099"/>
            <p:cNvSpPr/>
            <p:nvPr/>
          </p:nvSpPr>
          <p:spPr>
            <a:xfrm>
              <a:off x="12324708" y="640724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0" name="object 7100"/>
            <p:cNvSpPr/>
            <p:nvPr/>
          </p:nvSpPr>
          <p:spPr>
            <a:xfrm>
              <a:off x="12324708" y="64072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1" name="object 7101"/>
            <p:cNvSpPr/>
            <p:nvPr/>
          </p:nvSpPr>
          <p:spPr>
            <a:xfrm>
              <a:off x="12279312" y="640380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2" name="object 7102"/>
            <p:cNvSpPr/>
            <p:nvPr/>
          </p:nvSpPr>
          <p:spPr>
            <a:xfrm>
              <a:off x="12279308" y="6403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3" name="object 7103"/>
            <p:cNvSpPr/>
            <p:nvPr/>
          </p:nvSpPr>
          <p:spPr>
            <a:xfrm>
              <a:off x="12244361" y="6401163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4" name="object 7104"/>
            <p:cNvSpPr/>
            <p:nvPr/>
          </p:nvSpPr>
          <p:spPr>
            <a:xfrm>
              <a:off x="12244427" y="64001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5" name="object 7105"/>
            <p:cNvSpPr/>
            <p:nvPr/>
          </p:nvSpPr>
          <p:spPr>
            <a:xfrm>
              <a:off x="12242573" y="641596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6" name="object 7106"/>
            <p:cNvSpPr/>
            <p:nvPr/>
          </p:nvSpPr>
          <p:spPr>
            <a:xfrm>
              <a:off x="12235867" y="6399570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7" name="object 7107"/>
            <p:cNvSpPr/>
            <p:nvPr/>
          </p:nvSpPr>
          <p:spPr>
            <a:xfrm>
              <a:off x="12236458" y="64005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8" name="object 7108"/>
            <p:cNvSpPr/>
            <p:nvPr/>
          </p:nvSpPr>
          <p:spPr>
            <a:xfrm>
              <a:off x="12191031" y="639712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9" name="object 7109"/>
            <p:cNvSpPr/>
            <p:nvPr/>
          </p:nvSpPr>
          <p:spPr>
            <a:xfrm>
              <a:off x="12191033" y="6397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0" name="object 7110"/>
            <p:cNvSpPr/>
            <p:nvPr/>
          </p:nvSpPr>
          <p:spPr>
            <a:xfrm>
              <a:off x="12145638" y="639368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1" name="object 7111"/>
            <p:cNvSpPr/>
            <p:nvPr/>
          </p:nvSpPr>
          <p:spPr>
            <a:xfrm>
              <a:off x="12145634" y="63936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2" name="object 7112"/>
            <p:cNvSpPr/>
            <p:nvPr/>
          </p:nvSpPr>
          <p:spPr>
            <a:xfrm>
              <a:off x="12110684" y="6391039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3" name="object 7113"/>
            <p:cNvSpPr/>
            <p:nvPr/>
          </p:nvSpPr>
          <p:spPr>
            <a:xfrm>
              <a:off x="12110754" y="6390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4" name="object 7114"/>
            <p:cNvSpPr/>
            <p:nvPr/>
          </p:nvSpPr>
          <p:spPr>
            <a:xfrm>
              <a:off x="12108898" y="6405834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670" y="0"/>
                  </a:moveTo>
                  <a:lnTo>
                    <a:pt x="0" y="8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5" name="object 7115"/>
            <p:cNvSpPr/>
            <p:nvPr/>
          </p:nvSpPr>
          <p:spPr>
            <a:xfrm>
              <a:off x="12102190" y="638944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6" name="object 7116"/>
            <p:cNvSpPr/>
            <p:nvPr/>
          </p:nvSpPr>
          <p:spPr>
            <a:xfrm>
              <a:off x="12102784" y="6390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7" name="object 7117"/>
            <p:cNvSpPr/>
            <p:nvPr/>
          </p:nvSpPr>
          <p:spPr>
            <a:xfrm>
              <a:off x="12057358" y="638699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8" name="object 7118"/>
            <p:cNvSpPr/>
            <p:nvPr/>
          </p:nvSpPr>
          <p:spPr>
            <a:xfrm>
              <a:off x="12057359" y="63870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9" name="object 7119"/>
            <p:cNvSpPr/>
            <p:nvPr/>
          </p:nvSpPr>
          <p:spPr>
            <a:xfrm>
              <a:off x="12011962" y="638355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0" name="object 7120"/>
            <p:cNvSpPr/>
            <p:nvPr/>
          </p:nvSpPr>
          <p:spPr>
            <a:xfrm>
              <a:off x="12011959" y="63835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1" name="object 7121"/>
            <p:cNvSpPr/>
            <p:nvPr/>
          </p:nvSpPr>
          <p:spPr>
            <a:xfrm>
              <a:off x="11977014" y="6380902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2" name="object 7122"/>
            <p:cNvSpPr/>
            <p:nvPr/>
          </p:nvSpPr>
          <p:spPr>
            <a:xfrm>
              <a:off x="11977079" y="6379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3" name="object 7123"/>
            <p:cNvSpPr/>
            <p:nvPr/>
          </p:nvSpPr>
          <p:spPr>
            <a:xfrm>
              <a:off x="11975223" y="6395710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4" name="object 7124"/>
            <p:cNvSpPr/>
            <p:nvPr/>
          </p:nvSpPr>
          <p:spPr>
            <a:xfrm>
              <a:off x="11968516" y="637932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5" name="object 7125"/>
            <p:cNvSpPr/>
            <p:nvPr/>
          </p:nvSpPr>
          <p:spPr>
            <a:xfrm>
              <a:off x="11969109" y="6380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6" name="object 7126"/>
            <p:cNvSpPr/>
            <p:nvPr/>
          </p:nvSpPr>
          <p:spPr>
            <a:xfrm>
              <a:off x="11923682" y="637686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7" name="object 7127"/>
            <p:cNvSpPr/>
            <p:nvPr/>
          </p:nvSpPr>
          <p:spPr>
            <a:xfrm>
              <a:off x="11923684" y="63768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8" name="object 7128"/>
            <p:cNvSpPr/>
            <p:nvPr/>
          </p:nvSpPr>
          <p:spPr>
            <a:xfrm>
              <a:off x="11878289" y="637343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9" name="object 7129"/>
            <p:cNvSpPr/>
            <p:nvPr/>
          </p:nvSpPr>
          <p:spPr>
            <a:xfrm>
              <a:off x="11878285" y="6373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0" name="object 7130"/>
            <p:cNvSpPr/>
            <p:nvPr/>
          </p:nvSpPr>
          <p:spPr>
            <a:xfrm>
              <a:off x="11843338" y="6370778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1" name="object 7131"/>
            <p:cNvSpPr/>
            <p:nvPr/>
          </p:nvSpPr>
          <p:spPr>
            <a:xfrm>
              <a:off x="11843404" y="63697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2" name="object 7132"/>
            <p:cNvSpPr/>
            <p:nvPr/>
          </p:nvSpPr>
          <p:spPr>
            <a:xfrm>
              <a:off x="11841549" y="638558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3" name="object 7133"/>
            <p:cNvSpPr/>
            <p:nvPr/>
          </p:nvSpPr>
          <p:spPr>
            <a:xfrm>
              <a:off x="11834843" y="636919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68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4" name="object 7134"/>
            <p:cNvSpPr/>
            <p:nvPr/>
          </p:nvSpPr>
          <p:spPr>
            <a:xfrm>
              <a:off x="11835435" y="63701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5" name="object 7135"/>
            <p:cNvSpPr/>
            <p:nvPr/>
          </p:nvSpPr>
          <p:spPr>
            <a:xfrm>
              <a:off x="11790009" y="636672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6" name="object 7136"/>
            <p:cNvSpPr/>
            <p:nvPr/>
          </p:nvSpPr>
          <p:spPr>
            <a:xfrm>
              <a:off x="11790009" y="63667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7" name="object 7137"/>
            <p:cNvSpPr/>
            <p:nvPr/>
          </p:nvSpPr>
          <p:spPr>
            <a:xfrm>
              <a:off x="11744614" y="6363286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8" name="object 7138"/>
            <p:cNvSpPr/>
            <p:nvPr/>
          </p:nvSpPr>
          <p:spPr>
            <a:xfrm>
              <a:off x="11744610" y="63632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9" name="object 7139"/>
            <p:cNvSpPr/>
            <p:nvPr/>
          </p:nvSpPr>
          <p:spPr>
            <a:xfrm>
              <a:off x="11709664" y="6360637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0" name="object 7140"/>
            <p:cNvSpPr/>
            <p:nvPr/>
          </p:nvSpPr>
          <p:spPr>
            <a:xfrm>
              <a:off x="11709734" y="63596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1" name="object 7141"/>
            <p:cNvSpPr/>
            <p:nvPr/>
          </p:nvSpPr>
          <p:spPr>
            <a:xfrm>
              <a:off x="11707874" y="637546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2" name="object 7142"/>
            <p:cNvSpPr/>
            <p:nvPr/>
          </p:nvSpPr>
          <p:spPr>
            <a:xfrm>
              <a:off x="11701168" y="635904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3" name="object 7143"/>
            <p:cNvSpPr/>
            <p:nvPr/>
          </p:nvSpPr>
          <p:spPr>
            <a:xfrm>
              <a:off x="11701759" y="6360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4" name="object 7144"/>
            <p:cNvSpPr/>
            <p:nvPr/>
          </p:nvSpPr>
          <p:spPr>
            <a:xfrm>
              <a:off x="11656332" y="635660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5" name="object 7145"/>
            <p:cNvSpPr/>
            <p:nvPr/>
          </p:nvSpPr>
          <p:spPr>
            <a:xfrm>
              <a:off x="11656335" y="6356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6" name="object 7146"/>
            <p:cNvSpPr/>
            <p:nvPr/>
          </p:nvSpPr>
          <p:spPr>
            <a:xfrm>
              <a:off x="11610933" y="635316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7" name="object 7147"/>
            <p:cNvSpPr/>
            <p:nvPr/>
          </p:nvSpPr>
          <p:spPr>
            <a:xfrm>
              <a:off x="11610935" y="63531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8" name="object 7148"/>
            <p:cNvSpPr/>
            <p:nvPr/>
          </p:nvSpPr>
          <p:spPr>
            <a:xfrm>
              <a:off x="11575989" y="6350514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9" name="object 7149"/>
            <p:cNvSpPr/>
            <p:nvPr/>
          </p:nvSpPr>
          <p:spPr>
            <a:xfrm>
              <a:off x="11576055" y="63495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0" name="object 7150"/>
            <p:cNvSpPr/>
            <p:nvPr/>
          </p:nvSpPr>
          <p:spPr>
            <a:xfrm>
              <a:off x="11574199" y="636531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/>
            <p:cNvSpPr/>
            <p:nvPr/>
          </p:nvSpPr>
          <p:spPr>
            <a:xfrm>
              <a:off x="11567492" y="634892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/>
            <p:cNvSpPr/>
            <p:nvPr/>
          </p:nvSpPr>
          <p:spPr>
            <a:xfrm>
              <a:off x="11568086" y="63499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/>
            <p:cNvSpPr/>
            <p:nvPr/>
          </p:nvSpPr>
          <p:spPr>
            <a:xfrm>
              <a:off x="11522659" y="6346477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/>
            <p:cNvSpPr/>
            <p:nvPr/>
          </p:nvSpPr>
          <p:spPr>
            <a:xfrm>
              <a:off x="11522659" y="63464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/>
            <p:cNvSpPr/>
            <p:nvPr/>
          </p:nvSpPr>
          <p:spPr>
            <a:xfrm>
              <a:off x="11477264" y="634303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/>
            <p:cNvSpPr/>
            <p:nvPr/>
          </p:nvSpPr>
          <p:spPr>
            <a:xfrm>
              <a:off x="11477260" y="63430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/>
            <p:cNvSpPr/>
            <p:nvPr/>
          </p:nvSpPr>
          <p:spPr>
            <a:xfrm>
              <a:off x="11442315" y="6340391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/>
            <p:cNvSpPr/>
            <p:nvPr/>
          </p:nvSpPr>
          <p:spPr>
            <a:xfrm>
              <a:off x="11442384" y="63393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/>
            <p:cNvSpPr/>
            <p:nvPr/>
          </p:nvSpPr>
          <p:spPr>
            <a:xfrm>
              <a:off x="11440525" y="635519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/>
            <p:cNvSpPr/>
            <p:nvPr/>
          </p:nvSpPr>
          <p:spPr>
            <a:xfrm>
              <a:off x="11433817" y="6338798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/>
            <p:cNvSpPr/>
            <p:nvPr/>
          </p:nvSpPr>
          <p:spPr>
            <a:xfrm>
              <a:off x="11434410" y="63397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/>
            <p:cNvSpPr/>
            <p:nvPr/>
          </p:nvSpPr>
          <p:spPr>
            <a:xfrm>
              <a:off x="11388984" y="633634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/>
            <p:cNvSpPr/>
            <p:nvPr/>
          </p:nvSpPr>
          <p:spPr>
            <a:xfrm>
              <a:off x="11388985" y="6336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/>
            <p:cNvSpPr/>
            <p:nvPr/>
          </p:nvSpPr>
          <p:spPr>
            <a:xfrm>
              <a:off x="11343584" y="6332904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/>
            <p:cNvSpPr/>
            <p:nvPr/>
          </p:nvSpPr>
          <p:spPr>
            <a:xfrm>
              <a:off x="11343586" y="6332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/>
            <p:cNvSpPr/>
            <p:nvPr/>
          </p:nvSpPr>
          <p:spPr>
            <a:xfrm>
              <a:off x="11308639" y="6330263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/>
            <p:cNvSpPr/>
            <p:nvPr/>
          </p:nvSpPr>
          <p:spPr>
            <a:xfrm>
              <a:off x="11308710" y="6329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/>
            <p:cNvSpPr/>
            <p:nvPr/>
          </p:nvSpPr>
          <p:spPr>
            <a:xfrm>
              <a:off x="11306850" y="634506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/>
            <p:cNvSpPr/>
            <p:nvPr/>
          </p:nvSpPr>
          <p:spPr>
            <a:xfrm>
              <a:off x="11300144" y="632867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/>
            <p:cNvSpPr/>
            <p:nvPr/>
          </p:nvSpPr>
          <p:spPr>
            <a:xfrm>
              <a:off x="11300736" y="6329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/>
            <p:cNvSpPr/>
            <p:nvPr/>
          </p:nvSpPr>
          <p:spPr>
            <a:xfrm>
              <a:off x="11255309" y="6326216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/>
            <p:cNvSpPr/>
            <p:nvPr/>
          </p:nvSpPr>
          <p:spPr>
            <a:xfrm>
              <a:off x="11255311" y="6326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/>
            <p:cNvSpPr/>
            <p:nvPr/>
          </p:nvSpPr>
          <p:spPr>
            <a:xfrm>
              <a:off x="11209909" y="632278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/>
            <p:cNvSpPr/>
            <p:nvPr/>
          </p:nvSpPr>
          <p:spPr>
            <a:xfrm>
              <a:off x="11209910" y="63227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/>
            <p:cNvSpPr/>
            <p:nvPr/>
          </p:nvSpPr>
          <p:spPr>
            <a:xfrm>
              <a:off x="11176745" y="6320266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35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/>
            <p:cNvSpPr/>
            <p:nvPr/>
          </p:nvSpPr>
          <p:spPr>
            <a:xfrm>
              <a:off x="8904377" y="63347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/>
            <p:cNvSpPr/>
            <p:nvPr/>
          </p:nvSpPr>
          <p:spPr>
            <a:xfrm>
              <a:off x="8896459" y="63188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/>
            <p:cNvSpPr/>
            <p:nvPr/>
          </p:nvSpPr>
          <p:spPr>
            <a:xfrm>
              <a:off x="8896459" y="6319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/>
            <p:cNvSpPr/>
            <p:nvPr/>
          </p:nvSpPr>
          <p:spPr>
            <a:xfrm>
              <a:off x="8850918" y="63198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/>
            <p:cNvSpPr/>
            <p:nvPr/>
          </p:nvSpPr>
          <p:spPr>
            <a:xfrm>
              <a:off x="8850910" y="6319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/>
            <p:cNvSpPr/>
            <p:nvPr/>
          </p:nvSpPr>
          <p:spPr>
            <a:xfrm>
              <a:off x="8807631" y="631988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/>
            <p:cNvSpPr/>
            <p:nvPr/>
          </p:nvSpPr>
          <p:spPr>
            <a:xfrm>
              <a:off x="8806649" y="63198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/>
            <p:cNvSpPr/>
            <p:nvPr/>
          </p:nvSpPr>
          <p:spPr>
            <a:xfrm>
              <a:off x="8808035" y="627443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/>
            <p:cNvSpPr/>
            <p:nvPr/>
          </p:nvSpPr>
          <p:spPr>
            <a:xfrm>
              <a:off x="8810640" y="6274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/>
            <p:cNvSpPr/>
            <p:nvPr/>
          </p:nvSpPr>
          <p:spPr>
            <a:xfrm>
              <a:off x="8812026" y="622905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/>
            <p:cNvSpPr/>
            <p:nvPr/>
          </p:nvSpPr>
          <p:spPr>
            <a:xfrm>
              <a:off x="8791079" y="622452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/>
            <p:cNvSpPr/>
            <p:nvPr/>
          </p:nvSpPr>
          <p:spPr>
            <a:xfrm>
              <a:off x="8807557" y="621802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/>
            <p:cNvSpPr/>
            <p:nvPr/>
          </p:nvSpPr>
          <p:spPr>
            <a:xfrm>
              <a:off x="8815449" y="6218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/>
            <p:cNvSpPr/>
            <p:nvPr/>
          </p:nvSpPr>
          <p:spPr>
            <a:xfrm>
              <a:off x="8816840" y="617334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/>
            <p:cNvSpPr/>
            <p:nvPr/>
          </p:nvSpPr>
          <p:spPr>
            <a:xfrm>
              <a:off x="8819441" y="61733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/>
            <p:cNvSpPr/>
            <p:nvPr/>
          </p:nvSpPr>
          <p:spPr>
            <a:xfrm>
              <a:off x="8820831" y="612798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/>
            <p:cNvSpPr/>
            <p:nvPr/>
          </p:nvSpPr>
          <p:spPr>
            <a:xfrm>
              <a:off x="8823432" y="61279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/>
            <p:cNvSpPr/>
            <p:nvPr/>
          </p:nvSpPr>
          <p:spPr>
            <a:xfrm>
              <a:off x="8824818" y="608260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/>
            <p:cNvSpPr/>
            <p:nvPr/>
          </p:nvSpPr>
          <p:spPr>
            <a:xfrm>
              <a:off x="8803923" y="607847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/>
            <p:cNvSpPr/>
            <p:nvPr/>
          </p:nvSpPr>
          <p:spPr>
            <a:xfrm>
              <a:off x="8820401" y="60719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/>
            <p:cNvSpPr/>
            <p:nvPr/>
          </p:nvSpPr>
          <p:spPr>
            <a:xfrm>
              <a:off x="8828293" y="60726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/>
            <p:cNvSpPr/>
            <p:nvPr/>
          </p:nvSpPr>
          <p:spPr>
            <a:xfrm>
              <a:off x="8829683" y="602729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/>
            <p:cNvSpPr/>
            <p:nvPr/>
          </p:nvSpPr>
          <p:spPr>
            <a:xfrm>
              <a:off x="8832284" y="60272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/>
            <p:cNvSpPr/>
            <p:nvPr/>
          </p:nvSpPr>
          <p:spPr>
            <a:xfrm>
              <a:off x="8833670" y="598193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/>
            <p:cNvSpPr/>
            <p:nvPr/>
          </p:nvSpPr>
          <p:spPr>
            <a:xfrm>
              <a:off x="8836272" y="5981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/>
            <p:cNvSpPr/>
            <p:nvPr/>
          </p:nvSpPr>
          <p:spPr>
            <a:xfrm>
              <a:off x="8837662" y="593655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/>
            <p:cNvSpPr/>
            <p:nvPr/>
          </p:nvSpPr>
          <p:spPr>
            <a:xfrm>
              <a:off x="8816766" y="593243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/>
            <p:cNvSpPr/>
            <p:nvPr/>
          </p:nvSpPr>
          <p:spPr>
            <a:xfrm>
              <a:off x="8833243" y="592592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/>
            <p:cNvSpPr/>
            <p:nvPr/>
          </p:nvSpPr>
          <p:spPr>
            <a:xfrm>
              <a:off x="8841136" y="5926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/>
            <p:cNvSpPr/>
            <p:nvPr/>
          </p:nvSpPr>
          <p:spPr>
            <a:xfrm>
              <a:off x="8842523" y="588124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/>
            <p:cNvSpPr/>
            <p:nvPr/>
          </p:nvSpPr>
          <p:spPr>
            <a:xfrm>
              <a:off x="8845128" y="5881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/>
            <p:cNvSpPr/>
            <p:nvPr/>
          </p:nvSpPr>
          <p:spPr>
            <a:xfrm>
              <a:off x="8846513" y="58358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/>
            <p:cNvSpPr/>
            <p:nvPr/>
          </p:nvSpPr>
          <p:spPr>
            <a:xfrm>
              <a:off x="8849115" y="5835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/>
            <p:cNvSpPr/>
            <p:nvPr/>
          </p:nvSpPr>
          <p:spPr>
            <a:xfrm>
              <a:off x="8850501" y="579051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/>
            <p:cNvSpPr/>
            <p:nvPr/>
          </p:nvSpPr>
          <p:spPr>
            <a:xfrm>
              <a:off x="8829609" y="578637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/>
            <p:cNvSpPr/>
            <p:nvPr/>
          </p:nvSpPr>
          <p:spPr>
            <a:xfrm>
              <a:off x="8846087" y="577986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/>
            <p:cNvSpPr/>
            <p:nvPr/>
          </p:nvSpPr>
          <p:spPr>
            <a:xfrm>
              <a:off x="8853980" y="5780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/>
            <p:cNvSpPr/>
            <p:nvPr/>
          </p:nvSpPr>
          <p:spPr>
            <a:xfrm>
              <a:off x="8855366" y="573518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/>
            <p:cNvSpPr/>
            <p:nvPr/>
          </p:nvSpPr>
          <p:spPr>
            <a:xfrm>
              <a:off x="8857967" y="5735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/>
            <p:cNvSpPr/>
            <p:nvPr/>
          </p:nvSpPr>
          <p:spPr>
            <a:xfrm>
              <a:off x="8859354" y="568982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/>
            <p:cNvSpPr/>
            <p:nvPr/>
          </p:nvSpPr>
          <p:spPr>
            <a:xfrm>
              <a:off x="8861959" y="56898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/>
            <p:cNvSpPr/>
            <p:nvPr/>
          </p:nvSpPr>
          <p:spPr>
            <a:xfrm>
              <a:off x="8863344" y="564445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/>
            <p:cNvSpPr/>
            <p:nvPr/>
          </p:nvSpPr>
          <p:spPr>
            <a:xfrm>
              <a:off x="8842459" y="564032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/>
            <p:cNvSpPr/>
            <p:nvPr/>
          </p:nvSpPr>
          <p:spPr>
            <a:xfrm>
              <a:off x="8858926" y="563382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8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/>
            <p:cNvSpPr/>
            <p:nvPr/>
          </p:nvSpPr>
          <p:spPr>
            <a:xfrm>
              <a:off x="8866819" y="56345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/>
            <p:cNvSpPr/>
            <p:nvPr/>
          </p:nvSpPr>
          <p:spPr>
            <a:xfrm>
              <a:off x="8868206" y="558913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/>
            <p:cNvSpPr/>
            <p:nvPr/>
          </p:nvSpPr>
          <p:spPr>
            <a:xfrm>
              <a:off x="8870811" y="55891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/>
            <p:cNvSpPr/>
            <p:nvPr/>
          </p:nvSpPr>
          <p:spPr>
            <a:xfrm>
              <a:off x="8872197" y="554377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/>
            <p:cNvSpPr/>
            <p:nvPr/>
          </p:nvSpPr>
          <p:spPr>
            <a:xfrm>
              <a:off x="8874797" y="5543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/>
            <p:cNvSpPr/>
            <p:nvPr/>
          </p:nvSpPr>
          <p:spPr>
            <a:xfrm>
              <a:off x="8876188" y="549840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/>
            <p:cNvSpPr/>
            <p:nvPr/>
          </p:nvSpPr>
          <p:spPr>
            <a:xfrm>
              <a:off x="8855292" y="549427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/>
            <p:cNvSpPr/>
            <p:nvPr/>
          </p:nvSpPr>
          <p:spPr>
            <a:xfrm>
              <a:off x="8871769" y="548776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/>
            <p:cNvSpPr/>
            <p:nvPr/>
          </p:nvSpPr>
          <p:spPr>
            <a:xfrm>
              <a:off x="8879662" y="54884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/>
            <p:cNvSpPr/>
            <p:nvPr/>
          </p:nvSpPr>
          <p:spPr>
            <a:xfrm>
              <a:off x="8881048" y="544307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/>
            <p:cNvSpPr/>
            <p:nvPr/>
          </p:nvSpPr>
          <p:spPr>
            <a:xfrm>
              <a:off x="8883649" y="54430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/>
            <p:cNvSpPr/>
            <p:nvPr/>
          </p:nvSpPr>
          <p:spPr>
            <a:xfrm>
              <a:off x="8885040" y="539773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/>
            <p:cNvSpPr/>
            <p:nvPr/>
          </p:nvSpPr>
          <p:spPr>
            <a:xfrm>
              <a:off x="8887641" y="5397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/>
            <p:cNvSpPr/>
            <p:nvPr/>
          </p:nvSpPr>
          <p:spPr>
            <a:xfrm>
              <a:off x="8889027" y="535235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/>
            <p:cNvSpPr/>
            <p:nvPr/>
          </p:nvSpPr>
          <p:spPr>
            <a:xfrm>
              <a:off x="8868141" y="534821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/>
            <p:cNvSpPr/>
            <p:nvPr/>
          </p:nvSpPr>
          <p:spPr>
            <a:xfrm>
              <a:off x="8884614" y="534171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/>
            <p:cNvSpPr/>
            <p:nvPr/>
          </p:nvSpPr>
          <p:spPr>
            <a:xfrm>
              <a:off x="8892502" y="53424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/>
            <p:cNvSpPr/>
            <p:nvPr/>
          </p:nvSpPr>
          <p:spPr>
            <a:xfrm>
              <a:off x="8893892" y="529703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/>
            <p:cNvSpPr/>
            <p:nvPr/>
          </p:nvSpPr>
          <p:spPr>
            <a:xfrm>
              <a:off x="8896494" y="52970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/>
            <p:cNvSpPr/>
            <p:nvPr/>
          </p:nvSpPr>
          <p:spPr>
            <a:xfrm>
              <a:off x="8897879" y="525167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/>
            <p:cNvSpPr/>
            <p:nvPr/>
          </p:nvSpPr>
          <p:spPr>
            <a:xfrm>
              <a:off x="8900484" y="5251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/>
            <p:cNvSpPr/>
            <p:nvPr/>
          </p:nvSpPr>
          <p:spPr>
            <a:xfrm>
              <a:off x="8901870" y="520629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/>
            <p:cNvSpPr/>
            <p:nvPr/>
          </p:nvSpPr>
          <p:spPr>
            <a:xfrm>
              <a:off x="8880975" y="52021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/>
            <p:cNvSpPr/>
            <p:nvPr/>
          </p:nvSpPr>
          <p:spPr>
            <a:xfrm>
              <a:off x="8897452" y="519566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/>
            <p:cNvSpPr/>
            <p:nvPr/>
          </p:nvSpPr>
          <p:spPr>
            <a:xfrm>
              <a:off x="8905346" y="51963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/>
            <p:cNvSpPr/>
            <p:nvPr/>
          </p:nvSpPr>
          <p:spPr>
            <a:xfrm>
              <a:off x="8906734" y="51509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/>
            <p:cNvSpPr/>
            <p:nvPr/>
          </p:nvSpPr>
          <p:spPr>
            <a:xfrm>
              <a:off x="8909336" y="51509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/>
            <p:cNvSpPr/>
            <p:nvPr/>
          </p:nvSpPr>
          <p:spPr>
            <a:xfrm>
              <a:off x="8910723" y="510562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/>
            <p:cNvSpPr/>
            <p:nvPr/>
          </p:nvSpPr>
          <p:spPr>
            <a:xfrm>
              <a:off x="8913324" y="51056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/>
            <p:cNvSpPr/>
            <p:nvPr/>
          </p:nvSpPr>
          <p:spPr>
            <a:xfrm>
              <a:off x="8914709" y="50603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454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/>
            <p:cNvSpPr/>
            <p:nvPr/>
          </p:nvSpPr>
          <p:spPr>
            <a:xfrm>
              <a:off x="10187648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/>
            <p:cNvSpPr/>
            <p:nvPr/>
          </p:nvSpPr>
          <p:spPr>
            <a:xfrm>
              <a:off x="10253994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/>
            <p:cNvSpPr/>
            <p:nvPr/>
          </p:nvSpPr>
          <p:spPr>
            <a:xfrm>
              <a:off x="10187648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/>
            <p:cNvSpPr/>
            <p:nvPr/>
          </p:nvSpPr>
          <p:spPr>
            <a:xfrm>
              <a:off x="10253994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/>
            <p:cNvSpPr/>
            <p:nvPr/>
          </p:nvSpPr>
          <p:spPr>
            <a:xfrm>
              <a:off x="10169825" y="517278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/>
            <p:cNvSpPr/>
            <p:nvPr/>
          </p:nvSpPr>
          <p:spPr>
            <a:xfrm>
              <a:off x="11760059" y="527725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/>
            <p:cNvSpPr/>
            <p:nvPr/>
          </p:nvSpPr>
          <p:spPr>
            <a:xfrm>
              <a:off x="11760059" y="53564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/>
            <p:cNvSpPr/>
            <p:nvPr/>
          </p:nvSpPr>
          <p:spPr>
            <a:xfrm>
              <a:off x="11760059" y="5358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/>
            <p:cNvSpPr/>
            <p:nvPr/>
          </p:nvSpPr>
          <p:spPr>
            <a:xfrm>
              <a:off x="12035832" y="527428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 h="0">
                  <a:moveTo>
                    <a:pt x="975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/>
            <p:cNvSpPr/>
            <p:nvPr/>
          </p:nvSpPr>
          <p:spPr>
            <a:xfrm>
              <a:off x="12133357" y="52742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/>
            <p:cNvSpPr/>
            <p:nvPr/>
          </p:nvSpPr>
          <p:spPr>
            <a:xfrm>
              <a:off x="12035824" y="527527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 h="0">
                  <a:moveTo>
                    <a:pt x="0" y="0"/>
                  </a:moveTo>
                  <a:lnTo>
                    <a:pt x="975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/>
            <p:cNvSpPr/>
            <p:nvPr/>
          </p:nvSpPr>
          <p:spPr>
            <a:xfrm>
              <a:off x="12035824" y="5277250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 h="0">
                  <a:moveTo>
                    <a:pt x="0" y="0"/>
                  </a:moveTo>
                  <a:lnTo>
                    <a:pt x="1044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/>
            <p:cNvSpPr/>
            <p:nvPr/>
          </p:nvSpPr>
          <p:spPr>
            <a:xfrm>
              <a:off x="12104639" y="527725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/>
            <p:cNvSpPr/>
            <p:nvPr/>
          </p:nvSpPr>
          <p:spPr>
            <a:xfrm>
              <a:off x="12104639" y="53564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/>
            <p:cNvSpPr/>
            <p:nvPr/>
          </p:nvSpPr>
          <p:spPr>
            <a:xfrm>
              <a:off x="12104639" y="5358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/>
            <p:cNvSpPr/>
            <p:nvPr/>
          </p:nvSpPr>
          <p:spPr>
            <a:xfrm>
              <a:off x="12061567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/>
            <p:cNvSpPr/>
            <p:nvPr/>
          </p:nvSpPr>
          <p:spPr>
            <a:xfrm>
              <a:off x="12055627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/>
            <p:cNvSpPr/>
            <p:nvPr/>
          </p:nvSpPr>
          <p:spPr>
            <a:xfrm>
              <a:off x="12055627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/>
            <p:cNvSpPr/>
            <p:nvPr/>
          </p:nvSpPr>
          <p:spPr>
            <a:xfrm>
              <a:off x="12055627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/>
            <p:cNvSpPr/>
            <p:nvPr/>
          </p:nvSpPr>
          <p:spPr>
            <a:xfrm>
              <a:off x="12055627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/>
            <p:cNvSpPr/>
            <p:nvPr/>
          </p:nvSpPr>
          <p:spPr>
            <a:xfrm>
              <a:off x="12090282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/>
            <p:cNvSpPr/>
            <p:nvPr/>
          </p:nvSpPr>
          <p:spPr>
            <a:xfrm>
              <a:off x="12084341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/>
            <p:cNvSpPr/>
            <p:nvPr/>
          </p:nvSpPr>
          <p:spPr>
            <a:xfrm>
              <a:off x="12084341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/>
            <p:cNvSpPr/>
            <p:nvPr/>
          </p:nvSpPr>
          <p:spPr>
            <a:xfrm>
              <a:off x="12084341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/>
            <p:cNvSpPr/>
            <p:nvPr/>
          </p:nvSpPr>
          <p:spPr>
            <a:xfrm>
              <a:off x="12084341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/>
            <p:cNvSpPr/>
            <p:nvPr/>
          </p:nvSpPr>
          <p:spPr>
            <a:xfrm>
              <a:off x="12090282" y="5277248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w="0" h="140970">
                  <a:moveTo>
                    <a:pt x="0" y="140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/>
            <p:cNvSpPr/>
            <p:nvPr/>
          </p:nvSpPr>
          <p:spPr>
            <a:xfrm>
              <a:off x="12061567" y="5277252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/>
            <p:cNvSpPr/>
            <p:nvPr/>
          </p:nvSpPr>
          <p:spPr>
            <a:xfrm>
              <a:off x="12067508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/>
            <p:cNvSpPr/>
            <p:nvPr/>
          </p:nvSpPr>
          <p:spPr>
            <a:xfrm>
              <a:off x="12067508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/>
            <p:cNvSpPr/>
            <p:nvPr/>
          </p:nvSpPr>
          <p:spPr>
            <a:xfrm>
              <a:off x="12067508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/>
            <p:cNvSpPr/>
            <p:nvPr/>
          </p:nvSpPr>
          <p:spPr>
            <a:xfrm>
              <a:off x="12067508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/>
            <p:cNvSpPr/>
            <p:nvPr/>
          </p:nvSpPr>
          <p:spPr>
            <a:xfrm>
              <a:off x="12766059" y="6055385"/>
              <a:ext cx="116205" cy="78105"/>
            </a:xfrm>
            <a:custGeom>
              <a:avLst/>
              <a:gdLst/>
              <a:ahLst/>
              <a:cxnLst/>
              <a:rect l="l" t="t" r="r" b="b"/>
              <a:pathLst>
                <a:path w="116204" h="78104">
                  <a:moveTo>
                    <a:pt x="0" y="0"/>
                  </a:moveTo>
                  <a:lnTo>
                    <a:pt x="115807" y="779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/>
            <p:cNvSpPr/>
            <p:nvPr/>
          </p:nvSpPr>
          <p:spPr>
            <a:xfrm>
              <a:off x="12732934" y="5992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31"/>
                  </a:moveTo>
                  <a:lnTo>
                    <a:pt x="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/>
            <p:cNvSpPr/>
            <p:nvPr/>
          </p:nvSpPr>
          <p:spPr>
            <a:xfrm>
              <a:off x="10167847" y="514753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/>
            <p:cNvSpPr/>
            <p:nvPr/>
          </p:nvSpPr>
          <p:spPr>
            <a:xfrm>
              <a:off x="10044077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/>
            <p:cNvSpPr/>
            <p:nvPr/>
          </p:nvSpPr>
          <p:spPr>
            <a:xfrm>
              <a:off x="10123287" y="5504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/>
            <p:cNvSpPr/>
            <p:nvPr/>
          </p:nvSpPr>
          <p:spPr>
            <a:xfrm>
              <a:off x="10126258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/>
            <p:cNvSpPr/>
            <p:nvPr/>
          </p:nvSpPr>
          <p:spPr>
            <a:xfrm>
              <a:off x="10187648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/>
            <p:cNvSpPr/>
            <p:nvPr/>
          </p:nvSpPr>
          <p:spPr>
            <a:xfrm>
              <a:off x="10252011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/>
            <p:cNvSpPr/>
            <p:nvPr/>
          </p:nvSpPr>
          <p:spPr>
            <a:xfrm>
              <a:off x="10187648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/>
            <p:cNvSpPr/>
            <p:nvPr/>
          </p:nvSpPr>
          <p:spPr>
            <a:xfrm>
              <a:off x="10252011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/>
            <p:cNvSpPr/>
            <p:nvPr/>
          </p:nvSpPr>
          <p:spPr>
            <a:xfrm>
              <a:off x="10044077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/>
            <p:cNvSpPr/>
            <p:nvPr/>
          </p:nvSpPr>
          <p:spPr>
            <a:xfrm>
              <a:off x="10108435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/>
            <p:cNvSpPr/>
            <p:nvPr/>
          </p:nvSpPr>
          <p:spPr>
            <a:xfrm>
              <a:off x="10167847" y="543865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/>
            <p:cNvSpPr/>
            <p:nvPr/>
          </p:nvSpPr>
          <p:spPr>
            <a:xfrm>
              <a:off x="10170813" y="543865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/>
            <p:cNvSpPr/>
            <p:nvPr/>
          </p:nvSpPr>
          <p:spPr>
            <a:xfrm>
              <a:off x="11651632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/>
            <p:cNvSpPr/>
            <p:nvPr/>
          </p:nvSpPr>
          <p:spPr>
            <a:xfrm>
              <a:off x="11685944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/>
            <p:cNvSpPr/>
            <p:nvPr/>
          </p:nvSpPr>
          <p:spPr>
            <a:xfrm>
              <a:off x="11702528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/>
            <p:cNvSpPr/>
            <p:nvPr/>
          </p:nvSpPr>
          <p:spPr>
            <a:xfrm>
              <a:off x="11871183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51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/>
            <p:cNvSpPr/>
            <p:nvPr/>
          </p:nvSpPr>
          <p:spPr>
            <a:xfrm>
              <a:off x="11837444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/>
            <p:cNvSpPr/>
            <p:nvPr/>
          </p:nvSpPr>
          <p:spPr>
            <a:xfrm>
              <a:off x="11820287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51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/>
            <p:cNvSpPr/>
            <p:nvPr/>
          </p:nvSpPr>
          <p:spPr>
            <a:xfrm>
              <a:off x="11555836" y="5483701"/>
              <a:ext cx="6350" cy="35560"/>
            </a:xfrm>
            <a:custGeom>
              <a:avLst/>
              <a:gdLst/>
              <a:ahLst/>
              <a:cxnLst/>
              <a:rect l="l" t="t" r="r" b="b"/>
              <a:pathLst>
                <a:path w="6350" h="35560">
                  <a:moveTo>
                    <a:pt x="0" y="35108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/>
            <p:cNvSpPr/>
            <p:nvPr/>
          </p:nvSpPr>
          <p:spPr>
            <a:xfrm>
              <a:off x="11523155" y="5572820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905" y="17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/>
            <p:cNvSpPr/>
            <p:nvPr/>
          </p:nvSpPr>
          <p:spPr>
            <a:xfrm>
              <a:off x="11542962" y="5607128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0"/>
                  </a:moveTo>
                  <a:lnTo>
                    <a:pt x="9162" y="158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/>
            <p:cNvSpPr/>
            <p:nvPr/>
          </p:nvSpPr>
          <p:spPr>
            <a:xfrm>
              <a:off x="11552121" y="5622999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905" y="17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/>
            <p:cNvSpPr/>
            <p:nvPr/>
          </p:nvSpPr>
          <p:spPr>
            <a:xfrm>
              <a:off x="11730700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/>
            <p:cNvSpPr/>
            <p:nvPr/>
          </p:nvSpPr>
          <p:spPr>
            <a:xfrm>
              <a:off x="11765010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/>
            <p:cNvSpPr/>
            <p:nvPr/>
          </p:nvSpPr>
          <p:spPr>
            <a:xfrm>
              <a:off x="11781591" y="5694790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0"/>
                  </a:moveTo>
                  <a:lnTo>
                    <a:pt x="1716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/>
            <p:cNvSpPr/>
            <p:nvPr/>
          </p:nvSpPr>
          <p:spPr>
            <a:xfrm>
              <a:off x="12187477" y="566537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/>
            <p:cNvSpPr/>
            <p:nvPr/>
          </p:nvSpPr>
          <p:spPr>
            <a:xfrm>
              <a:off x="12153708" y="568518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6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/>
            <p:cNvSpPr/>
            <p:nvPr/>
          </p:nvSpPr>
          <p:spPr>
            <a:xfrm>
              <a:off x="12136576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3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/>
            <p:cNvSpPr/>
            <p:nvPr/>
          </p:nvSpPr>
          <p:spPr>
            <a:xfrm>
              <a:off x="11967898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/>
            <p:cNvSpPr/>
            <p:nvPr/>
          </p:nvSpPr>
          <p:spPr>
            <a:xfrm>
              <a:off x="12002207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/>
            <p:cNvSpPr/>
            <p:nvPr/>
          </p:nvSpPr>
          <p:spPr>
            <a:xfrm>
              <a:off x="12018793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/>
            <p:cNvSpPr/>
            <p:nvPr/>
          </p:nvSpPr>
          <p:spPr>
            <a:xfrm>
              <a:off x="12108413" y="566537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/>
            <p:cNvSpPr/>
            <p:nvPr/>
          </p:nvSpPr>
          <p:spPr>
            <a:xfrm>
              <a:off x="12074642" y="568518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6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/>
            <p:cNvSpPr/>
            <p:nvPr/>
          </p:nvSpPr>
          <p:spPr>
            <a:xfrm>
              <a:off x="12057507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3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/>
            <p:cNvSpPr/>
            <p:nvPr/>
          </p:nvSpPr>
          <p:spPr>
            <a:xfrm>
              <a:off x="12528562" y="55416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/>
            <p:cNvSpPr/>
            <p:nvPr/>
          </p:nvSpPr>
          <p:spPr>
            <a:xfrm>
              <a:off x="12528562" y="54614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/>
            <p:cNvSpPr/>
            <p:nvPr/>
          </p:nvSpPr>
          <p:spPr>
            <a:xfrm>
              <a:off x="11860460" y="4767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/>
            <p:cNvSpPr/>
            <p:nvPr/>
          </p:nvSpPr>
          <p:spPr>
            <a:xfrm>
              <a:off x="11818210" y="476797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42250" y="0"/>
                  </a:moveTo>
                  <a:lnTo>
                    <a:pt x="0" y="0"/>
                  </a:lnTo>
                </a:path>
                <a:path w="59690" h="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/>
            <p:cNvSpPr/>
            <p:nvPr/>
          </p:nvSpPr>
          <p:spPr>
            <a:xfrm>
              <a:off x="11818208" y="476797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/>
            <p:cNvSpPr/>
            <p:nvPr/>
          </p:nvSpPr>
          <p:spPr>
            <a:xfrm>
              <a:off x="11860851" y="47692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/>
            <p:cNvSpPr/>
            <p:nvPr/>
          </p:nvSpPr>
          <p:spPr>
            <a:xfrm>
              <a:off x="11860785" y="47684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/>
            <p:cNvSpPr/>
            <p:nvPr/>
          </p:nvSpPr>
          <p:spPr>
            <a:xfrm>
              <a:off x="11864000" y="4778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/>
            <p:cNvSpPr/>
            <p:nvPr/>
          </p:nvSpPr>
          <p:spPr>
            <a:xfrm>
              <a:off x="11861423" y="47765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88"/>
                  </a:moveTo>
                  <a:lnTo>
                    <a:pt x="1319" y="188"/>
                  </a:lnTo>
                </a:path>
                <a:path w="1904" h="635">
                  <a:moveTo>
                    <a:pt x="31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/>
            <p:cNvSpPr/>
            <p:nvPr/>
          </p:nvSpPr>
          <p:spPr>
            <a:xfrm>
              <a:off x="11861376" y="47757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/>
            <p:cNvSpPr/>
            <p:nvPr/>
          </p:nvSpPr>
          <p:spPr>
            <a:xfrm>
              <a:off x="11861334" y="47749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/>
            <p:cNvSpPr/>
            <p:nvPr/>
          </p:nvSpPr>
          <p:spPr>
            <a:xfrm>
              <a:off x="11861278" y="47740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/>
            <p:cNvSpPr/>
            <p:nvPr/>
          </p:nvSpPr>
          <p:spPr>
            <a:xfrm>
              <a:off x="11861226" y="477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/>
            <p:cNvSpPr/>
            <p:nvPr/>
          </p:nvSpPr>
          <p:spPr>
            <a:xfrm>
              <a:off x="11861155" y="47724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/>
            <p:cNvSpPr/>
            <p:nvPr/>
          </p:nvSpPr>
          <p:spPr>
            <a:xfrm>
              <a:off x="11861103" y="47716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/>
            <p:cNvSpPr/>
            <p:nvPr/>
          </p:nvSpPr>
          <p:spPr>
            <a:xfrm>
              <a:off x="11861031" y="477084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/>
            <p:cNvSpPr/>
            <p:nvPr/>
          </p:nvSpPr>
          <p:spPr>
            <a:xfrm>
              <a:off x="11860938" y="4770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/>
            <p:cNvSpPr/>
            <p:nvPr/>
          </p:nvSpPr>
          <p:spPr>
            <a:xfrm>
              <a:off x="11869913" y="477949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/>
            <p:cNvSpPr/>
            <p:nvPr/>
          </p:nvSpPr>
          <p:spPr>
            <a:xfrm>
              <a:off x="11818208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/>
            <p:cNvSpPr/>
            <p:nvPr/>
          </p:nvSpPr>
          <p:spPr>
            <a:xfrm>
              <a:off x="11818210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/>
            <p:cNvSpPr/>
            <p:nvPr/>
          </p:nvSpPr>
          <p:spPr>
            <a:xfrm>
              <a:off x="11863999" y="47795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/>
            <p:cNvSpPr/>
            <p:nvPr/>
          </p:nvSpPr>
          <p:spPr>
            <a:xfrm>
              <a:off x="11866453" y="4777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/>
            <p:cNvSpPr/>
            <p:nvPr/>
          </p:nvSpPr>
          <p:spPr>
            <a:xfrm>
              <a:off x="11877445" y="476807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/>
            <p:cNvSpPr/>
            <p:nvPr/>
          </p:nvSpPr>
          <p:spPr>
            <a:xfrm>
              <a:off x="11860460" y="479876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/>
            <p:cNvSpPr/>
            <p:nvPr/>
          </p:nvSpPr>
          <p:spPr>
            <a:xfrm>
              <a:off x="11818106" y="4768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/>
            <p:cNvSpPr/>
            <p:nvPr/>
          </p:nvSpPr>
          <p:spPr>
            <a:xfrm>
              <a:off x="11860460" y="47987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/>
            <p:cNvSpPr/>
            <p:nvPr/>
          </p:nvSpPr>
          <p:spPr>
            <a:xfrm>
              <a:off x="11860785" y="4797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9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/>
            <p:cNvSpPr/>
            <p:nvPr/>
          </p:nvSpPr>
          <p:spPr>
            <a:xfrm>
              <a:off x="11860858" y="47970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/>
            <p:cNvSpPr/>
            <p:nvPr/>
          </p:nvSpPr>
          <p:spPr>
            <a:xfrm>
              <a:off x="11860934" y="47962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/>
            <p:cNvSpPr/>
            <p:nvPr/>
          </p:nvSpPr>
          <p:spPr>
            <a:xfrm>
              <a:off x="11861032" y="47954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/>
            <p:cNvSpPr/>
            <p:nvPr/>
          </p:nvSpPr>
          <p:spPr>
            <a:xfrm>
              <a:off x="11861104" y="4794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/>
            <p:cNvSpPr/>
            <p:nvPr/>
          </p:nvSpPr>
          <p:spPr>
            <a:xfrm>
              <a:off x="11861429" y="4790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/>
            <p:cNvSpPr/>
            <p:nvPr/>
          </p:nvSpPr>
          <p:spPr>
            <a:xfrm>
              <a:off x="11861155" y="47938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/>
            <p:cNvSpPr/>
            <p:nvPr/>
          </p:nvSpPr>
          <p:spPr>
            <a:xfrm>
              <a:off x="11861229" y="47930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/>
            <p:cNvSpPr/>
            <p:nvPr/>
          </p:nvSpPr>
          <p:spPr>
            <a:xfrm>
              <a:off x="11861279" y="479218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/>
            <p:cNvSpPr/>
            <p:nvPr/>
          </p:nvSpPr>
          <p:spPr>
            <a:xfrm>
              <a:off x="11861330" y="47913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/>
            <p:cNvSpPr/>
            <p:nvPr/>
          </p:nvSpPr>
          <p:spPr>
            <a:xfrm>
              <a:off x="11861376" y="47905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/>
            <p:cNvSpPr/>
            <p:nvPr/>
          </p:nvSpPr>
          <p:spPr>
            <a:xfrm>
              <a:off x="11868976" y="4779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/>
            <p:cNvSpPr/>
            <p:nvPr/>
          </p:nvSpPr>
          <p:spPr>
            <a:xfrm>
              <a:off x="11864591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/>
            <p:cNvSpPr/>
            <p:nvPr/>
          </p:nvSpPr>
          <p:spPr>
            <a:xfrm>
              <a:off x="11864596" y="4782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/>
            <p:cNvSpPr/>
            <p:nvPr/>
          </p:nvSpPr>
          <p:spPr>
            <a:xfrm>
              <a:off x="11864992" y="4787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/>
            <p:cNvSpPr/>
            <p:nvPr/>
          </p:nvSpPr>
          <p:spPr>
            <a:xfrm>
              <a:off x="11864019" y="47874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/>
            <p:cNvSpPr/>
            <p:nvPr/>
          </p:nvSpPr>
          <p:spPr>
            <a:xfrm>
              <a:off x="11865338" y="47828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/>
            <p:cNvSpPr/>
            <p:nvPr/>
          </p:nvSpPr>
          <p:spPr>
            <a:xfrm>
              <a:off x="11868955" y="4787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/>
            <p:cNvSpPr/>
            <p:nvPr/>
          </p:nvSpPr>
          <p:spPr>
            <a:xfrm>
              <a:off x="11867722" y="4775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/>
            <p:cNvSpPr/>
            <p:nvPr/>
          </p:nvSpPr>
          <p:spPr>
            <a:xfrm>
              <a:off x="11868312" y="47767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/>
            <p:cNvSpPr/>
            <p:nvPr/>
          </p:nvSpPr>
          <p:spPr>
            <a:xfrm>
              <a:off x="11868954" y="47783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/>
            <p:cNvSpPr/>
            <p:nvPr/>
          </p:nvSpPr>
          <p:spPr>
            <a:xfrm>
              <a:off x="11868358" y="47780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/>
            <p:cNvSpPr/>
            <p:nvPr/>
          </p:nvSpPr>
          <p:spPr>
            <a:xfrm>
              <a:off x="11869670" y="47767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/>
            <p:cNvSpPr/>
            <p:nvPr/>
          </p:nvSpPr>
          <p:spPr>
            <a:xfrm>
              <a:off x="11869917" y="4776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/>
            <p:cNvSpPr/>
            <p:nvPr/>
          </p:nvSpPr>
          <p:spPr>
            <a:xfrm>
              <a:off x="11869056" y="4774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/>
            <p:cNvSpPr/>
            <p:nvPr/>
          </p:nvSpPr>
          <p:spPr>
            <a:xfrm>
              <a:off x="11870092" y="4776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/>
            <p:cNvSpPr/>
            <p:nvPr/>
          </p:nvSpPr>
          <p:spPr>
            <a:xfrm>
              <a:off x="11870094" y="47755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/>
            <p:cNvSpPr/>
            <p:nvPr/>
          </p:nvSpPr>
          <p:spPr>
            <a:xfrm>
              <a:off x="11860460" y="4798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/>
            <p:cNvSpPr/>
            <p:nvPr/>
          </p:nvSpPr>
          <p:spPr>
            <a:xfrm>
              <a:off x="11818208" y="4767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/>
            <p:cNvSpPr/>
            <p:nvPr/>
          </p:nvSpPr>
          <p:spPr>
            <a:xfrm>
              <a:off x="11861455" y="4790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/>
            <p:cNvSpPr/>
            <p:nvPr/>
          </p:nvSpPr>
          <p:spPr>
            <a:xfrm>
              <a:off x="11861254" y="47934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/>
            <p:cNvSpPr/>
            <p:nvPr/>
          </p:nvSpPr>
          <p:spPr>
            <a:xfrm>
              <a:off x="11861351" y="4792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/>
            <p:cNvSpPr/>
            <p:nvPr/>
          </p:nvSpPr>
          <p:spPr>
            <a:xfrm>
              <a:off x="11860460" y="4679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/>
            <p:cNvSpPr/>
            <p:nvPr/>
          </p:nvSpPr>
          <p:spPr>
            <a:xfrm>
              <a:off x="11818210" y="467905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42250" y="0"/>
                  </a:moveTo>
                  <a:lnTo>
                    <a:pt x="0" y="0"/>
                  </a:lnTo>
                </a:path>
                <a:path w="59690" h="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/>
            <p:cNvSpPr/>
            <p:nvPr/>
          </p:nvSpPr>
          <p:spPr>
            <a:xfrm>
              <a:off x="11818208" y="467905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/>
            <p:cNvSpPr/>
            <p:nvPr/>
          </p:nvSpPr>
          <p:spPr>
            <a:xfrm>
              <a:off x="11860851" y="46803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/>
            <p:cNvSpPr/>
            <p:nvPr/>
          </p:nvSpPr>
          <p:spPr>
            <a:xfrm>
              <a:off x="11860785" y="46795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/>
            <p:cNvSpPr/>
            <p:nvPr/>
          </p:nvSpPr>
          <p:spPr>
            <a:xfrm>
              <a:off x="11864000" y="4689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/>
            <p:cNvSpPr/>
            <p:nvPr/>
          </p:nvSpPr>
          <p:spPr>
            <a:xfrm>
              <a:off x="11861423" y="46876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98"/>
                  </a:moveTo>
                  <a:lnTo>
                    <a:pt x="1319" y="198"/>
                  </a:lnTo>
                </a:path>
                <a:path w="1904" h="635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/>
            <p:cNvSpPr/>
            <p:nvPr/>
          </p:nvSpPr>
          <p:spPr>
            <a:xfrm>
              <a:off x="11861376" y="4686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/>
            <p:cNvSpPr/>
            <p:nvPr/>
          </p:nvSpPr>
          <p:spPr>
            <a:xfrm>
              <a:off x="11861334" y="46859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/>
            <p:cNvSpPr/>
            <p:nvPr/>
          </p:nvSpPr>
          <p:spPr>
            <a:xfrm>
              <a:off x="11861278" y="46851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/>
            <p:cNvSpPr/>
            <p:nvPr/>
          </p:nvSpPr>
          <p:spPr>
            <a:xfrm>
              <a:off x="11861226" y="46843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/>
            <p:cNvSpPr/>
            <p:nvPr/>
          </p:nvSpPr>
          <p:spPr>
            <a:xfrm>
              <a:off x="11861155" y="46835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/>
            <p:cNvSpPr/>
            <p:nvPr/>
          </p:nvSpPr>
          <p:spPr>
            <a:xfrm>
              <a:off x="11861103" y="46827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/>
            <p:cNvSpPr/>
            <p:nvPr/>
          </p:nvSpPr>
          <p:spPr>
            <a:xfrm>
              <a:off x="11861031" y="468192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/>
            <p:cNvSpPr/>
            <p:nvPr/>
          </p:nvSpPr>
          <p:spPr>
            <a:xfrm>
              <a:off x="11860938" y="46811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/>
            <p:cNvSpPr/>
            <p:nvPr/>
          </p:nvSpPr>
          <p:spPr>
            <a:xfrm>
              <a:off x="11869913" y="469055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/>
            <p:cNvSpPr/>
            <p:nvPr/>
          </p:nvSpPr>
          <p:spPr>
            <a:xfrm>
              <a:off x="11818208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/>
            <p:cNvSpPr/>
            <p:nvPr/>
          </p:nvSpPr>
          <p:spPr>
            <a:xfrm>
              <a:off x="11818210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/>
            <p:cNvSpPr/>
            <p:nvPr/>
          </p:nvSpPr>
          <p:spPr>
            <a:xfrm>
              <a:off x="11863999" y="4690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/>
            <p:cNvSpPr/>
            <p:nvPr/>
          </p:nvSpPr>
          <p:spPr>
            <a:xfrm>
              <a:off x="11866453" y="4688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/>
            <p:cNvSpPr/>
            <p:nvPr/>
          </p:nvSpPr>
          <p:spPr>
            <a:xfrm>
              <a:off x="11877445" y="467916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/>
            <p:cNvSpPr/>
            <p:nvPr/>
          </p:nvSpPr>
          <p:spPr>
            <a:xfrm>
              <a:off x="11860460" y="47098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/>
            <p:cNvSpPr/>
            <p:nvPr/>
          </p:nvSpPr>
          <p:spPr>
            <a:xfrm>
              <a:off x="11818106" y="46792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/>
            <p:cNvSpPr/>
            <p:nvPr/>
          </p:nvSpPr>
          <p:spPr>
            <a:xfrm>
              <a:off x="11860460" y="4709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/>
            <p:cNvSpPr/>
            <p:nvPr/>
          </p:nvSpPr>
          <p:spPr>
            <a:xfrm>
              <a:off x="11860785" y="4708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/>
            <p:cNvSpPr/>
            <p:nvPr/>
          </p:nvSpPr>
          <p:spPr>
            <a:xfrm>
              <a:off x="11860858" y="470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/>
            <p:cNvSpPr/>
            <p:nvPr/>
          </p:nvSpPr>
          <p:spPr>
            <a:xfrm>
              <a:off x="11860934" y="47073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/>
            <p:cNvSpPr/>
            <p:nvPr/>
          </p:nvSpPr>
          <p:spPr>
            <a:xfrm>
              <a:off x="11861032" y="47065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/>
            <p:cNvSpPr/>
            <p:nvPr/>
          </p:nvSpPr>
          <p:spPr>
            <a:xfrm>
              <a:off x="11861104" y="47057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/>
            <p:cNvSpPr/>
            <p:nvPr/>
          </p:nvSpPr>
          <p:spPr>
            <a:xfrm>
              <a:off x="11861429" y="4701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/>
            <p:cNvSpPr/>
            <p:nvPr/>
          </p:nvSpPr>
          <p:spPr>
            <a:xfrm>
              <a:off x="11861155" y="47049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/>
            <p:cNvSpPr/>
            <p:nvPr/>
          </p:nvSpPr>
          <p:spPr>
            <a:xfrm>
              <a:off x="11861229" y="47040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/>
            <p:cNvSpPr/>
            <p:nvPr/>
          </p:nvSpPr>
          <p:spPr>
            <a:xfrm>
              <a:off x="11861279" y="470327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/>
            <p:cNvSpPr/>
            <p:nvPr/>
          </p:nvSpPr>
          <p:spPr>
            <a:xfrm>
              <a:off x="11861330" y="47024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/>
            <p:cNvSpPr/>
            <p:nvPr/>
          </p:nvSpPr>
          <p:spPr>
            <a:xfrm>
              <a:off x="11861376" y="47016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/>
            <p:cNvSpPr/>
            <p:nvPr/>
          </p:nvSpPr>
          <p:spPr>
            <a:xfrm>
              <a:off x="11868976" y="46905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/>
            <p:cNvSpPr/>
            <p:nvPr/>
          </p:nvSpPr>
          <p:spPr>
            <a:xfrm>
              <a:off x="11864591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/>
            <p:cNvSpPr/>
            <p:nvPr/>
          </p:nvSpPr>
          <p:spPr>
            <a:xfrm>
              <a:off x="11864596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/>
            <p:cNvSpPr/>
            <p:nvPr/>
          </p:nvSpPr>
          <p:spPr>
            <a:xfrm>
              <a:off x="11864992" y="4698469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5">
                  <a:moveTo>
                    <a:pt x="49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/>
            <p:cNvSpPr/>
            <p:nvPr/>
          </p:nvSpPr>
          <p:spPr>
            <a:xfrm>
              <a:off x="11864019" y="4698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/>
            <p:cNvSpPr/>
            <p:nvPr/>
          </p:nvSpPr>
          <p:spPr>
            <a:xfrm>
              <a:off x="11865338" y="46939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/>
            <p:cNvSpPr/>
            <p:nvPr/>
          </p:nvSpPr>
          <p:spPr>
            <a:xfrm>
              <a:off x="11868955" y="46984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7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/>
            <p:cNvSpPr/>
            <p:nvPr/>
          </p:nvSpPr>
          <p:spPr>
            <a:xfrm>
              <a:off x="11867722" y="46870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/>
            <p:cNvSpPr/>
            <p:nvPr/>
          </p:nvSpPr>
          <p:spPr>
            <a:xfrm>
              <a:off x="11868312" y="4687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/>
            <p:cNvSpPr/>
            <p:nvPr/>
          </p:nvSpPr>
          <p:spPr>
            <a:xfrm>
              <a:off x="11868954" y="468948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/>
            <p:cNvSpPr/>
            <p:nvPr/>
          </p:nvSpPr>
          <p:spPr>
            <a:xfrm>
              <a:off x="11868358" y="46891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/>
            <p:cNvSpPr/>
            <p:nvPr/>
          </p:nvSpPr>
          <p:spPr>
            <a:xfrm>
              <a:off x="11869670" y="4687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/>
            <p:cNvSpPr/>
            <p:nvPr/>
          </p:nvSpPr>
          <p:spPr>
            <a:xfrm>
              <a:off x="11869917" y="4687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/>
            <p:cNvSpPr/>
            <p:nvPr/>
          </p:nvSpPr>
          <p:spPr>
            <a:xfrm>
              <a:off x="11869056" y="46855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/>
            <p:cNvSpPr/>
            <p:nvPr/>
          </p:nvSpPr>
          <p:spPr>
            <a:xfrm>
              <a:off x="11870092" y="4687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/>
            <p:cNvSpPr/>
            <p:nvPr/>
          </p:nvSpPr>
          <p:spPr>
            <a:xfrm>
              <a:off x="11870094" y="4686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/>
            <p:cNvSpPr/>
            <p:nvPr/>
          </p:nvSpPr>
          <p:spPr>
            <a:xfrm>
              <a:off x="11860460" y="4709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/>
            <p:cNvSpPr/>
            <p:nvPr/>
          </p:nvSpPr>
          <p:spPr>
            <a:xfrm>
              <a:off x="11818208" y="4679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/>
            <p:cNvSpPr/>
            <p:nvPr/>
          </p:nvSpPr>
          <p:spPr>
            <a:xfrm>
              <a:off x="11861455" y="4701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/>
            <p:cNvSpPr/>
            <p:nvPr/>
          </p:nvSpPr>
          <p:spPr>
            <a:xfrm>
              <a:off x="11861254" y="4704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/>
            <p:cNvSpPr/>
            <p:nvPr/>
          </p:nvSpPr>
          <p:spPr>
            <a:xfrm>
              <a:off x="11861351" y="47031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/>
            <p:cNvSpPr/>
            <p:nvPr/>
          </p:nvSpPr>
          <p:spPr>
            <a:xfrm>
              <a:off x="11860460" y="4767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/>
            <p:cNvSpPr/>
            <p:nvPr/>
          </p:nvSpPr>
          <p:spPr>
            <a:xfrm>
              <a:off x="11818210" y="476797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42250" y="0"/>
                  </a:moveTo>
                  <a:lnTo>
                    <a:pt x="0" y="0"/>
                  </a:lnTo>
                </a:path>
                <a:path w="59690" h="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/>
            <p:cNvSpPr/>
            <p:nvPr/>
          </p:nvSpPr>
          <p:spPr>
            <a:xfrm>
              <a:off x="11818208" y="476797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/>
            <p:cNvSpPr/>
            <p:nvPr/>
          </p:nvSpPr>
          <p:spPr>
            <a:xfrm>
              <a:off x="11860851" y="47692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/>
            <p:cNvSpPr/>
            <p:nvPr/>
          </p:nvSpPr>
          <p:spPr>
            <a:xfrm>
              <a:off x="11860785" y="47684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/>
            <p:cNvSpPr/>
            <p:nvPr/>
          </p:nvSpPr>
          <p:spPr>
            <a:xfrm>
              <a:off x="11864000" y="4778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/>
            <p:cNvSpPr/>
            <p:nvPr/>
          </p:nvSpPr>
          <p:spPr>
            <a:xfrm>
              <a:off x="11861423" y="47765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88"/>
                  </a:moveTo>
                  <a:lnTo>
                    <a:pt x="1319" y="188"/>
                  </a:lnTo>
                </a:path>
                <a:path w="1904" h="635">
                  <a:moveTo>
                    <a:pt x="31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/>
            <p:cNvSpPr/>
            <p:nvPr/>
          </p:nvSpPr>
          <p:spPr>
            <a:xfrm>
              <a:off x="11861376" y="47757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/>
            <p:cNvSpPr/>
            <p:nvPr/>
          </p:nvSpPr>
          <p:spPr>
            <a:xfrm>
              <a:off x="11861334" y="47749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/>
            <p:cNvSpPr/>
            <p:nvPr/>
          </p:nvSpPr>
          <p:spPr>
            <a:xfrm>
              <a:off x="11861278" y="47740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/>
            <p:cNvSpPr/>
            <p:nvPr/>
          </p:nvSpPr>
          <p:spPr>
            <a:xfrm>
              <a:off x="11861226" y="477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/>
            <p:cNvSpPr/>
            <p:nvPr/>
          </p:nvSpPr>
          <p:spPr>
            <a:xfrm>
              <a:off x="11861155" y="47724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/>
            <p:cNvSpPr/>
            <p:nvPr/>
          </p:nvSpPr>
          <p:spPr>
            <a:xfrm>
              <a:off x="11861103" y="47716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/>
            <p:cNvSpPr/>
            <p:nvPr/>
          </p:nvSpPr>
          <p:spPr>
            <a:xfrm>
              <a:off x="11861031" y="47708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/>
            <p:cNvSpPr/>
            <p:nvPr/>
          </p:nvSpPr>
          <p:spPr>
            <a:xfrm>
              <a:off x="11860938" y="47700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/>
            <p:cNvSpPr/>
            <p:nvPr/>
          </p:nvSpPr>
          <p:spPr>
            <a:xfrm>
              <a:off x="11869913" y="477949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/>
            <p:cNvSpPr/>
            <p:nvPr/>
          </p:nvSpPr>
          <p:spPr>
            <a:xfrm>
              <a:off x="11818208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/>
            <p:cNvSpPr/>
            <p:nvPr/>
          </p:nvSpPr>
          <p:spPr>
            <a:xfrm>
              <a:off x="11818210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/>
            <p:cNvSpPr/>
            <p:nvPr/>
          </p:nvSpPr>
          <p:spPr>
            <a:xfrm>
              <a:off x="11863999" y="47795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/>
            <p:cNvSpPr/>
            <p:nvPr/>
          </p:nvSpPr>
          <p:spPr>
            <a:xfrm>
              <a:off x="11866453" y="4777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/>
            <p:cNvSpPr/>
            <p:nvPr/>
          </p:nvSpPr>
          <p:spPr>
            <a:xfrm>
              <a:off x="11877445" y="476807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/>
            <p:cNvSpPr/>
            <p:nvPr/>
          </p:nvSpPr>
          <p:spPr>
            <a:xfrm>
              <a:off x="11860460" y="479876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/>
            <p:cNvSpPr/>
            <p:nvPr/>
          </p:nvSpPr>
          <p:spPr>
            <a:xfrm>
              <a:off x="11818106" y="4768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/>
            <p:cNvSpPr/>
            <p:nvPr/>
          </p:nvSpPr>
          <p:spPr>
            <a:xfrm>
              <a:off x="11860460" y="47987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/>
            <p:cNvSpPr/>
            <p:nvPr/>
          </p:nvSpPr>
          <p:spPr>
            <a:xfrm>
              <a:off x="11860785" y="4797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9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/>
            <p:cNvSpPr/>
            <p:nvPr/>
          </p:nvSpPr>
          <p:spPr>
            <a:xfrm>
              <a:off x="11860858" y="47970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/>
            <p:cNvSpPr/>
            <p:nvPr/>
          </p:nvSpPr>
          <p:spPr>
            <a:xfrm>
              <a:off x="11860934" y="47962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/>
            <p:cNvSpPr/>
            <p:nvPr/>
          </p:nvSpPr>
          <p:spPr>
            <a:xfrm>
              <a:off x="11861032" y="47954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/>
            <p:cNvSpPr/>
            <p:nvPr/>
          </p:nvSpPr>
          <p:spPr>
            <a:xfrm>
              <a:off x="11861104" y="4794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/>
            <p:cNvSpPr/>
            <p:nvPr/>
          </p:nvSpPr>
          <p:spPr>
            <a:xfrm>
              <a:off x="11861429" y="4790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/>
            <p:cNvSpPr/>
            <p:nvPr/>
          </p:nvSpPr>
          <p:spPr>
            <a:xfrm>
              <a:off x="11861155" y="47938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/>
            <p:cNvSpPr/>
            <p:nvPr/>
          </p:nvSpPr>
          <p:spPr>
            <a:xfrm>
              <a:off x="11861229" y="47930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/>
            <p:cNvSpPr/>
            <p:nvPr/>
          </p:nvSpPr>
          <p:spPr>
            <a:xfrm>
              <a:off x="11861279" y="479218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/>
            <p:cNvSpPr/>
            <p:nvPr/>
          </p:nvSpPr>
          <p:spPr>
            <a:xfrm>
              <a:off x="11861330" y="47913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/>
            <p:cNvSpPr/>
            <p:nvPr/>
          </p:nvSpPr>
          <p:spPr>
            <a:xfrm>
              <a:off x="11861376" y="47905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/>
            <p:cNvSpPr/>
            <p:nvPr/>
          </p:nvSpPr>
          <p:spPr>
            <a:xfrm>
              <a:off x="11868976" y="4779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/>
            <p:cNvSpPr/>
            <p:nvPr/>
          </p:nvSpPr>
          <p:spPr>
            <a:xfrm>
              <a:off x="11864591" y="4784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/>
            <p:cNvSpPr/>
            <p:nvPr/>
          </p:nvSpPr>
          <p:spPr>
            <a:xfrm>
              <a:off x="11864596" y="4782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/>
            <p:cNvSpPr/>
            <p:nvPr/>
          </p:nvSpPr>
          <p:spPr>
            <a:xfrm>
              <a:off x="11864992" y="4787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/>
            <p:cNvSpPr/>
            <p:nvPr/>
          </p:nvSpPr>
          <p:spPr>
            <a:xfrm>
              <a:off x="11864019" y="47874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/>
            <p:cNvSpPr/>
            <p:nvPr/>
          </p:nvSpPr>
          <p:spPr>
            <a:xfrm>
              <a:off x="11865338" y="47828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/>
            <p:cNvSpPr/>
            <p:nvPr/>
          </p:nvSpPr>
          <p:spPr>
            <a:xfrm>
              <a:off x="11868955" y="4787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/>
            <p:cNvSpPr/>
            <p:nvPr/>
          </p:nvSpPr>
          <p:spPr>
            <a:xfrm>
              <a:off x="11867722" y="4775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/>
            <p:cNvSpPr/>
            <p:nvPr/>
          </p:nvSpPr>
          <p:spPr>
            <a:xfrm>
              <a:off x="11868312" y="47767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/>
            <p:cNvSpPr/>
            <p:nvPr/>
          </p:nvSpPr>
          <p:spPr>
            <a:xfrm>
              <a:off x="11868975" y="47783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/>
            <p:cNvSpPr/>
            <p:nvPr/>
          </p:nvSpPr>
          <p:spPr>
            <a:xfrm>
              <a:off x="11868358" y="47780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/>
            <p:cNvSpPr/>
            <p:nvPr/>
          </p:nvSpPr>
          <p:spPr>
            <a:xfrm>
              <a:off x="11869670" y="47767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/>
            <p:cNvSpPr/>
            <p:nvPr/>
          </p:nvSpPr>
          <p:spPr>
            <a:xfrm>
              <a:off x="11869917" y="4776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/>
            <p:cNvSpPr/>
            <p:nvPr/>
          </p:nvSpPr>
          <p:spPr>
            <a:xfrm>
              <a:off x="11869056" y="4774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/>
            <p:cNvSpPr/>
            <p:nvPr/>
          </p:nvSpPr>
          <p:spPr>
            <a:xfrm>
              <a:off x="11870092" y="4776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/>
            <p:cNvSpPr/>
            <p:nvPr/>
          </p:nvSpPr>
          <p:spPr>
            <a:xfrm>
              <a:off x="11870094" y="47755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/>
            <p:cNvSpPr/>
            <p:nvPr/>
          </p:nvSpPr>
          <p:spPr>
            <a:xfrm>
              <a:off x="11860460" y="4798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/>
            <p:cNvSpPr/>
            <p:nvPr/>
          </p:nvSpPr>
          <p:spPr>
            <a:xfrm>
              <a:off x="11818208" y="4767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/>
            <p:cNvSpPr/>
            <p:nvPr/>
          </p:nvSpPr>
          <p:spPr>
            <a:xfrm>
              <a:off x="11861455" y="4790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/>
            <p:cNvSpPr/>
            <p:nvPr/>
          </p:nvSpPr>
          <p:spPr>
            <a:xfrm>
              <a:off x="11861254" y="47934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/>
            <p:cNvSpPr/>
            <p:nvPr/>
          </p:nvSpPr>
          <p:spPr>
            <a:xfrm>
              <a:off x="11861351" y="4792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/>
            <p:cNvSpPr/>
            <p:nvPr/>
          </p:nvSpPr>
          <p:spPr>
            <a:xfrm>
              <a:off x="11860460" y="4679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/>
            <p:cNvSpPr/>
            <p:nvPr/>
          </p:nvSpPr>
          <p:spPr>
            <a:xfrm>
              <a:off x="11818210" y="467905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42250" y="0"/>
                  </a:moveTo>
                  <a:lnTo>
                    <a:pt x="0" y="0"/>
                  </a:lnTo>
                </a:path>
                <a:path w="59690" h="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/>
            <p:cNvSpPr/>
            <p:nvPr/>
          </p:nvSpPr>
          <p:spPr>
            <a:xfrm>
              <a:off x="11818208" y="467905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/>
            <p:cNvSpPr/>
            <p:nvPr/>
          </p:nvSpPr>
          <p:spPr>
            <a:xfrm>
              <a:off x="11860851" y="46803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/>
            <p:cNvSpPr/>
            <p:nvPr/>
          </p:nvSpPr>
          <p:spPr>
            <a:xfrm>
              <a:off x="11860785" y="46795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/>
            <p:cNvSpPr/>
            <p:nvPr/>
          </p:nvSpPr>
          <p:spPr>
            <a:xfrm>
              <a:off x="11864000" y="4689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/>
            <p:cNvSpPr/>
            <p:nvPr/>
          </p:nvSpPr>
          <p:spPr>
            <a:xfrm>
              <a:off x="11861423" y="46876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98"/>
                  </a:moveTo>
                  <a:lnTo>
                    <a:pt x="1319" y="198"/>
                  </a:lnTo>
                </a:path>
                <a:path w="1904" h="635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/>
            <p:cNvSpPr/>
            <p:nvPr/>
          </p:nvSpPr>
          <p:spPr>
            <a:xfrm>
              <a:off x="11861376" y="4686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/>
            <p:cNvSpPr/>
            <p:nvPr/>
          </p:nvSpPr>
          <p:spPr>
            <a:xfrm>
              <a:off x="11861334" y="46859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/>
            <p:cNvSpPr/>
            <p:nvPr/>
          </p:nvSpPr>
          <p:spPr>
            <a:xfrm>
              <a:off x="11861278" y="46851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/>
            <p:cNvSpPr/>
            <p:nvPr/>
          </p:nvSpPr>
          <p:spPr>
            <a:xfrm>
              <a:off x="11861226" y="46843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/>
            <p:cNvSpPr/>
            <p:nvPr/>
          </p:nvSpPr>
          <p:spPr>
            <a:xfrm>
              <a:off x="11861155" y="46835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/>
            <p:cNvSpPr/>
            <p:nvPr/>
          </p:nvSpPr>
          <p:spPr>
            <a:xfrm>
              <a:off x="11861103" y="46827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/>
            <p:cNvSpPr/>
            <p:nvPr/>
          </p:nvSpPr>
          <p:spPr>
            <a:xfrm>
              <a:off x="11861031" y="468192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/>
            <p:cNvSpPr/>
            <p:nvPr/>
          </p:nvSpPr>
          <p:spPr>
            <a:xfrm>
              <a:off x="11860938" y="46811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/>
            <p:cNvSpPr/>
            <p:nvPr/>
          </p:nvSpPr>
          <p:spPr>
            <a:xfrm>
              <a:off x="11869913" y="469055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/>
            <p:cNvSpPr/>
            <p:nvPr/>
          </p:nvSpPr>
          <p:spPr>
            <a:xfrm>
              <a:off x="11818208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/>
            <p:cNvSpPr/>
            <p:nvPr/>
          </p:nvSpPr>
          <p:spPr>
            <a:xfrm>
              <a:off x="11818210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 h="0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/>
            <p:cNvSpPr/>
            <p:nvPr/>
          </p:nvSpPr>
          <p:spPr>
            <a:xfrm>
              <a:off x="11863999" y="4690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/>
            <p:cNvSpPr/>
            <p:nvPr/>
          </p:nvSpPr>
          <p:spPr>
            <a:xfrm>
              <a:off x="11866453" y="4688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/>
            <p:cNvSpPr/>
            <p:nvPr/>
          </p:nvSpPr>
          <p:spPr>
            <a:xfrm>
              <a:off x="11877445" y="467916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/>
            <p:cNvSpPr/>
            <p:nvPr/>
          </p:nvSpPr>
          <p:spPr>
            <a:xfrm>
              <a:off x="11860460" y="47098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/>
            <p:cNvSpPr/>
            <p:nvPr/>
          </p:nvSpPr>
          <p:spPr>
            <a:xfrm>
              <a:off x="11818106" y="46792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/>
            <p:cNvSpPr/>
            <p:nvPr/>
          </p:nvSpPr>
          <p:spPr>
            <a:xfrm>
              <a:off x="11860460" y="4709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/>
            <p:cNvSpPr/>
            <p:nvPr/>
          </p:nvSpPr>
          <p:spPr>
            <a:xfrm>
              <a:off x="11860785" y="4708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/>
            <p:cNvSpPr/>
            <p:nvPr/>
          </p:nvSpPr>
          <p:spPr>
            <a:xfrm>
              <a:off x="11860858" y="470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/>
            <p:cNvSpPr/>
            <p:nvPr/>
          </p:nvSpPr>
          <p:spPr>
            <a:xfrm>
              <a:off x="11860934" y="47073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/>
            <p:cNvSpPr/>
            <p:nvPr/>
          </p:nvSpPr>
          <p:spPr>
            <a:xfrm>
              <a:off x="11861032" y="47065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/>
            <p:cNvSpPr/>
            <p:nvPr/>
          </p:nvSpPr>
          <p:spPr>
            <a:xfrm>
              <a:off x="11861104" y="47057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/>
            <p:cNvSpPr/>
            <p:nvPr/>
          </p:nvSpPr>
          <p:spPr>
            <a:xfrm>
              <a:off x="11861429" y="4701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/>
            <p:cNvSpPr/>
            <p:nvPr/>
          </p:nvSpPr>
          <p:spPr>
            <a:xfrm>
              <a:off x="11861155" y="47049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/>
            <p:cNvSpPr/>
            <p:nvPr/>
          </p:nvSpPr>
          <p:spPr>
            <a:xfrm>
              <a:off x="11861229" y="47040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/>
            <p:cNvSpPr/>
            <p:nvPr/>
          </p:nvSpPr>
          <p:spPr>
            <a:xfrm>
              <a:off x="11861279" y="470327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/>
            <p:cNvSpPr/>
            <p:nvPr/>
          </p:nvSpPr>
          <p:spPr>
            <a:xfrm>
              <a:off x="11861330" y="47024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/>
            <p:cNvSpPr/>
            <p:nvPr/>
          </p:nvSpPr>
          <p:spPr>
            <a:xfrm>
              <a:off x="11861376" y="47016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/>
            <p:cNvSpPr/>
            <p:nvPr/>
          </p:nvSpPr>
          <p:spPr>
            <a:xfrm>
              <a:off x="11868976" y="46905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4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/>
            <p:cNvSpPr/>
            <p:nvPr/>
          </p:nvSpPr>
          <p:spPr>
            <a:xfrm>
              <a:off x="11864591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/>
            <p:cNvSpPr/>
            <p:nvPr/>
          </p:nvSpPr>
          <p:spPr>
            <a:xfrm>
              <a:off x="11864596" y="46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/>
            <p:cNvSpPr/>
            <p:nvPr/>
          </p:nvSpPr>
          <p:spPr>
            <a:xfrm>
              <a:off x="11864992" y="4698469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5">
                  <a:moveTo>
                    <a:pt x="49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/>
            <p:cNvSpPr/>
            <p:nvPr/>
          </p:nvSpPr>
          <p:spPr>
            <a:xfrm>
              <a:off x="11864019" y="4698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/>
            <p:cNvSpPr/>
            <p:nvPr/>
          </p:nvSpPr>
          <p:spPr>
            <a:xfrm>
              <a:off x="11865338" y="46939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/>
            <p:cNvSpPr/>
            <p:nvPr/>
          </p:nvSpPr>
          <p:spPr>
            <a:xfrm>
              <a:off x="11868955" y="46984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/>
            <p:cNvSpPr/>
            <p:nvPr/>
          </p:nvSpPr>
          <p:spPr>
            <a:xfrm>
              <a:off x="11867722" y="46870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/>
            <p:cNvSpPr/>
            <p:nvPr/>
          </p:nvSpPr>
          <p:spPr>
            <a:xfrm>
              <a:off x="11868312" y="4687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/>
            <p:cNvSpPr/>
            <p:nvPr/>
          </p:nvSpPr>
          <p:spPr>
            <a:xfrm>
              <a:off x="11868975" y="46894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/>
            <p:cNvSpPr/>
            <p:nvPr/>
          </p:nvSpPr>
          <p:spPr>
            <a:xfrm>
              <a:off x="11868358" y="46891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/>
            <p:cNvSpPr/>
            <p:nvPr/>
          </p:nvSpPr>
          <p:spPr>
            <a:xfrm>
              <a:off x="11869670" y="46878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/>
            <p:cNvSpPr/>
            <p:nvPr/>
          </p:nvSpPr>
          <p:spPr>
            <a:xfrm>
              <a:off x="11869917" y="4687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/>
            <p:cNvSpPr/>
            <p:nvPr/>
          </p:nvSpPr>
          <p:spPr>
            <a:xfrm>
              <a:off x="11869056" y="46855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/>
            <p:cNvSpPr/>
            <p:nvPr/>
          </p:nvSpPr>
          <p:spPr>
            <a:xfrm>
              <a:off x="11870092" y="4687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/>
            <p:cNvSpPr/>
            <p:nvPr/>
          </p:nvSpPr>
          <p:spPr>
            <a:xfrm>
              <a:off x="11870094" y="4686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/>
            <p:cNvSpPr/>
            <p:nvPr/>
          </p:nvSpPr>
          <p:spPr>
            <a:xfrm>
              <a:off x="11860460" y="4709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/>
            <p:cNvSpPr/>
            <p:nvPr/>
          </p:nvSpPr>
          <p:spPr>
            <a:xfrm>
              <a:off x="11818208" y="4679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/>
            <p:cNvSpPr/>
            <p:nvPr/>
          </p:nvSpPr>
          <p:spPr>
            <a:xfrm>
              <a:off x="11861455" y="4701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/>
            <p:cNvSpPr/>
            <p:nvPr/>
          </p:nvSpPr>
          <p:spPr>
            <a:xfrm>
              <a:off x="11861254" y="47044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/>
            <p:cNvSpPr/>
            <p:nvPr/>
          </p:nvSpPr>
          <p:spPr>
            <a:xfrm>
              <a:off x="11861351" y="470319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/>
            <p:cNvSpPr/>
            <p:nvPr/>
          </p:nvSpPr>
          <p:spPr>
            <a:xfrm>
              <a:off x="11241449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/>
            <p:cNvSpPr/>
            <p:nvPr/>
          </p:nvSpPr>
          <p:spPr>
            <a:xfrm>
              <a:off x="11251545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/>
            <p:cNvSpPr/>
            <p:nvPr/>
          </p:nvSpPr>
          <p:spPr>
            <a:xfrm>
              <a:off x="11243998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4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/>
            <p:cNvSpPr/>
            <p:nvPr/>
          </p:nvSpPr>
          <p:spPr>
            <a:xfrm>
              <a:off x="11241446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/>
            <p:cNvSpPr/>
            <p:nvPr/>
          </p:nvSpPr>
          <p:spPr>
            <a:xfrm>
              <a:off x="11241446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/>
            <p:cNvSpPr/>
            <p:nvPr/>
          </p:nvSpPr>
          <p:spPr>
            <a:xfrm>
              <a:off x="11241449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/>
            <p:cNvSpPr/>
            <p:nvPr/>
          </p:nvSpPr>
          <p:spPr>
            <a:xfrm>
              <a:off x="11251818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/>
            <p:cNvSpPr/>
            <p:nvPr/>
          </p:nvSpPr>
          <p:spPr>
            <a:xfrm>
              <a:off x="11244001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/>
            <p:cNvSpPr/>
            <p:nvPr/>
          </p:nvSpPr>
          <p:spPr>
            <a:xfrm>
              <a:off x="11334528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/>
            <p:cNvSpPr/>
            <p:nvPr/>
          </p:nvSpPr>
          <p:spPr>
            <a:xfrm>
              <a:off x="11324403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/>
            <p:cNvSpPr/>
            <p:nvPr/>
          </p:nvSpPr>
          <p:spPr>
            <a:xfrm>
              <a:off x="11321506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/>
            <p:cNvSpPr/>
            <p:nvPr/>
          </p:nvSpPr>
          <p:spPr>
            <a:xfrm>
              <a:off x="11324154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/>
            <p:cNvSpPr/>
            <p:nvPr/>
          </p:nvSpPr>
          <p:spPr>
            <a:xfrm>
              <a:off x="11321232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/>
            <p:cNvSpPr/>
            <p:nvPr/>
          </p:nvSpPr>
          <p:spPr>
            <a:xfrm>
              <a:off x="11331607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/>
            <p:cNvSpPr/>
            <p:nvPr/>
          </p:nvSpPr>
          <p:spPr>
            <a:xfrm>
              <a:off x="11334528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/>
            <p:cNvSpPr/>
            <p:nvPr/>
          </p:nvSpPr>
          <p:spPr>
            <a:xfrm>
              <a:off x="11331607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/>
            <p:cNvSpPr/>
            <p:nvPr/>
          </p:nvSpPr>
          <p:spPr>
            <a:xfrm>
              <a:off x="11323540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/>
            <p:cNvSpPr/>
            <p:nvPr/>
          </p:nvSpPr>
          <p:spPr>
            <a:xfrm>
              <a:off x="11325879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5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/>
            <p:cNvSpPr/>
            <p:nvPr/>
          </p:nvSpPr>
          <p:spPr>
            <a:xfrm>
              <a:off x="11329676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/>
            <p:cNvSpPr/>
            <p:nvPr/>
          </p:nvSpPr>
          <p:spPr>
            <a:xfrm>
              <a:off x="11323685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/>
            <p:cNvSpPr/>
            <p:nvPr/>
          </p:nvSpPr>
          <p:spPr>
            <a:xfrm>
              <a:off x="11323540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/>
            <p:cNvSpPr/>
            <p:nvPr/>
          </p:nvSpPr>
          <p:spPr>
            <a:xfrm>
              <a:off x="11325879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5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/>
            <p:cNvSpPr/>
            <p:nvPr/>
          </p:nvSpPr>
          <p:spPr>
            <a:xfrm>
              <a:off x="11329676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/>
            <p:cNvSpPr/>
            <p:nvPr/>
          </p:nvSpPr>
          <p:spPr>
            <a:xfrm>
              <a:off x="11323685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/>
            <p:cNvSpPr/>
            <p:nvPr/>
          </p:nvSpPr>
          <p:spPr>
            <a:xfrm>
              <a:off x="11240738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/>
            <p:cNvSpPr/>
            <p:nvPr/>
          </p:nvSpPr>
          <p:spPr>
            <a:xfrm>
              <a:off x="11243086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44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/>
            <p:cNvSpPr/>
            <p:nvPr/>
          </p:nvSpPr>
          <p:spPr>
            <a:xfrm>
              <a:off x="11246872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/>
            <p:cNvSpPr/>
            <p:nvPr/>
          </p:nvSpPr>
          <p:spPr>
            <a:xfrm>
              <a:off x="11240881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/>
            <p:cNvSpPr/>
            <p:nvPr/>
          </p:nvSpPr>
          <p:spPr>
            <a:xfrm>
              <a:off x="11240738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/>
            <p:cNvSpPr/>
            <p:nvPr/>
          </p:nvSpPr>
          <p:spPr>
            <a:xfrm>
              <a:off x="11243086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44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/>
            <p:cNvSpPr/>
            <p:nvPr/>
          </p:nvSpPr>
          <p:spPr>
            <a:xfrm>
              <a:off x="11246872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/>
            <p:cNvSpPr/>
            <p:nvPr/>
          </p:nvSpPr>
          <p:spPr>
            <a:xfrm>
              <a:off x="11240881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/>
            <p:cNvSpPr/>
            <p:nvPr/>
          </p:nvSpPr>
          <p:spPr>
            <a:xfrm>
              <a:off x="11327152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/>
            <p:cNvSpPr/>
            <p:nvPr/>
          </p:nvSpPr>
          <p:spPr>
            <a:xfrm>
              <a:off x="1124880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/>
            <p:cNvSpPr/>
            <p:nvPr/>
          </p:nvSpPr>
          <p:spPr>
            <a:xfrm>
              <a:off x="11145899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/>
            <p:cNvSpPr/>
            <p:nvPr/>
          </p:nvSpPr>
          <p:spPr>
            <a:xfrm>
              <a:off x="11155996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/>
            <p:cNvSpPr/>
            <p:nvPr/>
          </p:nvSpPr>
          <p:spPr>
            <a:xfrm>
              <a:off x="11148449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4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/>
            <p:cNvSpPr/>
            <p:nvPr/>
          </p:nvSpPr>
          <p:spPr>
            <a:xfrm>
              <a:off x="11145893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/>
            <p:cNvSpPr/>
            <p:nvPr/>
          </p:nvSpPr>
          <p:spPr>
            <a:xfrm>
              <a:off x="11145893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/>
            <p:cNvSpPr/>
            <p:nvPr/>
          </p:nvSpPr>
          <p:spPr>
            <a:xfrm>
              <a:off x="11145899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/>
            <p:cNvSpPr/>
            <p:nvPr/>
          </p:nvSpPr>
          <p:spPr>
            <a:xfrm>
              <a:off x="11156264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/>
            <p:cNvSpPr/>
            <p:nvPr/>
          </p:nvSpPr>
          <p:spPr>
            <a:xfrm>
              <a:off x="11148447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/>
            <p:cNvSpPr/>
            <p:nvPr/>
          </p:nvSpPr>
          <p:spPr>
            <a:xfrm>
              <a:off x="11238975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/>
            <p:cNvSpPr/>
            <p:nvPr/>
          </p:nvSpPr>
          <p:spPr>
            <a:xfrm>
              <a:off x="11228850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/>
            <p:cNvSpPr/>
            <p:nvPr/>
          </p:nvSpPr>
          <p:spPr>
            <a:xfrm>
              <a:off x="11225953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/>
            <p:cNvSpPr/>
            <p:nvPr/>
          </p:nvSpPr>
          <p:spPr>
            <a:xfrm>
              <a:off x="11228600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/>
            <p:cNvSpPr/>
            <p:nvPr/>
          </p:nvSpPr>
          <p:spPr>
            <a:xfrm>
              <a:off x="11225679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/>
            <p:cNvSpPr/>
            <p:nvPr/>
          </p:nvSpPr>
          <p:spPr>
            <a:xfrm>
              <a:off x="11236054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/>
            <p:cNvSpPr/>
            <p:nvPr/>
          </p:nvSpPr>
          <p:spPr>
            <a:xfrm>
              <a:off x="11238975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/>
            <p:cNvSpPr/>
            <p:nvPr/>
          </p:nvSpPr>
          <p:spPr>
            <a:xfrm>
              <a:off x="11236054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/>
            <p:cNvSpPr/>
            <p:nvPr/>
          </p:nvSpPr>
          <p:spPr>
            <a:xfrm>
              <a:off x="11227986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/>
            <p:cNvSpPr/>
            <p:nvPr/>
          </p:nvSpPr>
          <p:spPr>
            <a:xfrm>
              <a:off x="11230340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/>
            <p:cNvSpPr/>
            <p:nvPr/>
          </p:nvSpPr>
          <p:spPr>
            <a:xfrm>
              <a:off x="11234122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/>
            <p:cNvSpPr/>
            <p:nvPr/>
          </p:nvSpPr>
          <p:spPr>
            <a:xfrm>
              <a:off x="11228132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/>
            <p:cNvSpPr/>
            <p:nvPr/>
          </p:nvSpPr>
          <p:spPr>
            <a:xfrm>
              <a:off x="11227986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/>
            <p:cNvSpPr/>
            <p:nvPr/>
          </p:nvSpPr>
          <p:spPr>
            <a:xfrm>
              <a:off x="11230340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/>
            <p:cNvSpPr/>
            <p:nvPr/>
          </p:nvSpPr>
          <p:spPr>
            <a:xfrm>
              <a:off x="11234122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/>
            <p:cNvSpPr/>
            <p:nvPr/>
          </p:nvSpPr>
          <p:spPr>
            <a:xfrm>
              <a:off x="11228132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/>
            <p:cNvSpPr/>
            <p:nvPr/>
          </p:nvSpPr>
          <p:spPr>
            <a:xfrm>
              <a:off x="11145182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/>
            <p:cNvSpPr/>
            <p:nvPr/>
          </p:nvSpPr>
          <p:spPr>
            <a:xfrm>
              <a:off x="11147536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/>
            <p:cNvSpPr/>
            <p:nvPr/>
          </p:nvSpPr>
          <p:spPr>
            <a:xfrm>
              <a:off x="11151318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/>
            <p:cNvSpPr/>
            <p:nvPr/>
          </p:nvSpPr>
          <p:spPr>
            <a:xfrm>
              <a:off x="11145353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/>
            <p:cNvSpPr/>
            <p:nvPr/>
          </p:nvSpPr>
          <p:spPr>
            <a:xfrm>
              <a:off x="11145182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/>
            <p:cNvSpPr/>
            <p:nvPr/>
          </p:nvSpPr>
          <p:spPr>
            <a:xfrm>
              <a:off x="11147536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/>
            <p:cNvSpPr/>
            <p:nvPr/>
          </p:nvSpPr>
          <p:spPr>
            <a:xfrm>
              <a:off x="11151318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/>
            <p:cNvSpPr/>
            <p:nvPr/>
          </p:nvSpPr>
          <p:spPr>
            <a:xfrm>
              <a:off x="11145353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/>
            <p:cNvSpPr/>
            <p:nvPr/>
          </p:nvSpPr>
          <p:spPr>
            <a:xfrm>
              <a:off x="11231597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/>
            <p:cNvSpPr/>
            <p:nvPr/>
          </p:nvSpPr>
          <p:spPr>
            <a:xfrm>
              <a:off x="11153249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/>
            <p:cNvSpPr/>
            <p:nvPr/>
          </p:nvSpPr>
          <p:spPr>
            <a:xfrm>
              <a:off x="11050344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/>
            <p:cNvSpPr/>
            <p:nvPr/>
          </p:nvSpPr>
          <p:spPr>
            <a:xfrm>
              <a:off x="11060447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/>
            <p:cNvSpPr/>
            <p:nvPr/>
          </p:nvSpPr>
          <p:spPr>
            <a:xfrm>
              <a:off x="11052920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/>
            <p:cNvSpPr/>
            <p:nvPr/>
          </p:nvSpPr>
          <p:spPr>
            <a:xfrm>
              <a:off x="11050340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/>
            <p:cNvSpPr/>
            <p:nvPr/>
          </p:nvSpPr>
          <p:spPr>
            <a:xfrm>
              <a:off x="11050340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/>
            <p:cNvSpPr/>
            <p:nvPr/>
          </p:nvSpPr>
          <p:spPr>
            <a:xfrm>
              <a:off x="11050344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/>
            <p:cNvSpPr/>
            <p:nvPr/>
          </p:nvSpPr>
          <p:spPr>
            <a:xfrm>
              <a:off x="11060714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/>
            <p:cNvSpPr/>
            <p:nvPr/>
          </p:nvSpPr>
          <p:spPr>
            <a:xfrm>
              <a:off x="11052915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/>
            <p:cNvSpPr/>
            <p:nvPr/>
          </p:nvSpPr>
          <p:spPr>
            <a:xfrm>
              <a:off x="11143421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/>
            <p:cNvSpPr/>
            <p:nvPr/>
          </p:nvSpPr>
          <p:spPr>
            <a:xfrm>
              <a:off x="11133327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/>
            <p:cNvSpPr/>
            <p:nvPr/>
          </p:nvSpPr>
          <p:spPr>
            <a:xfrm>
              <a:off x="11130402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/>
            <p:cNvSpPr/>
            <p:nvPr/>
          </p:nvSpPr>
          <p:spPr>
            <a:xfrm>
              <a:off x="11133051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/>
            <p:cNvSpPr/>
            <p:nvPr/>
          </p:nvSpPr>
          <p:spPr>
            <a:xfrm>
              <a:off x="11130129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/>
            <p:cNvSpPr/>
            <p:nvPr/>
          </p:nvSpPr>
          <p:spPr>
            <a:xfrm>
              <a:off x="11140500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/>
            <p:cNvSpPr/>
            <p:nvPr/>
          </p:nvSpPr>
          <p:spPr>
            <a:xfrm>
              <a:off x="11143421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/>
            <p:cNvSpPr/>
            <p:nvPr/>
          </p:nvSpPr>
          <p:spPr>
            <a:xfrm>
              <a:off x="11140500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/>
            <p:cNvSpPr/>
            <p:nvPr/>
          </p:nvSpPr>
          <p:spPr>
            <a:xfrm>
              <a:off x="11132436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/>
            <p:cNvSpPr/>
            <p:nvPr/>
          </p:nvSpPr>
          <p:spPr>
            <a:xfrm>
              <a:off x="11134787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/>
            <p:cNvSpPr/>
            <p:nvPr/>
          </p:nvSpPr>
          <p:spPr>
            <a:xfrm>
              <a:off x="11138568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/>
            <p:cNvSpPr/>
            <p:nvPr/>
          </p:nvSpPr>
          <p:spPr>
            <a:xfrm>
              <a:off x="11132603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/>
            <p:cNvSpPr/>
            <p:nvPr/>
          </p:nvSpPr>
          <p:spPr>
            <a:xfrm>
              <a:off x="11132436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/>
            <p:cNvSpPr/>
            <p:nvPr/>
          </p:nvSpPr>
          <p:spPr>
            <a:xfrm>
              <a:off x="11134787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/>
            <p:cNvSpPr/>
            <p:nvPr/>
          </p:nvSpPr>
          <p:spPr>
            <a:xfrm>
              <a:off x="11138568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/>
            <p:cNvSpPr/>
            <p:nvPr/>
          </p:nvSpPr>
          <p:spPr>
            <a:xfrm>
              <a:off x="11132603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/>
            <p:cNvSpPr/>
            <p:nvPr/>
          </p:nvSpPr>
          <p:spPr>
            <a:xfrm>
              <a:off x="11049633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/>
            <p:cNvSpPr/>
            <p:nvPr/>
          </p:nvSpPr>
          <p:spPr>
            <a:xfrm>
              <a:off x="11051983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/>
            <p:cNvSpPr/>
            <p:nvPr/>
          </p:nvSpPr>
          <p:spPr>
            <a:xfrm>
              <a:off x="11055764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/>
            <p:cNvSpPr/>
            <p:nvPr/>
          </p:nvSpPr>
          <p:spPr>
            <a:xfrm>
              <a:off x="11049800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/>
            <p:cNvSpPr/>
            <p:nvPr/>
          </p:nvSpPr>
          <p:spPr>
            <a:xfrm>
              <a:off x="11049633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/>
            <p:cNvSpPr/>
            <p:nvPr/>
          </p:nvSpPr>
          <p:spPr>
            <a:xfrm>
              <a:off x="11051983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/>
            <p:cNvSpPr/>
            <p:nvPr/>
          </p:nvSpPr>
          <p:spPr>
            <a:xfrm>
              <a:off x="11055764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/>
            <p:cNvSpPr/>
            <p:nvPr/>
          </p:nvSpPr>
          <p:spPr>
            <a:xfrm>
              <a:off x="11049800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/>
            <p:cNvSpPr/>
            <p:nvPr/>
          </p:nvSpPr>
          <p:spPr>
            <a:xfrm>
              <a:off x="1113604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/>
            <p:cNvSpPr/>
            <p:nvPr/>
          </p:nvSpPr>
          <p:spPr>
            <a:xfrm>
              <a:off x="11057696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/>
            <p:cNvSpPr/>
            <p:nvPr/>
          </p:nvSpPr>
          <p:spPr>
            <a:xfrm>
              <a:off x="10799706" y="586150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/>
            <p:cNvSpPr/>
            <p:nvPr/>
          </p:nvSpPr>
          <p:spPr>
            <a:xfrm>
              <a:off x="10800968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w="0"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/>
            <p:cNvSpPr/>
            <p:nvPr/>
          </p:nvSpPr>
          <p:spPr>
            <a:xfrm>
              <a:off x="10798418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w="0"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/>
            <p:cNvSpPr/>
            <p:nvPr/>
          </p:nvSpPr>
          <p:spPr>
            <a:xfrm>
              <a:off x="10799706" y="58593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/>
            <p:cNvSpPr/>
            <p:nvPr/>
          </p:nvSpPr>
          <p:spPr>
            <a:xfrm>
              <a:off x="10738090" y="586150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/>
            <p:cNvSpPr/>
            <p:nvPr/>
          </p:nvSpPr>
          <p:spPr>
            <a:xfrm>
              <a:off x="10736797" y="5852569"/>
              <a:ext cx="635" cy="10795"/>
            </a:xfrm>
            <a:custGeom>
              <a:avLst/>
              <a:gdLst/>
              <a:ahLst/>
              <a:cxnLst/>
              <a:rect l="l" t="t" r="r" b="b"/>
              <a:pathLst>
                <a:path w="634" h="10795">
                  <a:moveTo>
                    <a:pt x="31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/>
            <p:cNvSpPr/>
            <p:nvPr/>
          </p:nvSpPr>
          <p:spPr>
            <a:xfrm>
              <a:off x="10739352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w="0"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/>
            <p:cNvSpPr/>
            <p:nvPr/>
          </p:nvSpPr>
          <p:spPr>
            <a:xfrm>
              <a:off x="10728188" y="58692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/>
            <p:cNvSpPr/>
            <p:nvPr/>
          </p:nvSpPr>
          <p:spPr>
            <a:xfrm>
              <a:off x="10738090" y="58593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/>
            <p:cNvSpPr/>
            <p:nvPr/>
          </p:nvSpPr>
          <p:spPr>
            <a:xfrm>
              <a:off x="10789805" y="58691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/>
            <p:cNvSpPr/>
            <p:nvPr/>
          </p:nvSpPr>
          <p:spPr>
            <a:xfrm>
              <a:off x="12584259" y="54445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/>
            <p:cNvSpPr/>
            <p:nvPr/>
          </p:nvSpPr>
          <p:spPr>
            <a:xfrm>
              <a:off x="12591315" y="54315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/>
            <p:cNvSpPr/>
            <p:nvPr/>
          </p:nvSpPr>
          <p:spPr>
            <a:xfrm>
              <a:off x="12594237" y="54344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/>
            <p:cNvSpPr/>
            <p:nvPr/>
          </p:nvSpPr>
          <p:spPr>
            <a:xfrm>
              <a:off x="12541258" y="54416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/>
            <p:cNvSpPr/>
            <p:nvPr/>
          </p:nvSpPr>
          <p:spPr>
            <a:xfrm>
              <a:off x="12581363" y="54416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/>
            <p:cNvSpPr/>
            <p:nvPr/>
          </p:nvSpPr>
          <p:spPr>
            <a:xfrm>
              <a:off x="12533909" y="54445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/>
            <p:cNvSpPr/>
            <p:nvPr/>
          </p:nvSpPr>
          <p:spPr>
            <a:xfrm>
              <a:off x="12531353" y="54313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/>
            <p:cNvSpPr/>
            <p:nvPr/>
          </p:nvSpPr>
          <p:spPr>
            <a:xfrm>
              <a:off x="12531359" y="543421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8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/>
            <p:cNvSpPr/>
            <p:nvPr/>
          </p:nvSpPr>
          <p:spPr>
            <a:xfrm>
              <a:off x="12584259" y="53515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/>
            <p:cNvSpPr/>
            <p:nvPr/>
          </p:nvSpPr>
          <p:spPr>
            <a:xfrm>
              <a:off x="12594237" y="535406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/>
            <p:cNvSpPr/>
            <p:nvPr/>
          </p:nvSpPr>
          <p:spPr>
            <a:xfrm>
              <a:off x="12591315" y="5361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/>
            <p:cNvSpPr/>
            <p:nvPr/>
          </p:nvSpPr>
          <p:spPr>
            <a:xfrm>
              <a:off x="12531359" y="53540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/>
            <p:cNvSpPr/>
            <p:nvPr/>
          </p:nvSpPr>
          <p:spPr>
            <a:xfrm>
              <a:off x="12531353" y="53618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/>
            <p:cNvSpPr/>
            <p:nvPr/>
          </p:nvSpPr>
          <p:spPr>
            <a:xfrm>
              <a:off x="12581363" y="53515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/>
            <p:cNvSpPr/>
            <p:nvPr/>
          </p:nvSpPr>
          <p:spPr>
            <a:xfrm>
              <a:off x="12533909" y="53515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/>
            <p:cNvSpPr/>
            <p:nvPr/>
          </p:nvSpPr>
          <p:spPr>
            <a:xfrm>
              <a:off x="12541258" y="53515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/>
            <p:cNvSpPr/>
            <p:nvPr/>
          </p:nvSpPr>
          <p:spPr>
            <a:xfrm>
              <a:off x="12534479" y="53570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/>
            <p:cNvSpPr/>
            <p:nvPr/>
          </p:nvSpPr>
          <p:spPr>
            <a:xfrm>
              <a:off x="12535964" y="5354686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/>
            <p:cNvSpPr/>
            <p:nvPr/>
          </p:nvSpPr>
          <p:spPr>
            <a:xfrm>
              <a:off x="12534331" y="53548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/>
            <p:cNvSpPr/>
            <p:nvPr/>
          </p:nvSpPr>
          <p:spPr>
            <a:xfrm>
              <a:off x="12545097" y="53608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/>
            <p:cNvSpPr/>
            <p:nvPr/>
          </p:nvSpPr>
          <p:spPr>
            <a:xfrm>
              <a:off x="12587081" y="53570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/>
            <p:cNvSpPr/>
            <p:nvPr/>
          </p:nvSpPr>
          <p:spPr>
            <a:xfrm>
              <a:off x="12588569" y="5354686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/>
            <p:cNvSpPr/>
            <p:nvPr/>
          </p:nvSpPr>
          <p:spPr>
            <a:xfrm>
              <a:off x="12586931" y="53548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/>
            <p:cNvSpPr/>
            <p:nvPr/>
          </p:nvSpPr>
          <p:spPr>
            <a:xfrm>
              <a:off x="12597703" y="53608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/>
            <p:cNvSpPr/>
            <p:nvPr/>
          </p:nvSpPr>
          <p:spPr>
            <a:xfrm>
              <a:off x="12534506" y="543983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/>
            <p:cNvSpPr/>
            <p:nvPr/>
          </p:nvSpPr>
          <p:spPr>
            <a:xfrm>
              <a:off x="12535964" y="5437485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/>
            <p:cNvSpPr/>
            <p:nvPr/>
          </p:nvSpPr>
          <p:spPr>
            <a:xfrm>
              <a:off x="12534331" y="54376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/>
            <p:cNvSpPr/>
            <p:nvPr/>
          </p:nvSpPr>
          <p:spPr>
            <a:xfrm>
              <a:off x="12545097" y="54436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/>
            <p:cNvSpPr/>
            <p:nvPr/>
          </p:nvSpPr>
          <p:spPr>
            <a:xfrm>
              <a:off x="12587081" y="543983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/>
            <p:cNvSpPr/>
            <p:nvPr/>
          </p:nvSpPr>
          <p:spPr>
            <a:xfrm>
              <a:off x="12588569" y="5437485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/>
            <p:cNvSpPr/>
            <p:nvPr/>
          </p:nvSpPr>
          <p:spPr>
            <a:xfrm>
              <a:off x="12586931" y="54376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/>
            <p:cNvSpPr/>
            <p:nvPr/>
          </p:nvSpPr>
          <p:spPr>
            <a:xfrm>
              <a:off x="12597703" y="54436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/>
            <p:cNvSpPr/>
            <p:nvPr/>
          </p:nvSpPr>
          <p:spPr>
            <a:xfrm>
              <a:off x="12534253" y="535886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/>
            <p:cNvSpPr/>
            <p:nvPr/>
          </p:nvSpPr>
          <p:spPr>
            <a:xfrm>
              <a:off x="12534253" y="543721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/>
            <p:cNvSpPr/>
            <p:nvPr/>
          </p:nvSpPr>
          <p:spPr>
            <a:xfrm>
              <a:off x="12583223" y="55426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/>
            <p:cNvSpPr/>
            <p:nvPr/>
          </p:nvSpPr>
          <p:spPr>
            <a:xfrm>
              <a:off x="12590276" y="55295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/>
            <p:cNvSpPr/>
            <p:nvPr/>
          </p:nvSpPr>
          <p:spPr>
            <a:xfrm>
              <a:off x="12593196" y="55324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/>
            <p:cNvSpPr/>
            <p:nvPr/>
          </p:nvSpPr>
          <p:spPr>
            <a:xfrm>
              <a:off x="12540224" y="5539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/>
            <p:cNvSpPr/>
            <p:nvPr/>
          </p:nvSpPr>
          <p:spPr>
            <a:xfrm>
              <a:off x="12580323" y="5539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/>
            <p:cNvSpPr/>
            <p:nvPr/>
          </p:nvSpPr>
          <p:spPr>
            <a:xfrm>
              <a:off x="12532872" y="55426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/>
            <p:cNvSpPr/>
            <p:nvPr/>
          </p:nvSpPr>
          <p:spPr>
            <a:xfrm>
              <a:off x="12530318" y="55293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/>
            <p:cNvSpPr/>
            <p:nvPr/>
          </p:nvSpPr>
          <p:spPr>
            <a:xfrm>
              <a:off x="12530322" y="553225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/>
            <p:cNvSpPr/>
            <p:nvPr/>
          </p:nvSpPr>
          <p:spPr>
            <a:xfrm>
              <a:off x="12583223" y="5449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/>
            <p:cNvSpPr/>
            <p:nvPr/>
          </p:nvSpPr>
          <p:spPr>
            <a:xfrm>
              <a:off x="12593196" y="5452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/>
            <p:cNvSpPr/>
            <p:nvPr/>
          </p:nvSpPr>
          <p:spPr>
            <a:xfrm>
              <a:off x="12590276" y="54596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/>
            <p:cNvSpPr/>
            <p:nvPr/>
          </p:nvSpPr>
          <p:spPr>
            <a:xfrm>
              <a:off x="12530322" y="545209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/>
            <p:cNvSpPr/>
            <p:nvPr/>
          </p:nvSpPr>
          <p:spPr>
            <a:xfrm>
              <a:off x="12530318" y="54599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/>
            <p:cNvSpPr/>
            <p:nvPr/>
          </p:nvSpPr>
          <p:spPr>
            <a:xfrm>
              <a:off x="12580323" y="5449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/>
            <p:cNvSpPr/>
            <p:nvPr/>
          </p:nvSpPr>
          <p:spPr>
            <a:xfrm>
              <a:off x="12532872" y="5449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/>
            <p:cNvSpPr/>
            <p:nvPr/>
          </p:nvSpPr>
          <p:spPr>
            <a:xfrm>
              <a:off x="12540224" y="5449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/>
            <p:cNvSpPr/>
            <p:nvPr/>
          </p:nvSpPr>
          <p:spPr>
            <a:xfrm>
              <a:off x="12533465" y="5455062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/>
            <p:cNvSpPr/>
            <p:nvPr/>
          </p:nvSpPr>
          <p:spPr>
            <a:xfrm>
              <a:off x="12534923" y="54527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/>
            <p:cNvSpPr/>
            <p:nvPr/>
          </p:nvSpPr>
          <p:spPr>
            <a:xfrm>
              <a:off x="12533291" y="54528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/>
            <p:cNvSpPr/>
            <p:nvPr/>
          </p:nvSpPr>
          <p:spPr>
            <a:xfrm>
              <a:off x="12544061" y="54588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/>
            <p:cNvSpPr/>
            <p:nvPr/>
          </p:nvSpPr>
          <p:spPr>
            <a:xfrm>
              <a:off x="12586040" y="5455062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/>
            <p:cNvSpPr/>
            <p:nvPr/>
          </p:nvSpPr>
          <p:spPr>
            <a:xfrm>
              <a:off x="12587530" y="54527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/>
            <p:cNvSpPr/>
            <p:nvPr/>
          </p:nvSpPr>
          <p:spPr>
            <a:xfrm>
              <a:off x="12585891" y="54528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/>
            <p:cNvSpPr/>
            <p:nvPr/>
          </p:nvSpPr>
          <p:spPr>
            <a:xfrm>
              <a:off x="12596664" y="54588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/>
            <p:cNvSpPr/>
            <p:nvPr/>
          </p:nvSpPr>
          <p:spPr>
            <a:xfrm>
              <a:off x="12533465" y="55378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/>
            <p:cNvSpPr/>
            <p:nvPr/>
          </p:nvSpPr>
          <p:spPr>
            <a:xfrm>
              <a:off x="12534923" y="55355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/>
            <p:cNvSpPr/>
            <p:nvPr/>
          </p:nvSpPr>
          <p:spPr>
            <a:xfrm>
              <a:off x="12533291" y="55356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/>
            <p:cNvSpPr/>
            <p:nvPr/>
          </p:nvSpPr>
          <p:spPr>
            <a:xfrm>
              <a:off x="12544061" y="55416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/>
            <p:cNvSpPr/>
            <p:nvPr/>
          </p:nvSpPr>
          <p:spPr>
            <a:xfrm>
              <a:off x="12586066" y="55378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/>
            <p:cNvSpPr/>
            <p:nvPr/>
          </p:nvSpPr>
          <p:spPr>
            <a:xfrm>
              <a:off x="12587530" y="55355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/>
            <p:cNvSpPr/>
            <p:nvPr/>
          </p:nvSpPr>
          <p:spPr>
            <a:xfrm>
              <a:off x="12585891" y="55356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/>
            <p:cNvSpPr/>
            <p:nvPr/>
          </p:nvSpPr>
          <p:spPr>
            <a:xfrm>
              <a:off x="12596664" y="55416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/>
            <p:cNvSpPr/>
            <p:nvPr/>
          </p:nvSpPr>
          <p:spPr>
            <a:xfrm>
              <a:off x="12533219" y="545689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/>
            <p:cNvSpPr/>
            <p:nvPr/>
          </p:nvSpPr>
          <p:spPr>
            <a:xfrm>
              <a:off x="12533219" y="55352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/>
            <p:cNvSpPr/>
            <p:nvPr/>
          </p:nvSpPr>
          <p:spPr>
            <a:xfrm>
              <a:off x="12584259" y="5640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/>
            <p:cNvSpPr/>
            <p:nvPr/>
          </p:nvSpPr>
          <p:spPr>
            <a:xfrm>
              <a:off x="12591315" y="5627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/>
            <p:cNvSpPr/>
            <p:nvPr/>
          </p:nvSpPr>
          <p:spPr>
            <a:xfrm>
              <a:off x="12594237" y="56305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/>
            <p:cNvSpPr/>
            <p:nvPr/>
          </p:nvSpPr>
          <p:spPr>
            <a:xfrm>
              <a:off x="12541258" y="56377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/>
            <p:cNvSpPr/>
            <p:nvPr/>
          </p:nvSpPr>
          <p:spPr>
            <a:xfrm>
              <a:off x="12581363" y="56377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/>
            <p:cNvSpPr/>
            <p:nvPr/>
          </p:nvSpPr>
          <p:spPr>
            <a:xfrm>
              <a:off x="12533909" y="5640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/>
            <p:cNvSpPr/>
            <p:nvPr/>
          </p:nvSpPr>
          <p:spPr>
            <a:xfrm>
              <a:off x="12531353" y="56273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/>
            <p:cNvSpPr/>
            <p:nvPr/>
          </p:nvSpPr>
          <p:spPr>
            <a:xfrm>
              <a:off x="12531359" y="56302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8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/>
            <p:cNvSpPr/>
            <p:nvPr/>
          </p:nvSpPr>
          <p:spPr>
            <a:xfrm>
              <a:off x="12584259" y="55475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/>
            <p:cNvSpPr/>
            <p:nvPr/>
          </p:nvSpPr>
          <p:spPr>
            <a:xfrm>
              <a:off x="12594237" y="55501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/>
            <p:cNvSpPr/>
            <p:nvPr/>
          </p:nvSpPr>
          <p:spPr>
            <a:xfrm>
              <a:off x="12591315" y="5557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/>
            <p:cNvSpPr/>
            <p:nvPr/>
          </p:nvSpPr>
          <p:spPr>
            <a:xfrm>
              <a:off x="12531359" y="55501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/>
            <p:cNvSpPr/>
            <p:nvPr/>
          </p:nvSpPr>
          <p:spPr>
            <a:xfrm>
              <a:off x="12531353" y="5557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/>
            <p:cNvSpPr/>
            <p:nvPr/>
          </p:nvSpPr>
          <p:spPr>
            <a:xfrm>
              <a:off x="12581363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/>
            <p:cNvSpPr/>
            <p:nvPr/>
          </p:nvSpPr>
          <p:spPr>
            <a:xfrm>
              <a:off x="12533909" y="55475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/>
            <p:cNvSpPr/>
            <p:nvPr/>
          </p:nvSpPr>
          <p:spPr>
            <a:xfrm>
              <a:off x="12541258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/>
            <p:cNvSpPr/>
            <p:nvPr/>
          </p:nvSpPr>
          <p:spPr>
            <a:xfrm>
              <a:off x="12534506" y="55530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/>
            <p:cNvSpPr/>
            <p:nvPr/>
          </p:nvSpPr>
          <p:spPr>
            <a:xfrm>
              <a:off x="12535964" y="55507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/>
            <p:cNvSpPr/>
            <p:nvPr/>
          </p:nvSpPr>
          <p:spPr>
            <a:xfrm>
              <a:off x="12534331" y="55508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/>
            <p:cNvSpPr/>
            <p:nvPr/>
          </p:nvSpPr>
          <p:spPr>
            <a:xfrm>
              <a:off x="12545097" y="55568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/>
            <p:cNvSpPr/>
            <p:nvPr/>
          </p:nvSpPr>
          <p:spPr>
            <a:xfrm>
              <a:off x="12587108" y="55530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/>
            <p:cNvSpPr/>
            <p:nvPr/>
          </p:nvSpPr>
          <p:spPr>
            <a:xfrm>
              <a:off x="12588569" y="55507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/>
            <p:cNvSpPr/>
            <p:nvPr/>
          </p:nvSpPr>
          <p:spPr>
            <a:xfrm>
              <a:off x="12586931" y="55508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/>
            <p:cNvSpPr/>
            <p:nvPr/>
          </p:nvSpPr>
          <p:spPr>
            <a:xfrm>
              <a:off x="12597703" y="55568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/>
            <p:cNvSpPr/>
            <p:nvPr/>
          </p:nvSpPr>
          <p:spPr>
            <a:xfrm>
              <a:off x="12534506" y="56358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/>
            <p:cNvSpPr/>
            <p:nvPr/>
          </p:nvSpPr>
          <p:spPr>
            <a:xfrm>
              <a:off x="12535964" y="563354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/>
            <p:cNvSpPr/>
            <p:nvPr/>
          </p:nvSpPr>
          <p:spPr>
            <a:xfrm>
              <a:off x="12534331" y="56336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/>
            <p:cNvSpPr/>
            <p:nvPr/>
          </p:nvSpPr>
          <p:spPr>
            <a:xfrm>
              <a:off x="12545097" y="56396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1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/>
            <p:cNvSpPr/>
            <p:nvPr/>
          </p:nvSpPr>
          <p:spPr>
            <a:xfrm>
              <a:off x="12587108" y="56358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/>
            <p:cNvSpPr/>
            <p:nvPr/>
          </p:nvSpPr>
          <p:spPr>
            <a:xfrm>
              <a:off x="12588569" y="563354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/>
            <p:cNvSpPr/>
            <p:nvPr/>
          </p:nvSpPr>
          <p:spPr>
            <a:xfrm>
              <a:off x="12586931" y="56336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/>
            <p:cNvSpPr/>
            <p:nvPr/>
          </p:nvSpPr>
          <p:spPr>
            <a:xfrm>
              <a:off x="12597703" y="56396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1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/>
            <p:cNvSpPr/>
            <p:nvPr/>
          </p:nvSpPr>
          <p:spPr>
            <a:xfrm>
              <a:off x="12534253" y="555492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/>
            <p:cNvSpPr/>
            <p:nvPr/>
          </p:nvSpPr>
          <p:spPr>
            <a:xfrm>
              <a:off x="12534253" y="563327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/>
            <p:cNvSpPr/>
            <p:nvPr/>
          </p:nvSpPr>
          <p:spPr>
            <a:xfrm>
              <a:off x="12542649" y="523219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/>
            <p:cNvSpPr/>
            <p:nvPr/>
          </p:nvSpPr>
          <p:spPr>
            <a:xfrm>
              <a:off x="12556801" y="52334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/>
            <p:cNvSpPr/>
            <p:nvPr/>
          </p:nvSpPr>
          <p:spPr>
            <a:xfrm>
              <a:off x="12556801" y="5230916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5" h="635">
                  <a:moveTo>
                    <a:pt x="10230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/>
            <p:cNvSpPr/>
            <p:nvPr/>
          </p:nvSpPr>
          <p:spPr>
            <a:xfrm>
              <a:off x="12540470" y="52321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/>
            <p:cNvSpPr/>
            <p:nvPr/>
          </p:nvSpPr>
          <p:spPr>
            <a:xfrm>
              <a:off x="12542649" y="51705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/>
            <p:cNvSpPr/>
            <p:nvPr/>
          </p:nvSpPr>
          <p:spPr>
            <a:xfrm>
              <a:off x="12556801" y="51693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/>
            <p:cNvSpPr/>
            <p:nvPr/>
          </p:nvSpPr>
          <p:spPr>
            <a:xfrm>
              <a:off x="12556801" y="5171845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5" h="635">
                  <a:moveTo>
                    <a:pt x="1023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/>
            <p:cNvSpPr/>
            <p:nvPr/>
          </p:nvSpPr>
          <p:spPr>
            <a:xfrm>
              <a:off x="12550371" y="51606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/>
            <p:cNvSpPr/>
            <p:nvPr/>
          </p:nvSpPr>
          <p:spPr>
            <a:xfrm>
              <a:off x="12540470" y="51705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/>
            <p:cNvSpPr/>
            <p:nvPr/>
          </p:nvSpPr>
          <p:spPr>
            <a:xfrm>
              <a:off x="12550422" y="52222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/>
            <p:cNvSpPr/>
            <p:nvPr/>
          </p:nvSpPr>
          <p:spPr>
            <a:xfrm>
              <a:off x="12542649" y="523219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/>
            <p:cNvSpPr/>
            <p:nvPr/>
          </p:nvSpPr>
          <p:spPr>
            <a:xfrm>
              <a:off x="10688085" y="58756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/>
            <p:cNvSpPr/>
            <p:nvPr/>
          </p:nvSpPr>
          <p:spPr>
            <a:xfrm>
              <a:off x="10686205" y="58735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38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/>
            <p:cNvSpPr/>
            <p:nvPr/>
          </p:nvSpPr>
          <p:spPr>
            <a:xfrm>
              <a:off x="10675965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/>
            <p:cNvSpPr/>
            <p:nvPr/>
          </p:nvSpPr>
          <p:spPr>
            <a:xfrm>
              <a:off x="10673881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/>
            <p:cNvSpPr/>
            <p:nvPr/>
          </p:nvSpPr>
          <p:spPr>
            <a:xfrm>
              <a:off x="10673729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/>
            <p:cNvSpPr/>
            <p:nvPr/>
          </p:nvSpPr>
          <p:spPr>
            <a:xfrm>
              <a:off x="1068580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/>
            <p:cNvSpPr/>
            <p:nvPr/>
          </p:nvSpPr>
          <p:spPr>
            <a:xfrm>
              <a:off x="10624029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5" name="object 7775"/>
            <p:cNvSpPr/>
            <p:nvPr/>
          </p:nvSpPr>
          <p:spPr>
            <a:xfrm>
              <a:off x="10635513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6" name="object 7776"/>
            <p:cNvSpPr/>
            <p:nvPr/>
          </p:nvSpPr>
          <p:spPr>
            <a:xfrm>
              <a:off x="10623032" y="58756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7" name="object 7777"/>
            <p:cNvSpPr/>
            <p:nvPr/>
          </p:nvSpPr>
          <p:spPr>
            <a:xfrm>
              <a:off x="10623181" y="5873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8" name="object 7778"/>
            <p:cNvSpPr/>
            <p:nvPr/>
          </p:nvSpPr>
          <p:spPr>
            <a:xfrm>
              <a:off x="1062525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9" name="object 7779"/>
            <p:cNvSpPr/>
            <p:nvPr/>
          </p:nvSpPr>
          <p:spPr>
            <a:xfrm>
              <a:off x="10637390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0" name="object 7780"/>
            <p:cNvSpPr/>
            <p:nvPr/>
          </p:nvSpPr>
          <p:spPr>
            <a:xfrm>
              <a:off x="10685809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1" name="object 7781"/>
            <p:cNvSpPr/>
            <p:nvPr/>
          </p:nvSpPr>
          <p:spPr>
            <a:xfrm>
              <a:off x="10625452" y="58855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2" name="object 7782"/>
            <p:cNvSpPr/>
            <p:nvPr/>
          </p:nvSpPr>
          <p:spPr>
            <a:xfrm>
              <a:off x="10625309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3" name="object 7783"/>
            <p:cNvSpPr/>
            <p:nvPr/>
          </p:nvSpPr>
          <p:spPr>
            <a:xfrm>
              <a:off x="10623032" y="580898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4" name="object 7784"/>
            <p:cNvSpPr/>
            <p:nvPr/>
          </p:nvSpPr>
          <p:spPr>
            <a:xfrm>
              <a:off x="10623179" y="5820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5" name="object 7785"/>
            <p:cNvSpPr/>
            <p:nvPr/>
          </p:nvSpPr>
          <p:spPr>
            <a:xfrm>
              <a:off x="10637390" y="58102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6" name="object 7786"/>
            <p:cNvSpPr/>
            <p:nvPr/>
          </p:nvSpPr>
          <p:spPr>
            <a:xfrm>
              <a:off x="10625257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7" name="object 7787"/>
            <p:cNvSpPr/>
            <p:nvPr/>
          </p:nvSpPr>
          <p:spPr>
            <a:xfrm>
              <a:off x="10688085" y="58089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8" name="object 7788"/>
            <p:cNvSpPr/>
            <p:nvPr/>
          </p:nvSpPr>
          <p:spPr>
            <a:xfrm>
              <a:off x="10686202" y="5820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38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9" name="object 7789"/>
            <p:cNvSpPr/>
            <p:nvPr/>
          </p:nvSpPr>
          <p:spPr>
            <a:xfrm>
              <a:off x="10685808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0" name="object 7790"/>
            <p:cNvSpPr/>
            <p:nvPr/>
          </p:nvSpPr>
          <p:spPr>
            <a:xfrm>
              <a:off x="10673729" y="581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1" name="object 7791"/>
            <p:cNvSpPr/>
            <p:nvPr/>
          </p:nvSpPr>
          <p:spPr>
            <a:xfrm>
              <a:off x="10685809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2" name="object 7792"/>
            <p:cNvSpPr/>
            <p:nvPr/>
          </p:nvSpPr>
          <p:spPr>
            <a:xfrm>
              <a:off x="10625452" y="581363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3" name="object 7793"/>
            <p:cNvSpPr/>
            <p:nvPr/>
          </p:nvSpPr>
          <p:spPr>
            <a:xfrm>
              <a:off x="10625309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4" name="object 7794"/>
            <p:cNvSpPr/>
            <p:nvPr/>
          </p:nvSpPr>
          <p:spPr>
            <a:xfrm>
              <a:off x="1064070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5" name="object 7795"/>
            <p:cNvSpPr/>
            <p:nvPr/>
          </p:nvSpPr>
          <p:spPr>
            <a:xfrm>
              <a:off x="10670410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6" name="object 7796"/>
            <p:cNvSpPr/>
            <p:nvPr/>
          </p:nvSpPr>
          <p:spPr>
            <a:xfrm>
              <a:off x="1065060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7" name="object 7797"/>
            <p:cNvSpPr/>
            <p:nvPr/>
          </p:nvSpPr>
          <p:spPr>
            <a:xfrm>
              <a:off x="10660509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8" name="object 7798"/>
            <p:cNvSpPr/>
            <p:nvPr/>
          </p:nvSpPr>
          <p:spPr>
            <a:xfrm>
              <a:off x="10630805" y="584883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9" name="object 7799"/>
            <p:cNvSpPr/>
            <p:nvPr/>
          </p:nvSpPr>
          <p:spPr>
            <a:xfrm>
              <a:off x="10630805" y="58290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0" name="object 7800"/>
            <p:cNvSpPr/>
            <p:nvPr/>
          </p:nvSpPr>
          <p:spPr>
            <a:xfrm>
              <a:off x="10630805" y="58389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1" name="object 7801"/>
            <p:cNvSpPr/>
            <p:nvPr/>
          </p:nvSpPr>
          <p:spPr>
            <a:xfrm>
              <a:off x="10623949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2" name="object 7802"/>
            <p:cNvSpPr/>
            <p:nvPr/>
          </p:nvSpPr>
          <p:spPr>
            <a:xfrm>
              <a:off x="10624815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4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3" name="object 7803"/>
            <p:cNvSpPr/>
            <p:nvPr/>
          </p:nvSpPr>
          <p:spPr>
            <a:xfrm>
              <a:off x="10628432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35" y="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4" name="object 7804"/>
            <p:cNvSpPr/>
            <p:nvPr/>
          </p:nvSpPr>
          <p:spPr>
            <a:xfrm>
              <a:off x="10628354" y="58073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5" name="object 7805"/>
            <p:cNvSpPr/>
            <p:nvPr/>
          </p:nvSpPr>
          <p:spPr>
            <a:xfrm>
              <a:off x="10629943" y="5809867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6" name="object 7806"/>
            <p:cNvSpPr/>
            <p:nvPr/>
          </p:nvSpPr>
          <p:spPr>
            <a:xfrm>
              <a:off x="10624647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130" y="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7" name="object 7807"/>
            <p:cNvSpPr/>
            <p:nvPr/>
          </p:nvSpPr>
          <p:spPr>
            <a:xfrm>
              <a:off x="10629665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450" y="4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8" name="object 7808"/>
            <p:cNvSpPr/>
            <p:nvPr/>
          </p:nvSpPr>
          <p:spPr>
            <a:xfrm>
              <a:off x="10686478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84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9" name="object 7809"/>
            <p:cNvSpPr/>
            <p:nvPr/>
          </p:nvSpPr>
          <p:spPr>
            <a:xfrm>
              <a:off x="10683539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0" name="object 7810"/>
            <p:cNvSpPr/>
            <p:nvPr/>
          </p:nvSpPr>
          <p:spPr>
            <a:xfrm>
              <a:off x="10681428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74"/>
                  </a:moveTo>
                  <a:lnTo>
                    <a:pt x="1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1" name="object 7811"/>
            <p:cNvSpPr/>
            <p:nvPr/>
          </p:nvSpPr>
          <p:spPr>
            <a:xfrm>
              <a:off x="10685314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6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2" name="object 7812"/>
            <p:cNvSpPr/>
            <p:nvPr/>
          </p:nvSpPr>
          <p:spPr>
            <a:xfrm>
              <a:off x="10679003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261"/>
                  </a:moveTo>
                  <a:lnTo>
                    <a:pt x="242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3" name="object 7813"/>
            <p:cNvSpPr/>
            <p:nvPr/>
          </p:nvSpPr>
          <p:spPr>
            <a:xfrm>
              <a:off x="10918724" y="58756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4" name="object 7814"/>
            <p:cNvSpPr/>
            <p:nvPr/>
          </p:nvSpPr>
          <p:spPr>
            <a:xfrm>
              <a:off x="10916846" y="58735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5" name="object 7815"/>
            <p:cNvSpPr/>
            <p:nvPr/>
          </p:nvSpPr>
          <p:spPr>
            <a:xfrm>
              <a:off x="10906594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6" name="object 7816"/>
            <p:cNvSpPr/>
            <p:nvPr/>
          </p:nvSpPr>
          <p:spPr>
            <a:xfrm>
              <a:off x="10904515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7" name="object 7817"/>
            <p:cNvSpPr/>
            <p:nvPr/>
          </p:nvSpPr>
          <p:spPr>
            <a:xfrm>
              <a:off x="10904368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8" name="object 7818"/>
            <p:cNvSpPr/>
            <p:nvPr/>
          </p:nvSpPr>
          <p:spPr>
            <a:xfrm>
              <a:off x="10916448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9" name="object 7819"/>
            <p:cNvSpPr/>
            <p:nvPr/>
          </p:nvSpPr>
          <p:spPr>
            <a:xfrm>
              <a:off x="10854669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/>
            <p:cNvSpPr/>
            <p:nvPr/>
          </p:nvSpPr>
          <p:spPr>
            <a:xfrm>
              <a:off x="10866142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38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1" name="object 7821"/>
            <p:cNvSpPr/>
            <p:nvPr/>
          </p:nvSpPr>
          <p:spPr>
            <a:xfrm>
              <a:off x="10853669" y="58756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2" name="object 7822"/>
            <p:cNvSpPr/>
            <p:nvPr/>
          </p:nvSpPr>
          <p:spPr>
            <a:xfrm>
              <a:off x="10853818" y="5873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3" name="object 7823"/>
            <p:cNvSpPr/>
            <p:nvPr/>
          </p:nvSpPr>
          <p:spPr>
            <a:xfrm>
              <a:off x="1085589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/>
            <p:cNvSpPr/>
            <p:nvPr/>
          </p:nvSpPr>
          <p:spPr>
            <a:xfrm>
              <a:off x="10868030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5" name="object 7825"/>
            <p:cNvSpPr/>
            <p:nvPr/>
          </p:nvSpPr>
          <p:spPr>
            <a:xfrm>
              <a:off x="10916448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6" name="object 7826"/>
            <p:cNvSpPr/>
            <p:nvPr/>
          </p:nvSpPr>
          <p:spPr>
            <a:xfrm>
              <a:off x="10856091" y="58855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7" name="object 7827"/>
            <p:cNvSpPr/>
            <p:nvPr/>
          </p:nvSpPr>
          <p:spPr>
            <a:xfrm>
              <a:off x="10855945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/>
            <p:cNvSpPr/>
            <p:nvPr/>
          </p:nvSpPr>
          <p:spPr>
            <a:xfrm>
              <a:off x="10853669" y="580898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9" name="object 7829"/>
            <p:cNvSpPr/>
            <p:nvPr/>
          </p:nvSpPr>
          <p:spPr>
            <a:xfrm>
              <a:off x="10853821" y="5820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0" name="object 7830"/>
            <p:cNvSpPr/>
            <p:nvPr/>
          </p:nvSpPr>
          <p:spPr>
            <a:xfrm>
              <a:off x="10868030" y="58102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1" name="object 7831"/>
            <p:cNvSpPr/>
            <p:nvPr/>
          </p:nvSpPr>
          <p:spPr>
            <a:xfrm>
              <a:off x="10855903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/>
            <p:cNvSpPr/>
            <p:nvPr/>
          </p:nvSpPr>
          <p:spPr>
            <a:xfrm>
              <a:off x="10918724" y="58089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3" name="object 7833"/>
            <p:cNvSpPr/>
            <p:nvPr/>
          </p:nvSpPr>
          <p:spPr>
            <a:xfrm>
              <a:off x="10916849" y="5820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4" name="object 7834"/>
            <p:cNvSpPr/>
            <p:nvPr/>
          </p:nvSpPr>
          <p:spPr>
            <a:xfrm>
              <a:off x="10916453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5" name="object 7835"/>
            <p:cNvSpPr/>
            <p:nvPr/>
          </p:nvSpPr>
          <p:spPr>
            <a:xfrm>
              <a:off x="10904368" y="581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/>
            <p:cNvSpPr/>
            <p:nvPr/>
          </p:nvSpPr>
          <p:spPr>
            <a:xfrm>
              <a:off x="10916448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7" name="object 7837"/>
            <p:cNvSpPr/>
            <p:nvPr/>
          </p:nvSpPr>
          <p:spPr>
            <a:xfrm>
              <a:off x="10856091" y="581363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8" name="object 7838"/>
            <p:cNvSpPr/>
            <p:nvPr/>
          </p:nvSpPr>
          <p:spPr>
            <a:xfrm>
              <a:off x="10855945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9" name="object 7839"/>
            <p:cNvSpPr/>
            <p:nvPr/>
          </p:nvSpPr>
          <p:spPr>
            <a:xfrm>
              <a:off x="10871343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/>
            <p:cNvSpPr/>
            <p:nvPr/>
          </p:nvSpPr>
          <p:spPr>
            <a:xfrm>
              <a:off x="1090105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1" name="object 7841"/>
            <p:cNvSpPr/>
            <p:nvPr/>
          </p:nvSpPr>
          <p:spPr>
            <a:xfrm>
              <a:off x="1088124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2" name="object 7842"/>
            <p:cNvSpPr/>
            <p:nvPr/>
          </p:nvSpPr>
          <p:spPr>
            <a:xfrm>
              <a:off x="10891149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3" name="object 7843"/>
            <p:cNvSpPr/>
            <p:nvPr/>
          </p:nvSpPr>
          <p:spPr>
            <a:xfrm>
              <a:off x="10861445" y="584883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/>
            <p:cNvSpPr/>
            <p:nvPr/>
          </p:nvSpPr>
          <p:spPr>
            <a:xfrm>
              <a:off x="10861445" y="58290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5" name="object 7845"/>
            <p:cNvSpPr/>
            <p:nvPr/>
          </p:nvSpPr>
          <p:spPr>
            <a:xfrm>
              <a:off x="10861445" y="58389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6" name="object 7846"/>
            <p:cNvSpPr/>
            <p:nvPr/>
          </p:nvSpPr>
          <p:spPr>
            <a:xfrm>
              <a:off x="10854579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01" y="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7" name="object 7847"/>
            <p:cNvSpPr/>
            <p:nvPr/>
          </p:nvSpPr>
          <p:spPr>
            <a:xfrm>
              <a:off x="10855451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/>
            <p:cNvSpPr/>
            <p:nvPr/>
          </p:nvSpPr>
          <p:spPr>
            <a:xfrm>
              <a:off x="10859057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46" y="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9" name="object 7849"/>
            <p:cNvSpPr/>
            <p:nvPr/>
          </p:nvSpPr>
          <p:spPr>
            <a:xfrm>
              <a:off x="10858994" y="58073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0" name="object 7850"/>
            <p:cNvSpPr/>
            <p:nvPr/>
          </p:nvSpPr>
          <p:spPr>
            <a:xfrm>
              <a:off x="10860578" y="5809867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1" name="object 7851"/>
            <p:cNvSpPr/>
            <p:nvPr/>
          </p:nvSpPr>
          <p:spPr>
            <a:xfrm>
              <a:off x="10855287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130" y="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/>
            <p:cNvSpPr/>
            <p:nvPr/>
          </p:nvSpPr>
          <p:spPr>
            <a:xfrm>
              <a:off x="10860305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450" y="4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3" name="object 7853"/>
            <p:cNvSpPr/>
            <p:nvPr/>
          </p:nvSpPr>
          <p:spPr>
            <a:xfrm>
              <a:off x="10917118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84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4" name="object 7854"/>
            <p:cNvSpPr/>
            <p:nvPr/>
          </p:nvSpPr>
          <p:spPr>
            <a:xfrm>
              <a:off x="10914179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5" name="object 7855"/>
            <p:cNvSpPr/>
            <p:nvPr/>
          </p:nvSpPr>
          <p:spPr>
            <a:xfrm>
              <a:off x="10912091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74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/>
            <p:cNvSpPr/>
            <p:nvPr/>
          </p:nvSpPr>
          <p:spPr>
            <a:xfrm>
              <a:off x="10915954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6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/>
            <p:cNvSpPr/>
            <p:nvPr/>
          </p:nvSpPr>
          <p:spPr>
            <a:xfrm>
              <a:off x="10909639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261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8" name="object 7858"/>
            <p:cNvSpPr/>
            <p:nvPr/>
          </p:nvSpPr>
          <p:spPr>
            <a:xfrm>
              <a:off x="12532803" y="51335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9" name="object 7859"/>
            <p:cNvSpPr/>
            <p:nvPr/>
          </p:nvSpPr>
          <p:spPr>
            <a:xfrm>
              <a:off x="12544287" y="5131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0" name="object 7860"/>
            <p:cNvSpPr/>
            <p:nvPr/>
          </p:nvSpPr>
          <p:spPr>
            <a:xfrm>
              <a:off x="12531806" y="512140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/>
            <p:cNvSpPr/>
            <p:nvPr/>
          </p:nvSpPr>
          <p:spPr>
            <a:xfrm>
              <a:off x="12531954" y="5119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2" name="object 7862"/>
            <p:cNvSpPr/>
            <p:nvPr/>
          </p:nvSpPr>
          <p:spPr>
            <a:xfrm>
              <a:off x="12534032" y="51191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3" name="object 7863"/>
            <p:cNvSpPr/>
            <p:nvPr/>
          </p:nvSpPr>
          <p:spPr>
            <a:xfrm>
              <a:off x="12546163" y="5131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4" name="object 7864"/>
            <p:cNvSpPr/>
            <p:nvPr/>
          </p:nvSpPr>
          <p:spPr>
            <a:xfrm>
              <a:off x="12531806" y="506946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/>
            <p:cNvSpPr/>
            <p:nvPr/>
          </p:nvSpPr>
          <p:spPr>
            <a:xfrm>
              <a:off x="12531958" y="50809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6" name="object 7866"/>
            <p:cNvSpPr/>
            <p:nvPr/>
          </p:nvSpPr>
          <p:spPr>
            <a:xfrm>
              <a:off x="12532796" y="5068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7" name="object 7867"/>
            <p:cNvSpPr/>
            <p:nvPr/>
          </p:nvSpPr>
          <p:spPr>
            <a:xfrm>
              <a:off x="12544283" y="50686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8" name="object 7868"/>
            <p:cNvSpPr/>
            <p:nvPr/>
          </p:nvSpPr>
          <p:spPr>
            <a:xfrm>
              <a:off x="12546163" y="5070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/>
            <p:cNvSpPr/>
            <p:nvPr/>
          </p:nvSpPr>
          <p:spPr>
            <a:xfrm>
              <a:off x="12534031" y="5082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0" name="object 7870"/>
            <p:cNvSpPr/>
            <p:nvPr/>
          </p:nvSpPr>
          <p:spPr>
            <a:xfrm>
              <a:off x="12534229" y="51312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1" name="object 7871"/>
            <p:cNvSpPr/>
            <p:nvPr/>
          </p:nvSpPr>
          <p:spPr>
            <a:xfrm>
              <a:off x="12534084" y="507089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2" name="object 7872"/>
            <p:cNvSpPr/>
            <p:nvPr/>
          </p:nvSpPr>
          <p:spPr>
            <a:xfrm>
              <a:off x="12534229" y="507074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/>
            <p:cNvSpPr/>
            <p:nvPr/>
          </p:nvSpPr>
          <p:spPr>
            <a:xfrm>
              <a:off x="12599486" y="5068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4" name="object 7874"/>
            <p:cNvSpPr/>
            <p:nvPr/>
          </p:nvSpPr>
          <p:spPr>
            <a:xfrm>
              <a:off x="12597405" y="50686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5" name="object 7875"/>
            <p:cNvSpPr/>
            <p:nvPr/>
          </p:nvSpPr>
          <p:spPr>
            <a:xfrm>
              <a:off x="12605973" y="50828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6" name="object 7876"/>
            <p:cNvSpPr/>
            <p:nvPr/>
          </p:nvSpPr>
          <p:spPr>
            <a:xfrm>
              <a:off x="12597255" y="5070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/>
            <p:cNvSpPr/>
            <p:nvPr/>
          </p:nvSpPr>
          <p:spPr>
            <a:xfrm>
              <a:off x="12599492" y="51335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8" name="object 7878"/>
            <p:cNvSpPr/>
            <p:nvPr/>
          </p:nvSpPr>
          <p:spPr>
            <a:xfrm>
              <a:off x="12597408" y="5131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9" name="object 7879"/>
            <p:cNvSpPr/>
            <p:nvPr/>
          </p:nvSpPr>
          <p:spPr>
            <a:xfrm>
              <a:off x="12597255" y="5131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0" name="object 7880"/>
            <p:cNvSpPr/>
            <p:nvPr/>
          </p:nvSpPr>
          <p:spPr>
            <a:xfrm>
              <a:off x="12605972" y="5119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/>
            <p:cNvSpPr/>
            <p:nvPr/>
          </p:nvSpPr>
          <p:spPr>
            <a:xfrm>
              <a:off x="12557865" y="513124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2" name="object 7882"/>
            <p:cNvSpPr/>
            <p:nvPr/>
          </p:nvSpPr>
          <p:spPr>
            <a:xfrm>
              <a:off x="12605972" y="507089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3" name="object 7883"/>
            <p:cNvSpPr/>
            <p:nvPr/>
          </p:nvSpPr>
          <p:spPr>
            <a:xfrm>
              <a:off x="12557865" y="5070749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4" name="object 7884"/>
            <p:cNvSpPr/>
            <p:nvPr/>
          </p:nvSpPr>
          <p:spPr>
            <a:xfrm>
              <a:off x="12550965" y="508615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/>
            <p:cNvSpPr/>
            <p:nvPr/>
          </p:nvSpPr>
          <p:spPr>
            <a:xfrm>
              <a:off x="12550965" y="51158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6" name="object 7886"/>
            <p:cNvSpPr/>
            <p:nvPr/>
          </p:nvSpPr>
          <p:spPr>
            <a:xfrm>
              <a:off x="12550965" y="50960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7" name="object 7887"/>
            <p:cNvSpPr/>
            <p:nvPr/>
          </p:nvSpPr>
          <p:spPr>
            <a:xfrm>
              <a:off x="12550965" y="51059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8" name="object 7888"/>
            <p:cNvSpPr/>
            <p:nvPr/>
          </p:nvSpPr>
          <p:spPr>
            <a:xfrm>
              <a:off x="12570767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/>
            <p:cNvSpPr/>
            <p:nvPr/>
          </p:nvSpPr>
          <p:spPr>
            <a:xfrm>
              <a:off x="12590573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0" name="object 7890"/>
            <p:cNvSpPr/>
            <p:nvPr/>
          </p:nvSpPr>
          <p:spPr>
            <a:xfrm>
              <a:off x="12580672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1" name="object 7891"/>
            <p:cNvSpPr/>
            <p:nvPr/>
          </p:nvSpPr>
          <p:spPr>
            <a:xfrm>
              <a:off x="12609237" y="50693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1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2" name="object 7892"/>
            <p:cNvSpPr/>
            <p:nvPr/>
          </p:nvSpPr>
          <p:spPr>
            <a:xfrm>
              <a:off x="12612603" y="5070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/>
            <p:cNvSpPr/>
            <p:nvPr/>
          </p:nvSpPr>
          <p:spPr>
            <a:xfrm>
              <a:off x="12610227" y="5073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35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4" name="object 7894"/>
            <p:cNvSpPr/>
            <p:nvPr/>
          </p:nvSpPr>
          <p:spPr>
            <a:xfrm>
              <a:off x="12612209" y="507379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4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5" name="object 7895"/>
            <p:cNvSpPr/>
            <p:nvPr/>
          </p:nvSpPr>
          <p:spPr>
            <a:xfrm>
              <a:off x="12609731" y="507540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6" name="object 7896"/>
            <p:cNvSpPr/>
            <p:nvPr/>
          </p:nvSpPr>
          <p:spPr>
            <a:xfrm>
              <a:off x="12605972" y="507008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130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/>
            <p:cNvSpPr/>
            <p:nvPr/>
          </p:nvSpPr>
          <p:spPr>
            <a:xfrm>
              <a:off x="12605972" y="507510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450"/>
                  </a:moveTo>
                  <a:lnTo>
                    <a:pt x="4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8" name="object 7898"/>
            <p:cNvSpPr/>
            <p:nvPr/>
          </p:nvSpPr>
          <p:spPr>
            <a:xfrm>
              <a:off x="12609237" y="51319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9" name="object 7899"/>
            <p:cNvSpPr/>
            <p:nvPr/>
          </p:nvSpPr>
          <p:spPr>
            <a:xfrm>
              <a:off x="12612603" y="51289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0" name="object 7900"/>
            <p:cNvSpPr/>
            <p:nvPr/>
          </p:nvSpPr>
          <p:spPr>
            <a:xfrm>
              <a:off x="12610227" y="51268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12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/>
            <p:cNvSpPr/>
            <p:nvPr/>
          </p:nvSpPr>
          <p:spPr>
            <a:xfrm>
              <a:off x="12605972" y="513075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6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2" name="object 7902"/>
            <p:cNvSpPr/>
            <p:nvPr/>
          </p:nvSpPr>
          <p:spPr>
            <a:xfrm>
              <a:off x="12605972" y="51244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251" y="2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3" name="object 7903"/>
            <p:cNvSpPr/>
            <p:nvPr/>
          </p:nvSpPr>
          <p:spPr>
            <a:xfrm>
              <a:off x="12532803" y="53343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4" name="object 7904"/>
            <p:cNvSpPr/>
            <p:nvPr/>
          </p:nvSpPr>
          <p:spPr>
            <a:xfrm>
              <a:off x="12544287" y="5332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/>
            <p:cNvSpPr/>
            <p:nvPr/>
          </p:nvSpPr>
          <p:spPr>
            <a:xfrm>
              <a:off x="12531806" y="532219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6" name="object 7906"/>
            <p:cNvSpPr/>
            <p:nvPr/>
          </p:nvSpPr>
          <p:spPr>
            <a:xfrm>
              <a:off x="12531954" y="53201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7" name="object 7907"/>
            <p:cNvSpPr/>
            <p:nvPr/>
          </p:nvSpPr>
          <p:spPr>
            <a:xfrm>
              <a:off x="12534032" y="5319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8" name="object 7908"/>
            <p:cNvSpPr/>
            <p:nvPr/>
          </p:nvSpPr>
          <p:spPr>
            <a:xfrm>
              <a:off x="12546163" y="53320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/>
            <p:cNvSpPr/>
            <p:nvPr/>
          </p:nvSpPr>
          <p:spPr>
            <a:xfrm>
              <a:off x="12531806" y="527025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0" name="object 7910"/>
            <p:cNvSpPr/>
            <p:nvPr/>
          </p:nvSpPr>
          <p:spPr>
            <a:xfrm>
              <a:off x="12531958" y="5281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1" name="object 7911"/>
            <p:cNvSpPr/>
            <p:nvPr/>
          </p:nvSpPr>
          <p:spPr>
            <a:xfrm>
              <a:off x="12532796" y="526925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2" name="object 7912"/>
            <p:cNvSpPr/>
            <p:nvPr/>
          </p:nvSpPr>
          <p:spPr>
            <a:xfrm>
              <a:off x="12544283" y="5269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/>
            <p:cNvSpPr/>
            <p:nvPr/>
          </p:nvSpPr>
          <p:spPr>
            <a:xfrm>
              <a:off x="12546163" y="5271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4" name="object 7914"/>
            <p:cNvSpPr/>
            <p:nvPr/>
          </p:nvSpPr>
          <p:spPr>
            <a:xfrm>
              <a:off x="12534031" y="52836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5" name="object 7915"/>
            <p:cNvSpPr/>
            <p:nvPr/>
          </p:nvSpPr>
          <p:spPr>
            <a:xfrm>
              <a:off x="12534229" y="533203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6" name="object 7916"/>
            <p:cNvSpPr/>
            <p:nvPr/>
          </p:nvSpPr>
          <p:spPr>
            <a:xfrm>
              <a:off x="12534084" y="527168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/>
            <p:cNvSpPr/>
            <p:nvPr/>
          </p:nvSpPr>
          <p:spPr>
            <a:xfrm>
              <a:off x="12534229" y="527153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8" name="object 7918"/>
            <p:cNvSpPr/>
            <p:nvPr/>
          </p:nvSpPr>
          <p:spPr>
            <a:xfrm>
              <a:off x="12599486" y="526925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9" name="object 7919"/>
            <p:cNvSpPr/>
            <p:nvPr/>
          </p:nvSpPr>
          <p:spPr>
            <a:xfrm>
              <a:off x="12597405" y="52694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0" name="object 7920"/>
            <p:cNvSpPr/>
            <p:nvPr/>
          </p:nvSpPr>
          <p:spPr>
            <a:xfrm>
              <a:off x="12605973" y="52836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/>
            <p:cNvSpPr/>
            <p:nvPr/>
          </p:nvSpPr>
          <p:spPr>
            <a:xfrm>
              <a:off x="12597255" y="5271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2" name="object 7922"/>
            <p:cNvSpPr/>
            <p:nvPr/>
          </p:nvSpPr>
          <p:spPr>
            <a:xfrm>
              <a:off x="12599492" y="53343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3" name="object 7923"/>
            <p:cNvSpPr/>
            <p:nvPr/>
          </p:nvSpPr>
          <p:spPr>
            <a:xfrm>
              <a:off x="12597408" y="5332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4" name="object 7924"/>
            <p:cNvSpPr/>
            <p:nvPr/>
          </p:nvSpPr>
          <p:spPr>
            <a:xfrm>
              <a:off x="12597255" y="53320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/>
            <p:cNvSpPr/>
            <p:nvPr/>
          </p:nvSpPr>
          <p:spPr>
            <a:xfrm>
              <a:off x="12605972" y="5319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6" name="object 7926"/>
            <p:cNvSpPr/>
            <p:nvPr/>
          </p:nvSpPr>
          <p:spPr>
            <a:xfrm>
              <a:off x="12557865" y="533203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7" name="object 7927"/>
            <p:cNvSpPr/>
            <p:nvPr/>
          </p:nvSpPr>
          <p:spPr>
            <a:xfrm>
              <a:off x="12605972" y="527168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8" name="object 7928"/>
            <p:cNvSpPr/>
            <p:nvPr/>
          </p:nvSpPr>
          <p:spPr>
            <a:xfrm>
              <a:off x="12557865" y="527153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9" name="object 7929"/>
            <p:cNvSpPr/>
            <p:nvPr/>
          </p:nvSpPr>
          <p:spPr>
            <a:xfrm>
              <a:off x="12550965" y="528693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0" name="object 7930"/>
            <p:cNvSpPr/>
            <p:nvPr/>
          </p:nvSpPr>
          <p:spPr>
            <a:xfrm>
              <a:off x="12550965" y="531663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1" name="object 7931"/>
            <p:cNvSpPr/>
            <p:nvPr/>
          </p:nvSpPr>
          <p:spPr>
            <a:xfrm>
              <a:off x="12550965" y="52968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2" name="object 7932"/>
            <p:cNvSpPr/>
            <p:nvPr/>
          </p:nvSpPr>
          <p:spPr>
            <a:xfrm>
              <a:off x="12550965" y="530673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/>
            <p:cNvSpPr/>
            <p:nvPr/>
          </p:nvSpPr>
          <p:spPr>
            <a:xfrm>
              <a:off x="12570767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4" name="object 7934"/>
            <p:cNvSpPr/>
            <p:nvPr/>
          </p:nvSpPr>
          <p:spPr>
            <a:xfrm>
              <a:off x="12590573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5" name="object 7935"/>
            <p:cNvSpPr/>
            <p:nvPr/>
          </p:nvSpPr>
          <p:spPr>
            <a:xfrm>
              <a:off x="12580672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6" name="object 7936"/>
            <p:cNvSpPr/>
            <p:nvPr/>
          </p:nvSpPr>
          <p:spPr>
            <a:xfrm>
              <a:off x="12609237" y="52701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1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/>
            <p:cNvSpPr/>
            <p:nvPr/>
          </p:nvSpPr>
          <p:spPr>
            <a:xfrm>
              <a:off x="12612603" y="52710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8" name="object 7938"/>
            <p:cNvSpPr/>
            <p:nvPr/>
          </p:nvSpPr>
          <p:spPr>
            <a:xfrm>
              <a:off x="12610227" y="52746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46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9" name="object 7939"/>
            <p:cNvSpPr/>
            <p:nvPr/>
          </p:nvSpPr>
          <p:spPr>
            <a:xfrm>
              <a:off x="12612209" y="527458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4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0" name="object 7940"/>
            <p:cNvSpPr/>
            <p:nvPr/>
          </p:nvSpPr>
          <p:spPr>
            <a:xfrm>
              <a:off x="12609731" y="527618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/>
            <p:cNvSpPr/>
            <p:nvPr/>
          </p:nvSpPr>
          <p:spPr>
            <a:xfrm>
              <a:off x="12605972" y="527085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172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2" name="object 7942"/>
            <p:cNvSpPr/>
            <p:nvPr/>
          </p:nvSpPr>
          <p:spPr>
            <a:xfrm>
              <a:off x="12605972" y="527589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450"/>
                  </a:moveTo>
                  <a:lnTo>
                    <a:pt x="4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3" name="object 7943"/>
            <p:cNvSpPr/>
            <p:nvPr/>
          </p:nvSpPr>
          <p:spPr>
            <a:xfrm>
              <a:off x="12609237" y="53327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7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4" name="object 7944"/>
            <p:cNvSpPr/>
            <p:nvPr/>
          </p:nvSpPr>
          <p:spPr>
            <a:xfrm>
              <a:off x="12612603" y="5329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/>
            <p:cNvSpPr/>
            <p:nvPr/>
          </p:nvSpPr>
          <p:spPr>
            <a:xfrm>
              <a:off x="12610227" y="53276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12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6" name="object 7946"/>
            <p:cNvSpPr/>
            <p:nvPr/>
          </p:nvSpPr>
          <p:spPr>
            <a:xfrm>
              <a:off x="12605972" y="533156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66" y="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7" name="object 7947"/>
            <p:cNvSpPr/>
            <p:nvPr/>
          </p:nvSpPr>
          <p:spPr>
            <a:xfrm>
              <a:off x="12605972" y="532522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251" y="2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8" name="object 7948"/>
            <p:cNvSpPr/>
            <p:nvPr/>
          </p:nvSpPr>
          <p:spPr>
            <a:xfrm>
              <a:off x="12795317" y="586961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706"/>
                  </a:moveTo>
                  <a:lnTo>
                    <a:pt x="24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/>
            <p:cNvSpPr/>
            <p:nvPr/>
          </p:nvSpPr>
          <p:spPr>
            <a:xfrm>
              <a:off x="11782240" y="4377153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 h="0">
                  <a:moveTo>
                    <a:pt x="192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0" name="object 7950"/>
            <p:cNvSpPr/>
            <p:nvPr/>
          </p:nvSpPr>
          <p:spPr>
            <a:xfrm>
              <a:off x="12820195" y="60918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1" name="object 7951"/>
            <p:cNvSpPr/>
            <p:nvPr/>
          </p:nvSpPr>
          <p:spPr>
            <a:xfrm>
              <a:off x="12829030" y="60746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3989"/>
                  </a:moveTo>
                  <a:lnTo>
                    <a:pt x="2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2" name="object 7952"/>
            <p:cNvSpPr/>
            <p:nvPr/>
          </p:nvSpPr>
          <p:spPr>
            <a:xfrm>
              <a:off x="12831733" y="6056532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18135"/>
                  </a:moveTo>
                  <a:lnTo>
                    <a:pt x="7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/>
            <p:cNvSpPr/>
            <p:nvPr/>
          </p:nvSpPr>
          <p:spPr>
            <a:xfrm>
              <a:off x="12839032" y="605125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277"/>
                  </a:moveTo>
                  <a:lnTo>
                    <a:pt x="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4" name="object 7954"/>
            <p:cNvSpPr/>
            <p:nvPr/>
          </p:nvSpPr>
          <p:spPr>
            <a:xfrm>
              <a:off x="12839852" y="60512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5" name="object 7955"/>
            <p:cNvSpPr/>
            <p:nvPr/>
          </p:nvSpPr>
          <p:spPr>
            <a:xfrm>
              <a:off x="12840325" y="6019028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1403" y="16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6" name="object 7956"/>
            <p:cNvSpPr/>
            <p:nvPr/>
          </p:nvSpPr>
          <p:spPr>
            <a:xfrm>
              <a:off x="12836238" y="6006592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5" h="12700">
                  <a:moveTo>
                    <a:pt x="4083" y="124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/>
            <p:cNvSpPr/>
            <p:nvPr/>
          </p:nvSpPr>
          <p:spPr>
            <a:xfrm>
              <a:off x="12836236" y="600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8" name="object 7958"/>
            <p:cNvSpPr/>
            <p:nvPr/>
          </p:nvSpPr>
          <p:spPr>
            <a:xfrm>
              <a:off x="12823929" y="598317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476" y="9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9" name="object 7959"/>
            <p:cNvSpPr/>
            <p:nvPr/>
          </p:nvSpPr>
          <p:spPr>
            <a:xfrm>
              <a:off x="12811313" y="5969020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12617" y="1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0" name="object 7960"/>
            <p:cNvSpPr/>
            <p:nvPr/>
          </p:nvSpPr>
          <p:spPr>
            <a:xfrm>
              <a:off x="12811307" y="5969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/>
            <p:cNvSpPr/>
            <p:nvPr/>
          </p:nvSpPr>
          <p:spPr>
            <a:xfrm>
              <a:off x="12791558" y="595273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643" y="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2" name="object 7962"/>
            <p:cNvSpPr/>
            <p:nvPr/>
          </p:nvSpPr>
          <p:spPr>
            <a:xfrm>
              <a:off x="12774302" y="594277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256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3" name="object 7963"/>
            <p:cNvSpPr/>
            <p:nvPr/>
          </p:nvSpPr>
          <p:spPr>
            <a:xfrm>
              <a:off x="12774300" y="594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4" name="object 7964"/>
            <p:cNvSpPr/>
            <p:nvPr/>
          </p:nvSpPr>
          <p:spPr>
            <a:xfrm>
              <a:off x="12814949" y="6064304"/>
              <a:ext cx="33020" cy="27940"/>
            </a:xfrm>
            <a:custGeom>
              <a:avLst/>
              <a:gdLst/>
              <a:ahLst/>
              <a:cxnLst/>
              <a:rect l="l" t="t" r="r" b="b"/>
              <a:pathLst>
                <a:path w="33020" h="27939">
                  <a:moveTo>
                    <a:pt x="5245" y="27496"/>
                  </a:moveTo>
                  <a:lnTo>
                    <a:pt x="0" y="0"/>
                  </a:lnTo>
                </a:path>
                <a:path w="33020" h="27939">
                  <a:moveTo>
                    <a:pt x="5245" y="27496"/>
                  </a:moveTo>
                  <a:lnTo>
                    <a:pt x="32742" y="22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/>
            <p:cNvSpPr/>
            <p:nvPr/>
          </p:nvSpPr>
          <p:spPr>
            <a:xfrm>
              <a:off x="12570695" y="59412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6" name="object 7966"/>
            <p:cNvSpPr/>
            <p:nvPr/>
          </p:nvSpPr>
          <p:spPr>
            <a:xfrm>
              <a:off x="12549209" y="594898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75" y="0"/>
                  </a:moveTo>
                  <a:lnTo>
                    <a:pt x="0" y="433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7" name="object 7967"/>
            <p:cNvSpPr/>
            <p:nvPr/>
          </p:nvSpPr>
          <p:spPr>
            <a:xfrm>
              <a:off x="12532767" y="5953320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16439" y="0"/>
                  </a:moveTo>
                  <a:lnTo>
                    <a:pt x="0" y="1291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8" name="object 7968"/>
            <p:cNvSpPr/>
            <p:nvPr/>
          </p:nvSpPr>
          <p:spPr>
            <a:xfrm>
              <a:off x="12532769" y="59662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/>
            <p:cNvSpPr/>
            <p:nvPr/>
          </p:nvSpPr>
          <p:spPr>
            <a:xfrm>
              <a:off x="12516330" y="5977684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549" y="0"/>
                  </a:moveTo>
                  <a:lnTo>
                    <a:pt x="0" y="61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/>
            <p:cNvSpPr/>
            <p:nvPr/>
          </p:nvSpPr>
          <p:spPr>
            <a:xfrm>
              <a:off x="12505845" y="598380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10491" y="0"/>
                  </a:moveTo>
                  <a:lnTo>
                    <a:pt x="0" y="1752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/>
            <p:cNvSpPr/>
            <p:nvPr/>
          </p:nvSpPr>
          <p:spPr>
            <a:xfrm>
              <a:off x="12505514" y="60013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/>
            <p:cNvSpPr/>
            <p:nvPr/>
          </p:nvSpPr>
          <p:spPr>
            <a:xfrm>
              <a:off x="12505514" y="60022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/>
            <p:cNvSpPr/>
            <p:nvPr/>
          </p:nvSpPr>
          <p:spPr>
            <a:xfrm>
              <a:off x="12499699" y="6017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16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/>
            <p:cNvSpPr/>
            <p:nvPr/>
          </p:nvSpPr>
          <p:spPr>
            <a:xfrm>
              <a:off x="12498086" y="6019788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612" y="0"/>
                  </a:moveTo>
                  <a:lnTo>
                    <a:pt x="0" y="1885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/>
            <p:cNvSpPr/>
            <p:nvPr/>
          </p:nvSpPr>
          <p:spPr>
            <a:xfrm>
              <a:off x="12498090" y="603865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1266" y="8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/>
            <p:cNvSpPr/>
            <p:nvPr/>
          </p:nvSpPr>
          <p:spPr>
            <a:xfrm>
              <a:off x="12499352" y="60467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/>
            <p:cNvSpPr/>
            <p:nvPr/>
          </p:nvSpPr>
          <p:spPr>
            <a:xfrm>
              <a:off x="12502916" y="6062071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0" y="0"/>
                  </a:moveTo>
                  <a:lnTo>
                    <a:pt x="5570" y="1361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/>
            <p:cNvSpPr/>
            <p:nvPr/>
          </p:nvSpPr>
          <p:spPr>
            <a:xfrm>
              <a:off x="12508485" y="607568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1238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/>
            <p:cNvSpPr/>
            <p:nvPr/>
          </p:nvSpPr>
          <p:spPr>
            <a:xfrm>
              <a:off x="12516929" y="60880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/>
            <p:cNvSpPr/>
            <p:nvPr/>
          </p:nvSpPr>
          <p:spPr>
            <a:xfrm>
              <a:off x="12527325" y="609994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07" y="8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/>
            <p:cNvSpPr/>
            <p:nvPr/>
          </p:nvSpPr>
          <p:spPr>
            <a:xfrm>
              <a:off x="12535938" y="6108507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4" h="10795">
                  <a:moveTo>
                    <a:pt x="0" y="0"/>
                  </a:moveTo>
                  <a:lnTo>
                    <a:pt x="14313" y="1017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/>
            <p:cNvSpPr/>
            <p:nvPr/>
          </p:nvSpPr>
          <p:spPr>
            <a:xfrm>
              <a:off x="12550249" y="61186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3" name="object 7983"/>
            <p:cNvSpPr/>
            <p:nvPr/>
          </p:nvSpPr>
          <p:spPr>
            <a:xfrm>
              <a:off x="12563888" y="612665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0"/>
                  </a:moveTo>
                  <a:lnTo>
                    <a:pt x="13643" y="698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4" name="object 7984"/>
            <p:cNvSpPr/>
            <p:nvPr/>
          </p:nvSpPr>
          <p:spPr>
            <a:xfrm>
              <a:off x="12577525" y="6133639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13549" y="48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5" name="object 7985"/>
            <p:cNvSpPr/>
            <p:nvPr/>
          </p:nvSpPr>
          <p:spPr>
            <a:xfrm>
              <a:off x="12591067" y="6138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/>
            <p:cNvSpPr/>
            <p:nvPr/>
          </p:nvSpPr>
          <p:spPr>
            <a:xfrm>
              <a:off x="12606142" y="6143310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732" y="509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/>
            <p:cNvSpPr/>
            <p:nvPr/>
          </p:nvSpPr>
          <p:spPr>
            <a:xfrm>
              <a:off x="12628869" y="614841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0" y="0"/>
                  </a:moveTo>
                  <a:lnTo>
                    <a:pt x="6366" y="67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/>
            <p:cNvSpPr/>
            <p:nvPr/>
          </p:nvSpPr>
          <p:spPr>
            <a:xfrm>
              <a:off x="12635231" y="61490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/>
            <p:cNvSpPr/>
            <p:nvPr/>
          </p:nvSpPr>
          <p:spPr>
            <a:xfrm>
              <a:off x="12650999" y="6150790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5">
                  <a:moveTo>
                    <a:pt x="0" y="0"/>
                  </a:moveTo>
                  <a:lnTo>
                    <a:pt x="5497" y="56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/>
            <p:cNvSpPr/>
            <p:nvPr/>
          </p:nvSpPr>
          <p:spPr>
            <a:xfrm>
              <a:off x="12656497" y="6151256"/>
              <a:ext cx="24765" cy="635"/>
            </a:xfrm>
            <a:custGeom>
              <a:avLst/>
              <a:gdLst/>
              <a:ahLst/>
              <a:cxnLst/>
              <a:rect l="l" t="t" r="r" b="b"/>
              <a:pathLst>
                <a:path w="24765" h="635">
                  <a:moveTo>
                    <a:pt x="0" y="104"/>
                  </a:moveTo>
                  <a:lnTo>
                    <a:pt x="241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/>
            <p:cNvSpPr/>
            <p:nvPr/>
          </p:nvSpPr>
          <p:spPr>
            <a:xfrm>
              <a:off x="12680678" y="6151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/>
            <p:cNvSpPr/>
            <p:nvPr/>
          </p:nvSpPr>
          <p:spPr>
            <a:xfrm>
              <a:off x="12696426" y="6148066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811"/>
                  </a:moveTo>
                  <a:lnTo>
                    <a:pt x="1566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/>
            <p:cNvSpPr/>
            <p:nvPr/>
          </p:nvSpPr>
          <p:spPr>
            <a:xfrm>
              <a:off x="12712091" y="614489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2"/>
                  </a:moveTo>
                  <a:lnTo>
                    <a:pt x="1357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/>
            <p:cNvSpPr/>
            <p:nvPr/>
          </p:nvSpPr>
          <p:spPr>
            <a:xfrm>
              <a:off x="12725660" y="61448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/>
            <p:cNvSpPr/>
            <p:nvPr/>
          </p:nvSpPr>
          <p:spPr>
            <a:xfrm>
              <a:off x="12741006" y="6132865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4">
                  <a:moveTo>
                    <a:pt x="0" y="8125"/>
                  </a:moveTo>
                  <a:lnTo>
                    <a:pt x="2212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/>
            <p:cNvSpPr/>
            <p:nvPr/>
          </p:nvSpPr>
          <p:spPr>
            <a:xfrm>
              <a:off x="12763136" y="613002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2848"/>
                  </a:moveTo>
                  <a:lnTo>
                    <a:pt x="542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/>
            <p:cNvSpPr/>
            <p:nvPr/>
          </p:nvSpPr>
          <p:spPr>
            <a:xfrm>
              <a:off x="12768556" y="6130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/>
            <p:cNvSpPr/>
            <p:nvPr/>
          </p:nvSpPr>
          <p:spPr>
            <a:xfrm>
              <a:off x="12782593" y="612128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92"/>
                  </a:moveTo>
                  <a:lnTo>
                    <a:pt x="267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/>
            <p:cNvSpPr/>
            <p:nvPr/>
          </p:nvSpPr>
          <p:spPr>
            <a:xfrm>
              <a:off x="12785268" y="6107398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0" y="13884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/>
            <p:cNvSpPr/>
            <p:nvPr/>
          </p:nvSpPr>
          <p:spPr>
            <a:xfrm>
              <a:off x="12804282" y="61051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51"/>
                  </a:moveTo>
                  <a:lnTo>
                    <a:pt x="219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/>
            <p:cNvSpPr/>
            <p:nvPr/>
          </p:nvSpPr>
          <p:spPr>
            <a:xfrm>
              <a:off x="12806481" y="6105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/>
            <p:cNvSpPr/>
            <p:nvPr/>
          </p:nvSpPr>
          <p:spPr>
            <a:xfrm>
              <a:off x="12817567" y="6091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177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/>
            <p:cNvSpPr/>
            <p:nvPr/>
          </p:nvSpPr>
          <p:spPr>
            <a:xfrm>
              <a:off x="12543806" y="5933303"/>
              <a:ext cx="27305" cy="34925"/>
            </a:xfrm>
            <a:custGeom>
              <a:avLst/>
              <a:gdLst/>
              <a:ahLst/>
              <a:cxnLst/>
              <a:rect l="l" t="t" r="r" b="b"/>
              <a:pathLst>
                <a:path w="27304" h="34925">
                  <a:moveTo>
                    <a:pt x="26889" y="7915"/>
                  </a:moveTo>
                  <a:lnTo>
                    <a:pt x="18994" y="34773"/>
                  </a:lnTo>
                </a:path>
                <a:path w="27304" h="34925">
                  <a:moveTo>
                    <a:pt x="26889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/>
            <p:cNvSpPr/>
            <p:nvPr/>
          </p:nvSpPr>
          <p:spPr>
            <a:xfrm>
              <a:off x="11406068" y="4895516"/>
              <a:ext cx="136525" cy="137160"/>
            </a:xfrm>
            <a:custGeom>
              <a:avLst/>
              <a:gdLst/>
              <a:ahLst/>
              <a:cxnLst/>
              <a:rect l="l" t="t" r="r" b="b"/>
              <a:pathLst>
                <a:path w="136525" h="137160">
                  <a:moveTo>
                    <a:pt x="0" y="136718"/>
                  </a:moveTo>
                  <a:lnTo>
                    <a:pt x="0" y="136152"/>
                  </a:lnTo>
                  <a:lnTo>
                    <a:pt x="6942" y="93119"/>
                  </a:lnTo>
                  <a:lnTo>
                    <a:pt x="26273" y="55744"/>
                  </a:lnTo>
                  <a:lnTo>
                    <a:pt x="55748" y="26270"/>
                  </a:lnTo>
                  <a:lnTo>
                    <a:pt x="93123" y="6941"/>
                  </a:lnTo>
                  <a:lnTo>
                    <a:pt x="1361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/>
            <p:cNvSpPr/>
            <p:nvPr/>
          </p:nvSpPr>
          <p:spPr>
            <a:xfrm>
              <a:off x="11727636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6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/>
            <p:cNvSpPr/>
            <p:nvPr/>
          </p:nvSpPr>
          <p:spPr>
            <a:xfrm>
              <a:off x="11719683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/>
            <p:cNvSpPr/>
            <p:nvPr/>
          </p:nvSpPr>
          <p:spPr>
            <a:xfrm>
              <a:off x="11809764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596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/>
            <p:cNvSpPr/>
            <p:nvPr/>
          </p:nvSpPr>
          <p:spPr>
            <a:xfrm>
              <a:off x="11819764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23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/>
            <p:cNvSpPr/>
            <p:nvPr/>
          </p:nvSpPr>
          <p:spPr>
            <a:xfrm>
              <a:off x="11542389" y="5562424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19632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/>
            <p:cNvSpPr/>
            <p:nvPr/>
          </p:nvSpPr>
          <p:spPr>
            <a:xfrm>
              <a:off x="11523149" y="557245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21" y="0"/>
                  </a:moveTo>
                  <a:lnTo>
                    <a:pt x="0" y="36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/>
            <p:cNvSpPr/>
            <p:nvPr/>
          </p:nvSpPr>
          <p:spPr>
            <a:xfrm>
              <a:off x="11547373" y="5448061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648" y="0"/>
                  </a:moveTo>
                  <a:lnTo>
                    <a:pt x="0" y="3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/>
            <p:cNvSpPr/>
            <p:nvPr/>
          </p:nvSpPr>
          <p:spPr>
            <a:xfrm>
              <a:off x="11543502" y="545119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863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/>
            <p:cNvSpPr/>
            <p:nvPr/>
          </p:nvSpPr>
          <p:spPr>
            <a:xfrm>
              <a:off x="11527959" y="546847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649" y="0"/>
                  </a:moveTo>
                  <a:lnTo>
                    <a:pt x="0" y="4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/>
            <p:cNvSpPr/>
            <p:nvPr/>
          </p:nvSpPr>
          <p:spPr>
            <a:xfrm>
              <a:off x="11526694" y="5473185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70" h="14604">
                  <a:moveTo>
                    <a:pt x="1266" y="0"/>
                  </a:moveTo>
                  <a:lnTo>
                    <a:pt x="0" y="1436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/>
            <p:cNvSpPr/>
            <p:nvPr/>
          </p:nvSpPr>
          <p:spPr>
            <a:xfrm>
              <a:off x="11534518" y="5505344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0"/>
                  </a:moveTo>
                  <a:lnTo>
                    <a:pt x="7434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/>
            <p:cNvSpPr/>
            <p:nvPr/>
          </p:nvSpPr>
          <p:spPr>
            <a:xfrm>
              <a:off x="11541947" y="5513138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0"/>
                  </a:moveTo>
                  <a:lnTo>
                    <a:pt x="8366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/>
            <p:cNvSpPr/>
            <p:nvPr/>
          </p:nvSpPr>
          <p:spPr>
            <a:xfrm>
              <a:off x="11806695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7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/>
            <p:cNvSpPr/>
            <p:nvPr/>
          </p:nvSpPr>
          <p:spPr>
            <a:xfrm>
              <a:off x="11798748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/>
            <p:cNvSpPr/>
            <p:nvPr/>
          </p:nvSpPr>
          <p:spPr>
            <a:xfrm>
              <a:off x="12126027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607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/>
            <p:cNvSpPr/>
            <p:nvPr/>
          </p:nvSpPr>
          <p:spPr>
            <a:xfrm>
              <a:off x="12136030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44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/>
            <p:cNvSpPr/>
            <p:nvPr/>
          </p:nvSpPr>
          <p:spPr>
            <a:xfrm>
              <a:off x="12043893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7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/>
            <p:cNvSpPr/>
            <p:nvPr/>
          </p:nvSpPr>
          <p:spPr>
            <a:xfrm>
              <a:off x="12035946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/>
            <p:cNvSpPr/>
            <p:nvPr/>
          </p:nvSpPr>
          <p:spPr>
            <a:xfrm>
              <a:off x="12046962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607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/>
            <p:cNvSpPr/>
            <p:nvPr/>
          </p:nvSpPr>
          <p:spPr>
            <a:xfrm>
              <a:off x="12056962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44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/>
            <p:cNvSpPr/>
            <p:nvPr/>
          </p:nvSpPr>
          <p:spPr>
            <a:xfrm>
              <a:off x="11860485" y="476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93" y="2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/>
            <p:cNvSpPr/>
            <p:nvPr/>
          </p:nvSpPr>
          <p:spPr>
            <a:xfrm>
              <a:off x="11858729" y="4766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984" y="83"/>
                  </a:lnTo>
                  <a:lnTo>
                    <a:pt x="1727" y="910"/>
                  </a:lnTo>
                  <a:lnTo>
                    <a:pt x="1727" y="1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/>
            <p:cNvSpPr/>
            <p:nvPr/>
          </p:nvSpPr>
          <p:spPr>
            <a:xfrm>
              <a:off x="11818208" y="47660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905"/>
                  </a:moveTo>
                  <a:lnTo>
                    <a:pt x="0" y="92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/>
            <p:cNvSpPr/>
            <p:nvPr/>
          </p:nvSpPr>
          <p:spPr>
            <a:xfrm>
              <a:off x="11819939" y="476456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/>
            <p:cNvSpPr/>
            <p:nvPr/>
          </p:nvSpPr>
          <p:spPr>
            <a:xfrm>
              <a:off x="11865041" y="4778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/>
            <p:cNvSpPr/>
            <p:nvPr/>
          </p:nvSpPr>
          <p:spPr>
            <a:xfrm>
              <a:off x="11858732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32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/>
            <p:cNvSpPr/>
            <p:nvPr/>
          </p:nvSpPr>
          <p:spPr>
            <a:xfrm>
              <a:off x="11818211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32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/>
            <p:cNvSpPr/>
            <p:nvPr/>
          </p:nvSpPr>
          <p:spPr>
            <a:xfrm>
              <a:off x="11819935" y="4800798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94"/>
                  </a:lnTo>
                  <a:lnTo>
                    <a:pt x="25894" y="1497"/>
                  </a:lnTo>
                  <a:lnTo>
                    <a:pt x="19392" y="1497"/>
                  </a:lnTo>
                  <a:lnTo>
                    <a:pt x="12900" y="1497"/>
                  </a:lnTo>
                  <a:lnTo>
                    <a:pt x="6408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/>
            <p:cNvSpPr/>
            <p:nvPr/>
          </p:nvSpPr>
          <p:spPr>
            <a:xfrm>
              <a:off x="11865065" y="47779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50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/>
            <p:cNvSpPr/>
            <p:nvPr/>
          </p:nvSpPr>
          <p:spPr>
            <a:xfrm>
              <a:off x="11860512" y="4798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46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/>
            <p:cNvSpPr/>
            <p:nvPr/>
          </p:nvSpPr>
          <p:spPr>
            <a:xfrm>
              <a:off x="11865019" y="4787904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24"/>
                  </a:lnTo>
                  <a:lnTo>
                    <a:pt x="1958" y="324"/>
                  </a:lnTo>
                  <a:lnTo>
                    <a:pt x="1277" y="32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6" name="object 8036"/>
            <p:cNvSpPr/>
            <p:nvPr/>
          </p:nvSpPr>
          <p:spPr>
            <a:xfrm>
              <a:off x="11864995" y="4787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7" name="object 8037"/>
            <p:cNvSpPr/>
            <p:nvPr/>
          </p:nvSpPr>
          <p:spPr>
            <a:xfrm>
              <a:off x="11868903" y="47878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8" name="object 8038"/>
            <p:cNvSpPr/>
            <p:nvPr/>
          </p:nvSpPr>
          <p:spPr>
            <a:xfrm>
              <a:off x="11863999" y="47809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3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9" name="object 8039"/>
            <p:cNvSpPr/>
            <p:nvPr/>
          </p:nvSpPr>
          <p:spPr>
            <a:xfrm>
              <a:off x="11863995" y="4787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0" name="object 8040"/>
            <p:cNvSpPr/>
            <p:nvPr/>
          </p:nvSpPr>
          <p:spPr>
            <a:xfrm>
              <a:off x="11864626" y="4782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1" name="object 8041"/>
            <p:cNvSpPr/>
            <p:nvPr/>
          </p:nvSpPr>
          <p:spPr>
            <a:xfrm>
              <a:off x="11864622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94" y="1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2" name="object 8042"/>
            <p:cNvSpPr/>
            <p:nvPr/>
          </p:nvSpPr>
          <p:spPr>
            <a:xfrm>
              <a:off x="11863998" y="47842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  <a:lnTo>
                    <a:pt x="628" y="60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3" name="object 8043"/>
            <p:cNvSpPr/>
            <p:nvPr/>
          </p:nvSpPr>
          <p:spPr>
            <a:xfrm>
              <a:off x="11868358" y="4778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73"/>
                  </a:lnTo>
                  <a:lnTo>
                    <a:pt x="387" y="146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4" name="object 8044"/>
            <p:cNvSpPr/>
            <p:nvPr/>
          </p:nvSpPr>
          <p:spPr>
            <a:xfrm>
              <a:off x="11868929" y="4778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5" name="object 8045"/>
            <p:cNvSpPr/>
            <p:nvPr/>
          </p:nvSpPr>
          <p:spPr>
            <a:xfrm>
              <a:off x="11870171" y="4774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2"/>
                  </a:moveTo>
                  <a:lnTo>
                    <a:pt x="282" y="0"/>
                  </a:lnTo>
                  <a:lnTo>
                    <a:pt x="753" y="31"/>
                  </a:lnTo>
                  <a:lnTo>
                    <a:pt x="1047" y="324"/>
                  </a:lnTo>
                  <a:lnTo>
                    <a:pt x="1340" y="617"/>
                  </a:lnTo>
                  <a:lnTo>
                    <a:pt x="1371" y="1120"/>
                  </a:lnTo>
                  <a:lnTo>
                    <a:pt x="1088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6" name="object 8046"/>
            <p:cNvSpPr/>
            <p:nvPr/>
          </p:nvSpPr>
          <p:spPr>
            <a:xfrm>
              <a:off x="11863061" y="47812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52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7" name="object 8047"/>
            <p:cNvSpPr/>
            <p:nvPr/>
          </p:nvSpPr>
          <p:spPr>
            <a:xfrm>
              <a:off x="11862737" y="4776740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88" y="0"/>
                  </a:lnTo>
                  <a:lnTo>
                    <a:pt x="345" y="2994"/>
                  </a:lnTo>
                  <a:lnTo>
                    <a:pt x="345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8" name="object 8048"/>
            <p:cNvSpPr/>
            <p:nvPr/>
          </p:nvSpPr>
          <p:spPr>
            <a:xfrm>
              <a:off x="11817836" y="47681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9" name="object 8049"/>
            <p:cNvSpPr/>
            <p:nvPr/>
          </p:nvSpPr>
          <p:spPr>
            <a:xfrm>
              <a:off x="11816391" y="4768418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56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78"/>
                  </a:lnTo>
                  <a:lnTo>
                    <a:pt x="471" y="4952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0" name="object 8050"/>
            <p:cNvSpPr/>
            <p:nvPr/>
          </p:nvSpPr>
          <p:spPr>
            <a:xfrm>
              <a:off x="11830614" y="478758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32"/>
                  </a:moveTo>
                  <a:lnTo>
                    <a:pt x="4994" y="6785"/>
                  </a:lnTo>
                  <a:lnTo>
                    <a:pt x="2345" y="351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1" name="object 8051"/>
            <p:cNvSpPr/>
            <p:nvPr/>
          </p:nvSpPr>
          <p:spPr>
            <a:xfrm>
              <a:off x="11834914" y="477943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31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2" name="object 8052"/>
            <p:cNvSpPr/>
            <p:nvPr/>
          </p:nvSpPr>
          <p:spPr>
            <a:xfrm>
              <a:off x="11842463" y="4786153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329" y="6313"/>
                  </a:moveTo>
                  <a:lnTo>
                    <a:pt x="8408" y="4230"/>
                  </a:lnTo>
                  <a:lnTo>
                    <a:pt x="7895" y="1780"/>
                  </a:lnTo>
                  <a:lnTo>
                    <a:pt x="6188" y="890"/>
                  </a:lnTo>
                  <a:lnTo>
                    <a:pt x="4460" y="0"/>
                  </a:lnTo>
                  <a:lnTo>
                    <a:pt x="2177" y="994"/>
                  </a:lnTo>
                  <a:lnTo>
                    <a:pt x="1088" y="3078"/>
                  </a:lnTo>
                  <a:lnTo>
                    <a:pt x="0" y="5162"/>
                  </a:lnTo>
                  <a:lnTo>
                    <a:pt x="534" y="7591"/>
                  </a:lnTo>
                  <a:lnTo>
                    <a:pt x="2251" y="8470"/>
                  </a:lnTo>
                  <a:lnTo>
                    <a:pt x="3957" y="9371"/>
                  </a:lnTo>
                  <a:lnTo>
                    <a:pt x="6240" y="8397"/>
                  </a:lnTo>
                  <a:lnTo>
                    <a:pt x="7329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3" name="object 8053"/>
            <p:cNvSpPr/>
            <p:nvPr/>
          </p:nvSpPr>
          <p:spPr>
            <a:xfrm>
              <a:off x="11835523" y="4779161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00"/>
                  </a:moveTo>
                  <a:lnTo>
                    <a:pt x="19926" y="9884"/>
                  </a:lnTo>
                  <a:lnTo>
                    <a:pt x="18669" y="4146"/>
                  </a:lnTo>
                  <a:lnTo>
                    <a:pt x="14554" y="2062"/>
                  </a:lnTo>
                  <a:lnTo>
                    <a:pt x="10460" y="0"/>
                  </a:lnTo>
                  <a:lnTo>
                    <a:pt x="5078" y="2366"/>
                  </a:lnTo>
                  <a:lnTo>
                    <a:pt x="2533" y="7392"/>
                  </a:lnTo>
                  <a:lnTo>
                    <a:pt x="0" y="12397"/>
                  </a:lnTo>
                  <a:lnTo>
                    <a:pt x="1277" y="18146"/>
                  </a:lnTo>
                  <a:lnTo>
                    <a:pt x="5361" y="20219"/>
                  </a:lnTo>
                  <a:lnTo>
                    <a:pt x="9465" y="22302"/>
                  </a:lnTo>
                  <a:lnTo>
                    <a:pt x="14837" y="19915"/>
                  </a:lnTo>
                  <a:lnTo>
                    <a:pt x="17381" y="14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4" name="object 8054"/>
            <p:cNvSpPr/>
            <p:nvPr/>
          </p:nvSpPr>
          <p:spPr>
            <a:xfrm>
              <a:off x="11858275" y="476939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87"/>
                  </a:lnTo>
                  <a:lnTo>
                    <a:pt x="0" y="2586"/>
                  </a:lnTo>
                  <a:lnTo>
                    <a:pt x="73" y="5057"/>
                  </a:lnTo>
                  <a:lnTo>
                    <a:pt x="1643" y="6837"/>
                  </a:lnTo>
                  <a:lnTo>
                    <a:pt x="3193" y="8607"/>
                  </a:lnTo>
                  <a:lnTo>
                    <a:pt x="5664" y="9015"/>
                  </a:lnTo>
                  <a:lnTo>
                    <a:pt x="7130" y="7717"/>
                  </a:lnTo>
                  <a:lnTo>
                    <a:pt x="8596" y="6429"/>
                  </a:lnTo>
                  <a:lnTo>
                    <a:pt x="8502" y="3926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5" name="object 8055"/>
            <p:cNvSpPr/>
            <p:nvPr/>
          </p:nvSpPr>
          <p:spPr>
            <a:xfrm>
              <a:off x="11851104" y="4763648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98"/>
                  </a:lnTo>
                  <a:lnTo>
                    <a:pt x="6795" y="20795"/>
                  </a:lnTo>
                  <a:lnTo>
                    <a:pt x="12606" y="22250"/>
                  </a:lnTo>
                  <a:lnTo>
                    <a:pt x="16397" y="19454"/>
                  </a:lnTo>
                  <a:lnTo>
                    <a:pt x="20177" y="1666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6" name="object 8056"/>
            <p:cNvSpPr/>
            <p:nvPr/>
          </p:nvSpPr>
          <p:spPr>
            <a:xfrm>
              <a:off x="11828753" y="477961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7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41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7" name="object 8057"/>
            <p:cNvSpPr/>
            <p:nvPr/>
          </p:nvSpPr>
          <p:spPr>
            <a:xfrm>
              <a:off x="11827990" y="477882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53"/>
                  </a:moveTo>
                  <a:lnTo>
                    <a:pt x="1015" y="801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09"/>
                  </a:lnTo>
                  <a:lnTo>
                    <a:pt x="6921" y="62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8" name="object 8058"/>
            <p:cNvSpPr/>
            <p:nvPr/>
          </p:nvSpPr>
          <p:spPr>
            <a:xfrm>
              <a:off x="11846896" y="476961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1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9" name="object 8059"/>
            <p:cNvSpPr/>
            <p:nvPr/>
          </p:nvSpPr>
          <p:spPr>
            <a:xfrm>
              <a:off x="11854051" y="47844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31"/>
                  </a:lnTo>
                  <a:lnTo>
                    <a:pt x="3392" y="1727"/>
                  </a:lnTo>
                  <a:lnTo>
                    <a:pt x="0" y="232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0" name="object 8060"/>
            <p:cNvSpPr/>
            <p:nvPr/>
          </p:nvSpPr>
          <p:spPr>
            <a:xfrm>
              <a:off x="11829362" y="47855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1" name="object 8061"/>
            <p:cNvSpPr/>
            <p:nvPr/>
          </p:nvSpPr>
          <p:spPr>
            <a:xfrm>
              <a:off x="11833704" y="47794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20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2" name="object 8062"/>
            <p:cNvSpPr/>
            <p:nvPr/>
          </p:nvSpPr>
          <p:spPr>
            <a:xfrm>
              <a:off x="11832463" y="47795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104"/>
                  </a:moveTo>
                  <a:lnTo>
                    <a:pt x="418" y="52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3" name="object 8063"/>
            <p:cNvSpPr/>
            <p:nvPr/>
          </p:nvSpPr>
          <p:spPr>
            <a:xfrm>
              <a:off x="11866997" y="47916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4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83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4" name="object 8064"/>
            <p:cNvSpPr/>
            <p:nvPr/>
          </p:nvSpPr>
          <p:spPr>
            <a:xfrm>
              <a:off x="11867940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61"/>
                  </a:lnTo>
                  <a:lnTo>
                    <a:pt x="638" y="638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5" name="object 8065"/>
            <p:cNvSpPr/>
            <p:nvPr/>
          </p:nvSpPr>
          <p:spPr>
            <a:xfrm>
              <a:off x="11867244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94"/>
                  </a:lnTo>
                  <a:lnTo>
                    <a:pt x="418" y="335"/>
                  </a:lnTo>
                  <a:lnTo>
                    <a:pt x="418" y="638"/>
                  </a:lnTo>
                  <a:lnTo>
                    <a:pt x="418" y="910"/>
                  </a:lnTo>
                  <a:lnTo>
                    <a:pt x="272" y="116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6" name="object 8066"/>
            <p:cNvSpPr/>
            <p:nvPr/>
          </p:nvSpPr>
          <p:spPr>
            <a:xfrm>
              <a:off x="11860485" y="4679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72" y="136"/>
                  </a:lnTo>
                  <a:lnTo>
                    <a:pt x="293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7" name="object 8067"/>
            <p:cNvSpPr/>
            <p:nvPr/>
          </p:nvSpPr>
          <p:spPr>
            <a:xfrm>
              <a:off x="11858729" y="4677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984" y="83"/>
                  </a:lnTo>
                  <a:lnTo>
                    <a:pt x="1727" y="921"/>
                  </a:lnTo>
                  <a:lnTo>
                    <a:pt x="1727" y="191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8" name="object 8068"/>
            <p:cNvSpPr/>
            <p:nvPr/>
          </p:nvSpPr>
          <p:spPr>
            <a:xfrm>
              <a:off x="11818208" y="46771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916"/>
                  </a:moveTo>
                  <a:lnTo>
                    <a:pt x="0" y="93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9" name="object 8069"/>
            <p:cNvSpPr/>
            <p:nvPr/>
          </p:nvSpPr>
          <p:spPr>
            <a:xfrm>
              <a:off x="11819939" y="4675640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0" name="object 8070"/>
            <p:cNvSpPr/>
            <p:nvPr/>
          </p:nvSpPr>
          <p:spPr>
            <a:xfrm>
              <a:off x="11865041" y="46894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1" name="object 8071"/>
            <p:cNvSpPr/>
            <p:nvPr/>
          </p:nvSpPr>
          <p:spPr>
            <a:xfrm>
              <a:off x="11858732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21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2" name="object 8072"/>
            <p:cNvSpPr/>
            <p:nvPr/>
          </p:nvSpPr>
          <p:spPr>
            <a:xfrm>
              <a:off x="11818211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21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3" name="object 8073"/>
            <p:cNvSpPr/>
            <p:nvPr/>
          </p:nvSpPr>
          <p:spPr>
            <a:xfrm>
              <a:off x="11819935" y="471188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84"/>
                  </a:lnTo>
                  <a:lnTo>
                    <a:pt x="25894" y="1486"/>
                  </a:lnTo>
                  <a:lnTo>
                    <a:pt x="19392" y="1486"/>
                  </a:lnTo>
                  <a:lnTo>
                    <a:pt x="12900" y="1486"/>
                  </a:lnTo>
                  <a:lnTo>
                    <a:pt x="6408" y="9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4" name="object 8074"/>
            <p:cNvSpPr/>
            <p:nvPr/>
          </p:nvSpPr>
          <p:spPr>
            <a:xfrm>
              <a:off x="11865065" y="46890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39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5" name="object 8075"/>
            <p:cNvSpPr/>
            <p:nvPr/>
          </p:nvSpPr>
          <p:spPr>
            <a:xfrm>
              <a:off x="11860512" y="4709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57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6" name="object 8076"/>
            <p:cNvSpPr/>
            <p:nvPr/>
          </p:nvSpPr>
          <p:spPr>
            <a:xfrm>
              <a:off x="11865019" y="46989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14"/>
                  </a:lnTo>
                  <a:lnTo>
                    <a:pt x="1958" y="314"/>
                  </a:lnTo>
                  <a:lnTo>
                    <a:pt x="1277" y="31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7" name="object 8077"/>
            <p:cNvSpPr/>
            <p:nvPr/>
          </p:nvSpPr>
          <p:spPr>
            <a:xfrm>
              <a:off x="11864995" y="4698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8" name="object 8078"/>
            <p:cNvSpPr/>
            <p:nvPr/>
          </p:nvSpPr>
          <p:spPr>
            <a:xfrm>
              <a:off x="11868903" y="4698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9" name="object 8079"/>
            <p:cNvSpPr/>
            <p:nvPr/>
          </p:nvSpPr>
          <p:spPr>
            <a:xfrm>
              <a:off x="11863999" y="46920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23"/>
                  </a:lnTo>
                  <a:lnTo>
                    <a:pt x="596" y="112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0" name="object 8080"/>
            <p:cNvSpPr/>
            <p:nvPr/>
          </p:nvSpPr>
          <p:spPr>
            <a:xfrm>
              <a:off x="11863995" y="4698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1" name="object 8081"/>
            <p:cNvSpPr/>
            <p:nvPr/>
          </p:nvSpPr>
          <p:spPr>
            <a:xfrm>
              <a:off x="11864626" y="4693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2" name="object 8082"/>
            <p:cNvSpPr/>
            <p:nvPr/>
          </p:nvSpPr>
          <p:spPr>
            <a:xfrm>
              <a:off x="11863900" y="46951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</a:path>
                <a:path w="1270" h="1904">
                  <a:moveTo>
                    <a:pt x="722" y="0"/>
                  </a:moveTo>
                  <a:lnTo>
                    <a:pt x="628" y="649"/>
                  </a:lnTo>
                  <a:lnTo>
                    <a:pt x="376" y="1235"/>
                  </a:lnTo>
                  <a:lnTo>
                    <a:pt x="0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3" name="object 8083"/>
            <p:cNvSpPr/>
            <p:nvPr/>
          </p:nvSpPr>
          <p:spPr>
            <a:xfrm>
              <a:off x="11868358" y="46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83"/>
                  </a:lnTo>
                  <a:lnTo>
                    <a:pt x="387" y="157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4" name="object 8084"/>
            <p:cNvSpPr/>
            <p:nvPr/>
          </p:nvSpPr>
          <p:spPr>
            <a:xfrm>
              <a:off x="11868929" y="4689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5" name="object 8085"/>
            <p:cNvSpPr/>
            <p:nvPr/>
          </p:nvSpPr>
          <p:spPr>
            <a:xfrm>
              <a:off x="11870153" y="46852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82"/>
                  </a:moveTo>
                  <a:lnTo>
                    <a:pt x="282" y="0"/>
                  </a:lnTo>
                  <a:lnTo>
                    <a:pt x="774" y="41"/>
                  </a:lnTo>
                  <a:lnTo>
                    <a:pt x="1078" y="345"/>
                  </a:lnTo>
                  <a:lnTo>
                    <a:pt x="1361" y="649"/>
                  </a:lnTo>
                  <a:lnTo>
                    <a:pt x="1371" y="1120"/>
                  </a:lnTo>
                  <a:lnTo>
                    <a:pt x="1088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6" name="object 8086"/>
            <p:cNvSpPr/>
            <p:nvPr/>
          </p:nvSpPr>
          <p:spPr>
            <a:xfrm>
              <a:off x="11863061" y="46923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63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7" name="object 8087"/>
            <p:cNvSpPr/>
            <p:nvPr/>
          </p:nvSpPr>
          <p:spPr>
            <a:xfrm>
              <a:off x="11862732" y="4687826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98" y="0"/>
                  </a:lnTo>
                  <a:lnTo>
                    <a:pt x="345" y="2994"/>
                  </a:lnTo>
                  <a:lnTo>
                    <a:pt x="356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8" name="object 8088"/>
            <p:cNvSpPr/>
            <p:nvPr/>
          </p:nvSpPr>
          <p:spPr>
            <a:xfrm>
              <a:off x="11817836" y="4679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0" y="94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9" name="object 8089"/>
            <p:cNvSpPr/>
            <p:nvPr/>
          </p:nvSpPr>
          <p:spPr>
            <a:xfrm>
              <a:off x="11816391" y="46794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67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89"/>
                  </a:lnTo>
                  <a:lnTo>
                    <a:pt x="471" y="4963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0" name="object 8090"/>
            <p:cNvSpPr/>
            <p:nvPr/>
          </p:nvSpPr>
          <p:spPr>
            <a:xfrm>
              <a:off x="11830614" y="469866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21"/>
                  </a:moveTo>
                  <a:lnTo>
                    <a:pt x="4994" y="6774"/>
                  </a:lnTo>
                  <a:lnTo>
                    <a:pt x="2345" y="34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1" name="object 8091"/>
            <p:cNvSpPr/>
            <p:nvPr/>
          </p:nvSpPr>
          <p:spPr>
            <a:xfrm>
              <a:off x="11834914" y="469051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0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2" name="object 8092"/>
            <p:cNvSpPr/>
            <p:nvPr/>
          </p:nvSpPr>
          <p:spPr>
            <a:xfrm>
              <a:off x="11842463" y="4697238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329" y="6313"/>
                  </a:moveTo>
                  <a:lnTo>
                    <a:pt x="8408" y="4230"/>
                  </a:lnTo>
                  <a:lnTo>
                    <a:pt x="7895" y="1769"/>
                  </a:lnTo>
                  <a:lnTo>
                    <a:pt x="6188" y="890"/>
                  </a:lnTo>
                  <a:lnTo>
                    <a:pt x="4460" y="0"/>
                  </a:lnTo>
                  <a:lnTo>
                    <a:pt x="2177" y="984"/>
                  </a:lnTo>
                  <a:lnTo>
                    <a:pt x="1088" y="3078"/>
                  </a:lnTo>
                  <a:lnTo>
                    <a:pt x="0" y="5162"/>
                  </a:lnTo>
                  <a:lnTo>
                    <a:pt x="534" y="7580"/>
                  </a:lnTo>
                  <a:lnTo>
                    <a:pt x="2251" y="8470"/>
                  </a:lnTo>
                  <a:lnTo>
                    <a:pt x="3957" y="9360"/>
                  </a:lnTo>
                  <a:lnTo>
                    <a:pt x="6240" y="8387"/>
                  </a:lnTo>
                  <a:lnTo>
                    <a:pt x="7329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3" name="object 8093"/>
            <p:cNvSpPr/>
            <p:nvPr/>
          </p:nvSpPr>
          <p:spPr>
            <a:xfrm>
              <a:off x="11835510" y="4690225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21"/>
                  </a:moveTo>
                  <a:lnTo>
                    <a:pt x="19926" y="9905"/>
                  </a:lnTo>
                  <a:lnTo>
                    <a:pt x="18669" y="4146"/>
                  </a:lnTo>
                  <a:lnTo>
                    <a:pt x="14565" y="2062"/>
                  </a:lnTo>
                  <a:lnTo>
                    <a:pt x="10481" y="0"/>
                  </a:lnTo>
                  <a:lnTo>
                    <a:pt x="5078" y="2387"/>
                  </a:lnTo>
                  <a:lnTo>
                    <a:pt x="2544" y="7413"/>
                  </a:lnTo>
                  <a:lnTo>
                    <a:pt x="0" y="12418"/>
                  </a:lnTo>
                  <a:lnTo>
                    <a:pt x="1277" y="18166"/>
                  </a:lnTo>
                  <a:lnTo>
                    <a:pt x="5361" y="20229"/>
                  </a:lnTo>
                  <a:lnTo>
                    <a:pt x="9476" y="22313"/>
                  </a:lnTo>
                  <a:lnTo>
                    <a:pt x="14837" y="19936"/>
                  </a:lnTo>
                  <a:lnTo>
                    <a:pt x="17381" y="14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4" name="object 8094"/>
            <p:cNvSpPr/>
            <p:nvPr/>
          </p:nvSpPr>
          <p:spPr>
            <a:xfrm>
              <a:off x="11858275" y="468045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98"/>
                  </a:lnTo>
                  <a:lnTo>
                    <a:pt x="0" y="2586"/>
                  </a:lnTo>
                  <a:lnTo>
                    <a:pt x="73" y="5067"/>
                  </a:lnTo>
                  <a:lnTo>
                    <a:pt x="1643" y="6847"/>
                  </a:lnTo>
                  <a:lnTo>
                    <a:pt x="3193" y="8617"/>
                  </a:lnTo>
                  <a:lnTo>
                    <a:pt x="5664" y="9015"/>
                  </a:lnTo>
                  <a:lnTo>
                    <a:pt x="7130" y="7727"/>
                  </a:lnTo>
                  <a:lnTo>
                    <a:pt x="8596" y="6429"/>
                  </a:lnTo>
                  <a:lnTo>
                    <a:pt x="8502" y="3937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5" name="object 8095"/>
            <p:cNvSpPr/>
            <p:nvPr/>
          </p:nvSpPr>
          <p:spPr>
            <a:xfrm>
              <a:off x="11851104" y="4674735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87"/>
                  </a:lnTo>
                  <a:lnTo>
                    <a:pt x="6795" y="20784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5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6" name="object 8096"/>
            <p:cNvSpPr/>
            <p:nvPr/>
          </p:nvSpPr>
          <p:spPr>
            <a:xfrm>
              <a:off x="11828753" y="469066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916"/>
                  </a:moveTo>
                  <a:lnTo>
                    <a:pt x="230" y="5308"/>
                  </a:lnTo>
                  <a:lnTo>
                    <a:pt x="0" y="4575"/>
                  </a:lnTo>
                  <a:lnTo>
                    <a:pt x="0" y="3842"/>
                  </a:lnTo>
                  <a:lnTo>
                    <a:pt x="0" y="1780"/>
                  </a:lnTo>
                  <a:lnTo>
                    <a:pt x="1654" y="73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7" name="object 8097"/>
            <p:cNvSpPr/>
            <p:nvPr/>
          </p:nvSpPr>
          <p:spPr>
            <a:xfrm>
              <a:off x="11827990" y="4689902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64"/>
                  </a:moveTo>
                  <a:lnTo>
                    <a:pt x="1015" y="802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52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19"/>
                  </a:lnTo>
                  <a:lnTo>
                    <a:pt x="6921" y="6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8" name="object 8098"/>
            <p:cNvSpPr/>
            <p:nvPr/>
          </p:nvSpPr>
          <p:spPr>
            <a:xfrm>
              <a:off x="11846896" y="468069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2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9" name="object 8099"/>
            <p:cNvSpPr/>
            <p:nvPr/>
          </p:nvSpPr>
          <p:spPr>
            <a:xfrm>
              <a:off x="11854051" y="4695544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42"/>
                  </a:lnTo>
                  <a:lnTo>
                    <a:pt x="3392" y="1727"/>
                  </a:lnTo>
                  <a:lnTo>
                    <a:pt x="0" y="2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0" name="object 8100"/>
            <p:cNvSpPr/>
            <p:nvPr/>
          </p:nvSpPr>
          <p:spPr>
            <a:xfrm>
              <a:off x="11829362" y="4696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382"/>
                  </a:lnTo>
                  <a:lnTo>
                    <a:pt x="408" y="68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1" name="object 8101"/>
            <p:cNvSpPr/>
            <p:nvPr/>
          </p:nvSpPr>
          <p:spPr>
            <a:xfrm>
              <a:off x="11833704" y="46905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31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2" name="object 8102"/>
            <p:cNvSpPr/>
            <p:nvPr/>
          </p:nvSpPr>
          <p:spPr>
            <a:xfrm>
              <a:off x="11832463" y="46905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418" y="41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3" name="object 8103"/>
            <p:cNvSpPr/>
            <p:nvPr/>
          </p:nvSpPr>
          <p:spPr>
            <a:xfrm>
              <a:off x="11866997" y="4702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471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20"/>
                  </a:lnTo>
                  <a:lnTo>
                    <a:pt x="2073" y="1759"/>
                  </a:lnTo>
                  <a:lnTo>
                    <a:pt x="1560" y="2251"/>
                  </a:lnTo>
                  <a:lnTo>
                    <a:pt x="942" y="2251"/>
                  </a:lnTo>
                  <a:lnTo>
                    <a:pt x="565" y="2251"/>
                  </a:lnTo>
                  <a:lnTo>
                    <a:pt x="219" y="2083"/>
                  </a:lnTo>
                  <a:lnTo>
                    <a:pt x="0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4" name="object 8104"/>
            <p:cNvSpPr/>
            <p:nvPr/>
          </p:nvSpPr>
          <p:spPr>
            <a:xfrm>
              <a:off x="11867940" y="470316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93"/>
                  </a:lnTo>
                  <a:lnTo>
                    <a:pt x="638" y="649"/>
                  </a:lnTo>
                  <a:lnTo>
                    <a:pt x="638" y="1015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5" name="object 8105"/>
            <p:cNvSpPr/>
            <p:nvPr/>
          </p:nvSpPr>
          <p:spPr>
            <a:xfrm>
              <a:off x="11867244" y="470316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136"/>
                  </a:lnTo>
                  <a:lnTo>
                    <a:pt x="418" y="376"/>
                  </a:lnTo>
                  <a:lnTo>
                    <a:pt x="418" y="649"/>
                  </a:lnTo>
                  <a:lnTo>
                    <a:pt x="418" y="942"/>
                  </a:lnTo>
                  <a:lnTo>
                    <a:pt x="272" y="1193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6" name="object 8106"/>
            <p:cNvSpPr/>
            <p:nvPr/>
          </p:nvSpPr>
          <p:spPr>
            <a:xfrm>
              <a:off x="11860485" y="476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93" y="2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7" name="object 8107"/>
            <p:cNvSpPr/>
            <p:nvPr/>
          </p:nvSpPr>
          <p:spPr>
            <a:xfrm>
              <a:off x="11858729" y="4766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984" y="83"/>
                  </a:lnTo>
                  <a:lnTo>
                    <a:pt x="1727" y="910"/>
                  </a:lnTo>
                  <a:lnTo>
                    <a:pt x="1727" y="1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8" name="object 8108"/>
            <p:cNvSpPr/>
            <p:nvPr/>
          </p:nvSpPr>
          <p:spPr>
            <a:xfrm>
              <a:off x="11818208" y="47660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905"/>
                  </a:moveTo>
                  <a:lnTo>
                    <a:pt x="0" y="92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9" name="object 8109"/>
            <p:cNvSpPr/>
            <p:nvPr/>
          </p:nvSpPr>
          <p:spPr>
            <a:xfrm>
              <a:off x="11819939" y="4764584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486"/>
                  </a:moveTo>
                  <a:lnTo>
                    <a:pt x="6408" y="502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02"/>
                  </a:lnTo>
                  <a:lnTo>
                    <a:pt x="38794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0" name="object 8110"/>
            <p:cNvSpPr/>
            <p:nvPr/>
          </p:nvSpPr>
          <p:spPr>
            <a:xfrm>
              <a:off x="11865041" y="4778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1" name="object 8111"/>
            <p:cNvSpPr/>
            <p:nvPr/>
          </p:nvSpPr>
          <p:spPr>
            <a:xfrm>
              <a:off x="11858732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32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2" name="object 8112"/>
            <p:cNvSpPr/>
            <p:nvPr/>
          </p:nvSpPr>
          <p:spPr>
            <a:xfrm>
              <a:off x="11818211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32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3" name="object 8113"/>
            <p:cNvSpPr/>
            <p:nvPr/>
          </p:nvSpPr>
          <p:spPr>
            <a:xfrm>
              <a:off x="11819935" y="4800798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94"/>
                  </a:lnTo>
                  <a:lnTo>
                    <a:pt x="25894" y="1497"/>
                  </a:lnTo>
                  <a:lnTo>
                    <a:pt x="19392" y="1497"/>
                  </a:lnTo>
                  <a:lnTo>
                    <a:pt x="12900" y="1497"/>
                  </a:lnTo>
                  <a:lnTo>
                    <a:pt x="6408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4" name="object 8114"/>
            <p:cNvSpPr/>
            <p:nvPr/>
          </p:nvSpPr>
          <p:spPr>
            <a:xfrm>
              <a:off x="11865065" y="47779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50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5" name="object 8115"/>
            <p:cNvSpPr/>
            <p:nvPr/>
          </p:nvSpPr>
          <p:spPr>
            <a:xfrm>
              <a:off x="11860512" y="4798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46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6" name="object 8116"/>
            <p:cNvSpPr/>
            <p:nvPr/>
          </p:nvSpPr>
          <p:spPr>
            <a:xfrm>
              <a:off x="11865019" y="4787904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24"/>
                  </a:lnTo>
                  <a:lnTo>
                    <a:pt x="1958" y="324"/>
                  </a:lnTo>
                  <a:lnTo>
                    <a:pt x="1277" y="32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7" name="object 8117"/>
            <p:cNvSpPr/>
            <p:nvPr/>
          </p:nvSpPr>
          <p:spPr>
            <a:xfrm>
              <a:off x="11864995" y="4787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8" name="object 8118"/>
            <p:cNvSpPr/>
            <p:nvPr/>
          </p:nvSpPr>
          <p:spPr>
            <a:xfrm>
              <a:off x="11868903" y="47878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9" name="object 8119"/>
            <p:cNvSpPr/>
            <p:nvPr/>
          </p:nvSpPr>
          <p:spPr>
            <a:xfrm>
              <a:off x="11863999" y="47809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3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0" name="object 8120"/>
            <p:cNvSpPr/>
            <p:nvPr/>
          </p:nvSpPr>
          <p:spPr>
            <a:xfrm>
              <a:off x="11863995" y="4787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1" name="object 8121"/>
            <p:cNvSpPr/>
            <p:nvPr/>
          </p:nvSpPr>
          <p:spPr>
            <a:xfrm>
              <a:off x="11864626" y="4782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2" name="object 8122"/>
            <p:cNvSpPr/>
            <p:nvPr/>
          </p:nvSpPr>
          <p:spPr>
            <a:xfrm>
              <a:off x="11864622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94" y="1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3" name="object 8123"/>
            <p:cNvSpPr/>
            <p:nvPr/>
          </p:nvSpPr>
          <p:spPr>
            <a:xfrm>
              <a:off x="11863998" y="47842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  <a:lnTo>
                    <a:pt x="628" y="60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4" name="object 8124"/>
            <p:cNvSpPr/>
            <p:nvPr/>
          </p:nvSpPr>
          <p:spPr>
            <a:xfrm>
              <a:off x="11868358" y="4778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73"/>
                  </a:lnTo>
                  <a:lnTo>
                    <a:pt x="387" y="146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5" name="object 8125"/>
            <p:cNvSpPr/>
            <p:nvPr/>
          </p:nvSpPr>
          <p:spPr>
            <a:xfrm>
              <a:off x="11868929" y="4778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6" name="object 8126"/>
            <p:cNvSpPr/>
            <p:nvPr/>
          </p:nvSpPr>
          <p:spPr>
            <a:xfrm>
              <a:off x="11870171" y="4774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2"/>
                  </a:moveTo>
                  <a:lnTo>
                    <a:pt x="282" y="0"/>
                  </a:lnTo>
                  <a:lnTo>
                    <a:pt x="753" y="31"/>
                  </a:lnTo>
                  <a:lnTo>
                    <a:pt x="1047" y="324"/>
                  </a:lnTo>
                  <a:lnTo>
                    <a:pt x="1340" y="617"/>
                  </a:lnTo>
                  <a:lnTo>
                    <a:pt x="1371" y="1120"/>
                  </a:lnTo>
                  <a:lnTo>
                    <a:pt x="1088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7" name="object 8127"/>
            <p:cNvSpPr/>
            <p:nvPr/>
          </p:nvSpPr>
          <p:spPr>
            <a:xfrm>
              <a:off x="11863061" y="47812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52"/>
                  </a:lnTo>
                  <a:lnTo>
                    <a:pt x="1581" y="2167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8" name="object 8128"/>
            <p:cNvSpPr/>
            <p:nvPr/>
          </p:nvSpPr>
          <p:spPr>
            <a:xfrm>
              <a:off x="11862737" y="4776740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88" y="0"/>
                  </a:lnTo>
                  <a:lnTo>
                    <a:pt x="345" y="2994"/>
                  </a:lnTo>
                  <a:lnTo>
                    <a:pt x="345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9" name="object 8129"/>
            <p:cNvSpPr/>
            <p:nvPr/>
          </p:nvSpPr>
          <p:spPr>
            <a:xfrm>
              <a:off x="11817836" y="47681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0" name="object 8130"/>
            <p:cNvSpPr/>
            <p:nvPr/>
          </p:nvSpPr>
          <p:spPr>
            <a:xfrm>
              <a:off x="11816391" y="4768418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56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78"/>
                  </a:lnTo>
                  <a:lnTo>
                    <a:pt x="471" y="4952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1" name="object 8131"/>
            <p:cNvSpPr/>
            <p:nvPr/>
          </p:nvSpPr>
          <p:spPr>
            <a:xfrm>
              <a:off x="11830614" y="478758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32"/>
                  </a:moveTo>
                  <a:lnTo>
                    <a:pt x="4994" y="6785"/>
                  </a:lnTo>
                  <a:lnTo>
                    <a:pt x="2345" y="351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2" name="object 8132"/>
            <p:cNvSpPr/>
            <p:nvPr/>
          </p:nvSpPr>
          <p:spPr>
            <a:xfrm>
              <a:off x="11834914" y="477946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722" y="0"/>
                  </a:lnTo>
                  <a:lnTo>
                    <a:pt x="4753" y="0"/>
                  </a:lnTo>
                  <a:lnTo>
                    <a:pt x="8785" y="345"/>
                  </a:lnTo>
                  <a:lnTo>
                    <a:pt x="12774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3" name="object 8133"/>
            <p:cNvSpPr/>
            <p:nvPr/>
          </p:nvSpPr>
          <p:spPr>
            <a:xfrm>
              <a:off x="11842494" y="4786153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298" y="6313"/>
                  </a:moveTo>
                  <a:lnTo>
                    <a:pt x="8376" y="4230"/>
                  </a:lnTo>
                  <a:lnTo>
                    <a:pt x="7863" y="1780"/>
                  </a:lnTo>
                  <a:lnTo>
                    <a:pt x="6156" y="890"/>
                  </a:lnTo>
                  <a:lnTo>
                    <a:pt x="4429" y="0"/>
                  </a:lnTo>
                  <a:lnTo>
                    <a:pt x="2167" y="1005"/>
                  </a:lnTo>
                  <a:lnTo>
                    <a:pt x="1078" y="3088"/>
                  </a:lnTo>
                  <a:lnTo>
                    <a:pt x="0" y="5172"/>
                  </a:lnTo>
                  <a:lnTo>
                    <a:pt x="502" y="7591"/>
                  </a:lnTo>
                  <a:lnTo>
                    <a:pt x="2219" y="8470"/>
                  </a:lnTo>
                  <a:lnTo>
                    <a:pt x="3926" y="9371"/>
                  </a:lnTo>
                  <a:lnTo>
                    <a:pt x="6209" y="8397"/>
                  </a:lnTo>
                  <a:lnTo>
                    <a:pt x="7298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4" name="object 8134"/>
            <p:cNvSpPr/>
            <p:nvPr/>
          </p:nvSpPr>
          <p:spPr>
            <a:xfrm>
              <a:off x="11835523" y="4779161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00"/>
                  </a:moveTo>
                  <a:lnTo>
                    <a:pt x="19926" y="9884"/>
                  </a:lnTo>
                  <a:lnTo>
                    <a:pt x="18669" y="4146"/>
                  </a:lnTo>
                  <a:lnTo>
                    <a:pt x="14554" y="2062"/>
                  </a:lnTo>
                  <a:lnTo>
                    <a:pt x="10460" y="0"/>
                  </a:lnTo>
                  <a:lnTo>
                    <a:pt x="5078" y="2366"/>
                  </a:lnTo>
                  <a:lnTo>
                    <a:pt x="2533" y="7392"/>
                  </a:lnTo>
                  <a:lnTo>
                    <a:pt x="0" y="12397"/>
                  </a:lnTo>
                  <a:lnTo>
                    <a:pt x="1277" y="18146"/>
                  </a:lnTo>
                  <a:lnTo>
                    <a:pt x="5361" y="20219"/>
                  </a:lnTo>
                  <a:lnTo>
                    <a:pt x="9465" y="22302"/>
                  </a:lnTo>
                  <a:lnTo>
                    <a:pt x="14837" y="19915"/>
                  </a:lnTo>
                  <a:lnTo>
                    <a:pt x="17381" y="14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5" name="object 8135"/>
            <p:cNvSpPr/>
            <p:nvPr/>
          </p:nvSpPr>
          <p:spPr>
            <a:xfrm>
              <a:off x="11858275" y="476939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87"/>
                  </a:lnTo>
                  <a:lnTo>
                    <a:pt x="0" y="2586"/>
                  </a:lnTo>
                  <a:lnTo>
                    <a:pt x="62" y="5057"/>
                  </a:lnTo>
                  <a:lnTo>
                    <a:pt x="1633" y="6837"/>
                  </a:lnTo>
                  <a:lnTo>
                    <a:pt x="3193" y="8607"/>
                  </a:lnTo>
                  <a:lnTo>
                    <a:pt x="5664" y="9015"/>
                  </a:lnTo>
                  <a:lnTo>
                    <a:pt x="7130" y="7717"/>
                  </a:lnTo>
                  <a:lnTo>
                    <a:pt x="8586" y="6429"/>
                  </a:lnTo>
                  <a:lnTo>
                    <a:pt x="8502" y="3926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6" name="object 8136"/>
            <p:cNvSpPr/>
            <p:nvPr/>
          </p:nvSpPr>
          <p:spPr>
            <a:xfrm>
              <a:off x="11851100" y="4763648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98"/>
                  </a:lnTo>
                  <a:lnTo>
                    <a:pt x="6806" y="20795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6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7" name="object 8137"/>
            <p:cNvSpPr/>
            <p:nvPr/>
          </p:nvSpPr>
          <p:spPr>
            <a:xfrm>
              <a:off x="11828753" y="477961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7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41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8" name="object 8138"/>
            <p:cNvSpPr/>
            <p:nvPr/>
          </p:nvSpPr>
          <p:spPr>
            <a:xfrm>
              <a:off x="11827990" y="477882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53"/>
                  </a:moveTo>
                  <a:lnTo>
                    <a:pt x="1015" y="801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09"/>
                  </a:lnTo>
                  <a:lnTo>
                    <a:pt x="6921" y="62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9" name="object 8139"/>
            <p:cNvSpPr/>
            <p:nvPr/>
          </p:nvSpPr>
          <p:spPr>
            <a:xfrm>
              <a:off x="11846896" y="476961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1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0" name="object 8140"/>
            <p:cNvSpPr/>
            <p:nvPr/>
          </p:nvSpPr>
          <p:spPr>
            <a:xfrm>
              <a:off x="11854051" y="47844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31"/>
                  </a:lnTo>
                  <a:lnTo>
                    <a:pt x="3392" y="1727"/>
                  </a:lnTo>
                  <a:lnTo>
                    <a:pt x="0" y="232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1" name="object 8141"/>
            <p:cNvSpPr/>
            <p:nvPr/>
          </p:nvSpPr>
          <p:spPr>
            <a:xfrm>
              <a:off x="11829362" y="47855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2" name="object 8142"/>
            <p:cNvSpPr/>
            <p:nvPr/>
          </p:nvSpPr>
          <p:spPr>
            <a:xfrm>
              <a:off x="11833704" y="47794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20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3" name="object 8143"/>
            <p:cNvSpPr/>
            <p:nvPr/>
          </p:nvSpPr>
          <p:spPr>
            <a:xfrm>
              <a:off x="11832463" y="47795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104"/>
                  </a:moveTo>
                  <a:lnTo>
                    <a:pt x="418" y="52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4" name="object 8144"/>
            <p:cNvSpPr/>
            <p:nvPr/>
          </p:nvSpPr>
          <p:spPr>
            <a:xfrm>
              <a:off x="11866997" y="47916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4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83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5" name="object 8145"/>
            <p:cNvSpPr/>
            <p:nvPr/>
          </p:nvSpPr>
          <p:spPr>
            <a:xfrm>
              <a:off x="11867940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61"/>
                  </a:lnTo>
                  <a:lnTo>
                    <a:pt x="638" y="638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6" name="object 8146"/>
            <p:cNvSpPr/>
            <p:nvPr/>
          </p:nvSpPr>
          <p:spPr>
            <a:xfrm>
              <a:off x="11867244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94"/>
                  </a:lnTo>
                  <a:lnTo>
                    <a:pt x="418" y="335"/>
                  </a:lnTo>
                  <a:lnTo>
                    <a:pt x="418" y="638"/>
                  </a:lnTo>
                  <a:lnTo>
                    <a:pt x="418" y="910"/>
                  </a:lnTo>
                  <a:lnTo>
                    <a:pt x="272" y="116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7" name="object 8147"/>
            <p:cNvSpPr/>
            <p:nvPr/>
          </p:nvSpPr>
          <p:spPr>
            <a:xfrm>
              <a:off x="11860485" y="4679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72" y="136"/>
                  </a:lnTo>
                  <a:lnTo>
                    <a:pt x="293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8" name="object 8148"/>
            <p:cNvSpPr/>
            <p:nvPr/>
          </p:nvSpPr>
          <p:spPr>
            <a:xfrm>
              <a:off x="11858729" y="4677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984" y="83"/>
                  </a:lnTo>
                  <a:lnTo>
                    <a:pt x="1727" y="921"/>
                  </a:lnTo>
                  <a:lnTo>
                    <a:pt x="1727" y="191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9" name="object 8149"/>
            <p:cNvSpPr/>
            <p:nvPr/>
          </p:nvSpPr>
          <p:spPr>
            <a:xfrm>
              <a:off x="11818208" y="46771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916"/>
                  </a:moveTo>
                  <a:lnTo>
                    <a:pt x="0" y="93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0" name="object 8150"/>
            <p:cNvSpPr/>
            <p:nvPr/>
          </p:nvSpPr>
          <p:spPr>
            <a:xfrm>
              <a:off x="11819939" y="4675640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1" name="object 8151"/>
            <p:cNvSpPr/>
            <p:nvPr/>
          </p:nvSpPr>
          <p:spPr>
            <a:xfrm>
              <a:off x="11865041" y="46894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2" name="object 8152"/>
            <p:cNvSpPr/>
            <p:nvPr/>
          </p:nvSpPr>
          <p:spPr>
            <a:xfrm>
              <a:off x="11858732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21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3" name="object 8153"/>
            <p:cNvSpPr/>
            <p:nvPr/>
          </p:nvSpPr>
          <p:spPr>
            <a:xfrm>
              <a:off x="11818211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21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4" name="object 8154"/>
            <p:cNvSpPr/>
            <p:nvPr/>
          </p:nvSpPr>
          <p:spPr>
            <a:xfrm>
              <a:off x="11819935" y="471188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84"/>
                  </a:lnTo>
                  <a:lnTo>
                    <a:pt x="25894" y="1486"/>
                  </a:lnTo>
                  <a:lnTo>
                    <a:pt x="19392" y="1486"/>
                  </a:lnTo>
                  <a:lnTo>
                    <a:pt x="12900" y="1486"/>
                  </a:lnTo>
                  <a:lnTo>
                    <a:pt x="6408" y="9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5" name="object 8155"/>
            <p:cNvSpPr/>
            <p:nvPr/>
          </p:nvSpPr>
          <p:spPr>
            <a:xfrm>
              <a:off x="11865065" y="46890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39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6" name="object 8156"/>
            <p:cNvSpPr/>
            <p:nvPr/>
          </p:nvSpPr>
          <p:spPr>
            <a:xfrm>
              <a:off x="11860512" y="4709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57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7" name="object 8157"/>
            <p:cNvSpPr/>
            <p:nvPr/>
          </p:nvSpPr>
          <p:spPr>
            <a:xfrm>
              <a:off x="11865019" y="46989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14"/>
                  </a:lnTo>
                  <a:lnTo>
                    <a:pt x="1958" y="314"/>
                  </a:lnTo>
                  <a:lnTo>
                    <a:pt x="1277" y="31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8" name="object 8158"/>
            <p:cNvSpPr/>
            <p:nvPr/>
          </p:nvSpPr>
          <p:spPr>
            <a:xfrm>
              <a:off x="11864995" y="4698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9" name="object 8159"/>
            <p:cNvSpPr/>
            <p:nvPr/>
          </p:nvSpPr>
          <p:spPr>
            <a:xfrm>
              <a:off x="11868903" y="4698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0" name="object 8160"/>
            <p:cNvSpPr/>
            <p:nvPr/>
          </p:nvSpPr>
          <p:spPr>
            <a:xfrm>
              <a:off x="11863999" y="46920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41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1" name="object 8161"/>
            <p:cNvSpPr/>
            <p:nvPr/>
          </p:nvSpPr>
          <p:spPr>
            <a:xfrm>
              <a:off x="11863995" y="4698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2" name="object 8162"/>
            <p:cNvSpPr/>
            <p:nvPr/>
          </p:nvSpPr>
          <p:spPr>
            <a:xfrm>
              <a:off x="11864626" y="4693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3" name="object 8163"/>
            <p:cNvSpPr/>
            <p:nvPr/>
          </p:nvSpPr>
          <p:spPr>
            <a:xfrm>
              <a:off x="11863900" y="46951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</a:path>
                <a:path w="1270" h="1904">
                  <a:moveTo>
                    <a:pt x="722" y="0"/>
                  </a:moveTo>
                  <a:lnTo>
                    <a:pt x="628" y="61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4" name="object 8164"/>
            <p:cNvSpPr/>
            <p:nvPr/>
          </p:nvSpPr>
          <p:spPr>
            <a:xfrm>
              <a:off x="11868358" y="46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83"/>
                  </a:lnTo>
                  <a:lnTo>
                    <a:pt x="387" y="157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5" name="object 8165"/>
            <p:cNvSpPr/>
            <p:nvPr/>
          </p:nvSpPr>
          <p:spPr>
            <a:xfrm>
              <a:off x="11868929" y="4689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6" name="object 8166"/>
            <p:cNvSpPr/>
            <p:nvPr/>
          </p:nvSpPr>
          <p:spPr>
            <a:xfrm>
              <a:off x="11870153" y="46852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82"/>
                  </a:moveTo>
                  <a:lnTo>
                    <a:pt x="282" y="0"/>
                  </a:lnTo>
                  <a:lnTo>
                    <a:pt x="774" y="41"/>
                  </a:lnTo>
                  <a:lnTo>
                    <a:pt x="1078" y="345"/>
                  </a:lnTo>
                  <a:lnTo>
                    <a:pt x="1361" y="649"/>
                  </a:lnTo>
                  <a:lnTo>
                    <a:pt x="1392" y="1141"/>
                  </a:lnTo>
                  <a:lnTo>
                    <a:pt x="1099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7" name="object 8167"/>
            <p:cNvSpPr/>
            <p:nvPr/>
          </p:nvSpPr>
          <p:spPr>
            <a:xfrm>
              <a:off x="11863061" y="46923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63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8" name="object 8168"/>
            <p:cNvSpPr/>
            <p:nvPr/>
          </p:nvSpPr>
          <p:spPr>
            <a:xfrm>
              <a:off x="11862732" y="4687826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98" y="0"/>
                  </a:lnTo>
                  <a:lnTo>
                    <a:pt x="345" y="2994"/>
                  </a:lnTo>
                  <a:lnTo>
                    <a:pt x="356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9" name="object 8169"/>
            <p:cNvSpPr/>
            <p:nvPr/>
          </p:nvSpPr>
          <p:spPr>
            <a:xfrm>
              <a:off x="11817836" y="4679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0" name="object 8170"/>
            <p:cNvSpPr/>
            <p:nvPr/>
          </p:nvSpPr>
          <p:spPr>
            <a:xfrm>
              <a:off x="11816391" y="46794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67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89"/>
                  </a:lnTo>
                  <a:lnTo>
                    <a:pt x="471" y="4963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1" name="object 8171"/>
            <p:cNvSpPr/>
            <p:nvPr/>
          </p:nvSpPr>
          <p:spPr>
            <a:xfrm>
              <a:off x="11830614" y="469866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21"/>
                  </a:moveTo>
                  <a:lnTo>
                    <a:pt x="4994" y="6774"/>
                  </a:lnTo>
                  <a:lnTo>
                    <a:pt x="2345" y="35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2" name="object 8172"/>
            <p:cNvSpPr/>
            <p:nvPr/>
          </p:nvSpPr>
          <p:spPr>
            <a:xfrm>
              <a:off x="11834914" y="469051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31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3" name="object 8173"/>
            <p:cNvSpPr/>
            <p:nvPr/>
          </p:nvSpPr>
          <p:spPr>
            <a:xfrm>
              <a:off x="11842494" y="4697238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298" y="6313"/>
                  </a:moveTo>
                  <a:lnTo>
                    <a:pt x="8376" y="4230"/>
                  </a:lnTo>
                  <a:lnTo>
                    <a:pt x="7863" y="1769"/>
                  </a:lnTo>
                  <a:lnTo>
                    <a:pt x="6156" y="890"/>
                  </a:lnTo>
                  <a:lnTo>
                    <a:pt x="4429" y="0"/>
                  </a:lnTo>
                  <a:lnTo>
                    <a:pt x="2167" y="994"/>
                  </a:lnTo>
                  <a:lnTo>
                    <a:pt x="1078" y="3078"/>
                  </a:lnTo>
                  <a:lnTo>
                    <a:pt x="0" y="5172"/>
                  </a:lnTo>
                  <a:lnTo>
                    <a:pt x="502" y="7580"/>
                  </a:lnTo>
                  <a:lnTo>
                    <a:pt x="2219" y="8470"/>
                  </a:lnTo>
                  <a:lnTo>
                    <a:pt x="3926" y="9360"/>
                  </a:lnTo>
                  <a:lnTo>
                    <a:pt x="6209" y="8387"/>
                  </a:lnTo>
                  <a:lnTo>
                    <a:pt x="7298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4" name="object 8174"/>
            <p:cNvSpPr/>
            <p:nvPr/>
          </p:nvSpPr>
          <p:spPr>
            <a:xfrm>
              <a:off x="11835510" y="4690225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21"/>
                  </a:moveTo>
                  <a:lnTo>
                    <a:pt x="19926" y="9905"/>
                  </a:lnTo>
                  <a:lnTo>
                    <a:pt x="18669" y="4146"/>
                  </a:lnTo>
                  <a:lnTo>
                    <a:pt x="14565" y="2062"/>
                  </a:lnTo>
                  <a:lnTo>
                    <a:pt x="10481" y="0"/>
                  </a:lnTo>
                  <a:lnTo>
                    <a:pt x="5078" y="2387"/>
                  </a:lnTo>
                  <a:lnTo>
                    <a:pt x="2544" y="7413"/>
                  </a:lnTo>
                  <a:lnTo>
                    <a:pt x="0" y="12418"/>
                  </a:lnTo>
                  <a:lnTo>
                    <a:pt x="1277" y="18166"/>
                  </a:lnTo>
                  <a:lnTo>
                    <a:pt x="5361" y="20229"/>
                  </a:lnTo>
                  <a:lnTo>
                    <a:pt x="9476" y="22313"/>
                  </a:lnTo>
                  <a:lnTo>
                    <a:pt x="14837" y="19936"/>
                  </a:lnTo>
                  <a:lnTo>
                    <a:pt x="17381" y="14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5" name="object 8175"/>
            <p:cNvSpPr/>
            <p:nvPr/>
          </p:nvSpPr>
          <p:spPr>
            <a:xfrm>
              <a:off x="11858275" y="468045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98"/>
                  </a:lnTo>
                  <a:lnTo>
                    <a:pt x="0" y="2586"/>
                  </a:lnTo>
                  <a:lnTo>
                    <a:pt x="73" y="5067"/>
                  </a:lnTo>
                  <a:lnTo>
                    <a:pt x="1643" y="6847"/>
                  </a:lnTo>
                  <a:lnTo>
                    <a:pt x="3193" y="8617"/>
                  </a:lnTo>
                  <a:lnTo>
                    <a:pt x="5664" y="9015"/>
                  </a:lnTo>
                  <a:lnTo>
                    <a:pt x="7130" y="7727"/>
                  </a:lnTo>
                  <a:lnTo>
                    <a:pt x="8596" y="6429"/>
                  </a:lnTo>
                  <a:lnTo>
                    <a:pt x="8502" y="3937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6" name="object 8176"/>
            <p:cNvSpPr/>
            <p:nvPr/>
          </p:nvSpPr>
          <p:spPr>
            <a:xfrm>
              <a:off x="11851100" y="4674735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87"/>
                  </a:lnTo>
                  <a:lnTo>
                    <a:pt x="6806" y="20784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5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7" name="object 8177"/>
            <p:cNvSpPr/>
            <p:nvPr/>
          </p:nvSpPr>
          <p:spPr>
            <a:xfrm>
              <a:off x="11828753" y="469068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8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52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8" name="object 8178"/>
            <p:cNvSpPr/>
            <p:nvPr/>
          </p:nvSpPr>
          <p:spPr>
            <a:xfrm>
              <a:off x="11827990" y="4689902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64"/>
                  </a:moveTo>
                  <a:lnTo>
                    <a:pt x="1015" y="802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19"/>
                  </a:lnTo>
                  <a:lnTo>
                    <a:pt x="6921" y="6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9" name="object 8179"/>
            <p:cNvSpPr/>
            <p:nvPr/>
          </p:nvSpPr>
          <p:spPr>
            <a:xfrm>
              <a:off x="11846896" y="468069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2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0" name="object 8180"/>
            <p:cNvSpPr/>
            <p:nvPr/>
          </p:nvSpPr>
          <p:spPr>
            <a:xfrm>
              <a:off x="11854051" y="4695544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42"/>
                  </a:lnTo>
                  <a:lnTo>
                    <a:pt x="3392" y="1727"/>
                  </a:lnTo>
                  <a:lnTo>
                    <a:pt x="0" y="2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1" name="object 8181"/>
            <p:cNvSpPr/>
            <p:nvPr/>
          </p:nvSpPr>
          <p:spPr>
            <a:xfrm>
              <a:off x="11829362" y="4696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8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2" name="object 8182"/>
            <p:cNvSpPr/>
            <p:nvPr/>
          </p:nvSpPr>
          <p:spPr>
            <a:xfrm>
              <a:off x="11833704" y="46905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31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3" name="object 8183"/>
            <p:cNvSpPr/>
            <p:nvPr/>
          </p:nvSpPr>
          <p:spPr>
            <a:xfrm>
              <a:off x="11832463" y="46905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94"/>
                  </a:moveTo>
                  <a:lnTo>
                    <a:pt x="418" y="41"/>
                  </a:lnTo>
                  <a:lnTo>
                    <a:pt x="816" y="20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4" name="object 8184"/>
            <p:cNvSpPr/>
            <p:nvPr/>
          </p:nvSpPr>
          <p:spPr>
            <a:xfrm>
              <a:off x="11866997" y="47026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5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94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5" name="object 8185"/>
            <p:cNvSpPr/>
            <p:nvPr/>
          </p:nvSpPr>
          <p:spPr>
            <a:xfrm>
              <a:off x="11867940" y="47031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72"/>
                  </a:lnTo>
                  <a:lnTo>
                    <a:pt x="638" y="649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6" name="object 8186"/>
            <p:cNvSpPr/>
            <p:nvPr/>
          </p:nvSpPr>
          <p:spPr>
            <a:xfrm>
              <a:off x="11867244" y="47031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104"/>
                  </a:lnTo>
                  <a:lnTo>
                    <a:pt x="418" y="345"/>
                  </a:lnTo>
                  <a:lnTo>
                    <a:pt x="418" y="649"/>
                  </a:lnTo>
                  <a:lnTo>
                    <a:pt x="418" y="921"/>
                  </a:lnTo>
                  <a:lnTo>
                    <a:pt x="272" y="117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7" name="object 8187"/>
            <p:cNvSpPr/>
            <p:nvPr/>
          </p:nvSpPr>
          <p:spPr>
            <a:xfrm>
              <a:off x="11241449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8" name="object 8188"/>
            <p:cNvSpPr/>
            <p:nvPr/>
          </p:nvSpPr>
          <p:spPr>
            <a:xfrm>
              <a:off x="11241443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9" name="object 8189"/>
            <p:cNvSpPr/>
            <p:nvPr/>
          </p:nvSpPr>
          <p:spPr>
            <a:xfrm>
              <a:off x="11331953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0" name="object 8190"/>
            <p:cNvSpPr/>
            <p:nvPr/>
          </p:nvSpPr>
          <p:spPr>
            <a:xfrm>
              <a:off x="11331953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1" name="object 8191"/>
            <p:cNvSpPr/>
            <p:nvPr/>
          </p:nvSpPr>
          <p:spPr>
            <a:xfrm>
              <a:off x="11331188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19" y="178"/>
                  </a:lnTo>
                  <a:lnTo>
                    <a:pt x="219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2" name="object 8192"/>
            <p:cNvSpPr/>
            <p:nvPr/>
          </p:nvSpPr>
          <p:spPr>
            <a:xfrm>
              <a:off x="11329006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3" name="object 8193"/>
            <p:cNvSpPr/>
            <p:nvPr/>
          </p:nvSpPr>
          <p:spPr>
            <a:xfrm>
              <a:off x="11327398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57" y="1978"/>
                  </a:moveTo>
                  <a:lnTo>
                    <a:pt x="3957" y="858"/>
                  </a:lnTo>
                  <a:lnTo>
                    <a:pt x="3067" y="0"/>
                  </a:lnTo>
                  <a:lnTo>
                    <a:pt x="1978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78" y="3957"/>
                  </a:lnTo>
                  <a:lnTo>
                    <a:pt x="3067" y="3957"/>
                  </a:lnTo>
                  <a:lnTo>
                    <a:pt x="3957" y="3057"/>
                  </a:lnTo>
                  <a:lnTo>
                    <a:pt x="3957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4" name="object 8194"/>
            <p:cNvSpPr/>
            <p:nvPr/>
          </p:nvSpPr>
          <p:spPr>
            <a:xfrm>
              <a:off x="11323463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5" name="object 8195"/>
            <p:cNvSpPr/>
            <p:nvPr/>
          </p:nvSpPr>
          <p:spPr>
            <a:xfrm>
              <a:off x="11325195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39" y="0"/>
                  </a:lnTo>
                  <a:lnTo>
                    <a:pt x="596" y="73"/>
                  </a:lnTo>
                  <a:lnTo>
                    <a:pt x="701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6" name="object 8196"/>
            <p:cNvSpPr/>
            <p:nvPr/>
          </p:nvSpPr>
          <p:spPr>
            <a:xfrm>
              <a:off x="11331188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19" y="178"/>
                  </a:lnTo>
                  <a:lnTo>
                    <a:pt x="219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7" name="object 8197"/>
            <p:cNvSpPr/>
            <p:nvPr/>
          </p:nvSpPr>
          <p:spPr>
            <a:xfrm>
              <a:off x="11329006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8" name="object 8198"/>
            <p:cNvSpPr/>
            <p:nvPr/>
          </p:nvSpPr>
          <p:spPr>
            <a:xfrm>
              <a:off x="11327398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57" y="1989"/>
                  </a:moveTo>
                  <a:lnTo>
                    <a:pt x="3957" y="869"/>
                  </a:lnTo>
                  <a:lnTo>
                    <a:pt x="3067" y="0"/>
                  </a:lnTo>
                  <a:lnTo>
                    <a:pt x="1978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78" y="3968"/>
                  </a:lnTo>
                  <a:lnTo>
                    <a:pt x="3067" y="3968"/>
                  </a:lnTo>
                  <a:lnTo>
                    <a:pt x="3957" y="3067"/>
                  </a:lnTo>
                  <a:lnTo>
                    <a:pt x="3957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9" name="object 8199"/>
            <p:cNvSpPr/>
            <p:nvPr/>
          </p:nvSpPr>
          <p:spPr>
            <a:xfrm>
              <a:off x="11323463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0" name="object 8200"/>
            <p:cNvSpPr/>
            <p:nvPr/>
          </p:nvSpPr>
          <p:spPr>
            <a:xfrm>
              <a:off x="11325195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39" y="0"/>
                  </a:lnTo>
                  <a:lnTo>
                    <a:pt x="596" y="83"/>
                  </a:lnTo>
                  <a:lnTo>
                    <a:pt x="701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1" name="object 8201"/>
            <p:cNvSpPr/>
            <p:nvPr/>
          </p:nvSpPr>
          <p:spPr>
            <a:xfrm>
              <a:off x="11248384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40" y="178"/>
                  </a:lnTo>
                  <a:lnTo>
                    <a:pt x="240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2" name="object 8202"/>
            <p:cNvSpPr/>
            <p:nvPr/>
          </p:nvSpPr>
          <p:spPr>
            <a:xfrm>
              <a:off x="11246202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3" name="object 8203"/>
            <p:cNvSpPr/>
            <p:nvPr/>
          </p:nvSpPr>
          <p:spPr>
            <a:xfrm>
              <a:off x="11244588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4" name="object 8204"/>
            <p:cNvSpPr/>
            <p:nvPr/>
          </p:nvSpPr>
          <p:spPr>
            <a:xfrm>
              <a:off x="11240658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5" name="object 8205"/>
            <p:cNvSpPr/>
            <p:nvPr/>
          </p:nvSpPr>
          <p:spPr>
            <a:xfrm>
              <a:off x="11242390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50" y="0"/>
                  </a:lnTo>
                  <a:lnTo>
                    <a:pt x="596" y="73"/>
                  </a:lnTo>
                  <a:lnTo>
                    <a:pt x="701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6" name="object 8206"/>
            <p:cNvSpPr/>
            <p:nvPr/>
          </p:nvSpPr>
          <p:spPr>
            <a:xfrm>
              <a:off x="11248384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40" y="178"/>
                  </a:lnTo>
                  <a:lnTo>
                    <a:pt x="240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7" name="object 8207"/>
            <p:cNvSpPr/>
            <p:nvPr/>
          </p:nvSpPr>
          <p:spPr>
            <a:xfrm>
              <a:off x="11246202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8" name="object 8208"/>
            <p:cNvSpPr/>
            <p:nvPr/>
          </p:nvSpPr>
          <p:spPr>
            <a:xfrm>
              <a:off x="11244588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9" name="object 8209"/>
            <p:cNvSpPr/>
            <p:nvPr/>
          </p:nvSpPr>
          <p:spPr>
            <a:xfrm>
              <a:off x="11240658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0" name="object 8210"/>
            <p:cNvSpPr/>
            <p:nvPr/>
          </p:nvSpPr>
          <p:spPr>
            <a:xfrm>
              <a:off x="11242390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50" y="0"/>
                  </a:lnTo>
                  <a:lnTo>
                    <a:pt x="596" y="83"/>
                  </a:lnTo>
                  <a:lnTo>
                    <a:pt x="701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1" name="object 8211"/>
            <p:cNvSpPr/>
            <p:nvPr/>
          </p:nvSpPr>
          <p:spPr>
            <a:xfrm>
              <a:off x="11145899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2" name="object 8212"/>
            <p:cNvSpPr/>
            <p:nvPr/>
          </p:nvSpPr>
          <p:spPr>
            <a:xfrm>
              <a:off x="11145894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3" name="object 8213"/>
            <p:cNvSpPr/>
            <p:nvPr/>
          </p:nvSpPr>
          <p:spPr>
            <a:xfrm>
              <a:off x="11236399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4" name="object 8214"/>
            <p:cNvSpPr/>
            <p:nvPr/>
          </p:nvSpPr>
          <p:spPr>
            <a:xfrm>
              <a:off x="11236399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5" name="object 8215"/>
            <p:cNvSpPr/>
            <p:nvPr/>
          </p:nvSpPr>
          <p:spPr>
            <a:xfrm>
              <a:off x="11235628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6" name="object 8216"/>
            <p:cNvSpPr/>
            <p:nvPr/>
          </p:nvSpPr>
          <p:spPr>
            <a:xfrm>
              <a:off x="11233452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7" name="object 8217"/>
            <p:cNvSpPr/>
            <p:nvPr/>
          </p:nvSpPr>
          <p:spPr>
            <a:xfrm>
              <a:off x="11231837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8" name="object 8218"/>
            <p:cNvSpPr/>
            <p:nvPr/>
          </p:nvSpPr>
          <p:spPr>
            <a:xfrm>
              <a:off x="11227910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9" name="object 8219"/>
            <p:cNvSpPr/>
            <p:nvPr/>
          </p:nvSpPr>
          <p:spPr>
            <a:xfrm>
              <a:off x="11229666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0" name="object 8220"/>
            <p:cNvSpPr/>
            <p:nvPr/>
          </p:nvSpPr>
          <p:spPr>
            <a:xfrm>
              <a:off x="11235628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1" name="object 8221"/>
            <p:cNvSpPr/>
            <p:nvPr/>
          </p:nvSpPr>
          <p:spPr>
            <a:xfrm>
              <a:off x="11233452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2" name="object 8222"/>
            <p:cNvSpPr/>
            <p:nvPr/>
          </p:nvSpPr>
          <p:spPr>
            <a:xfrm>
              <a:off x="11231837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3" name="object 8223"/>
            <p:cNvSpPr/>
            <p:nvPr/>
          </p:nvSpPr>
          <p:spPr>
            <a:xfrm>
              <a:off x="11227910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4" name="object 8224"/>
            <p:cNvSpPr/>
            <p:nvPr/>
          </p:nvSpPr>
          <p:spPr>
            <a:xfrm>
              <a:off x="11229666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5" name="object 8225"/>
            <p:cNvSpPr/>
            <p:nvPr/>
          </p:nvSpPr>
          <p:spPr>
            <a:xfrm>
              <a:off x="11152824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6" name="object 8226"/>
            <p:cNvSpPr/>
            <p:nvPr/>
          </p:nvSpPr>
          <p:spPr>
            <a:xfrm>
              <a:off x="11150648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7" name="object 8227"/>
            <p:cNvSpPr/>
            <p:nvPr/>
          </p:nvSpPr>
          <p:spPr>
            <a:xfrm>
              <a:off x="11149034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8" name="object 8228"/>
            <p:cNvSpPr/>
            <p:nvPr/>
          </p:nvSpPr>
          <p:spPr>
            <a:xfrm>
              <a:off x="11145105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94"/>
                  </a:lnTo>
                  <a:lnTo>
                    <a:pt x="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9" name="object 8229"/>
            <p:cNvSpPr/>
            <p:nvPr/>
          </p:nvSpPr>
          <p:spPr>
            <a:xfrm>
              <a:off x="11146863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0" name="object 8230"/>
            <p:cNvSpPr/>
            <p:nvPr/>
          </p:nvSpPr>
          <p:spPr>
            <a:xfrm>
              <a:off x="11152824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1" name="object 8231"/>
            <p:cNvSpPr/>
            <p:nvPr/>
          </p:nvSpPr>
          <p:spPr>
            <a:xfrm>
              <a:off x="11150648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2" name="object 8232"/>
            <p:cNvSpPr/>
            <p:nvPr/>
          </p:nvSpPr>
          <p:spPr>
            <a:xfrm>
              <a:off x="11149034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3" name="object 8233"/>
            <p:cNvSpPr/>
            <p:nvPr/>
          </p:nvSpPr>
          <p:spPr>
            <a:xfrm>
              <a:off x="11145105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104"/>
                  </a:lnTo>
                  <a:lnTo>
                    <a:pt x="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4" name="object 8234"/>
            <p:cNvSpPr/>
            <p:nvPr/>
          </p:nvSpPr>
          <p:spPr>
            <a:xfrm>
              <a:off x="11146863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5" name="object 8235"/>
            <p:cNvSpPr/>
            <p:nvPr/>
          </p:nvSpPr>
          <p:spPr>
            <a:xfrm>
              <a:off x="11050344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7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6" name="object 8236"/>
            <p:cNvSpPr/>
            <p:nvPr/>
          </p:nvSpPr>
          <p:spPr>
            <a:xfrm>
              <a:off x="11050344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2575"/>
                  </a:moveTo>
                  <a:lnTo>
                    <a:pt x="1130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7" name="object 8237"/>
            <p:cNvSpPr/>
            <p:nvPr/>
          </p:nvSpPr>
          <p:spPr>
            <a:xfrm>
              <a:off x="11140845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8" name="object 8238"/>
            <p:cNvSpPr/>
            <p:nvPr/>
          </p:nvSpPr>
          <p:spPr>
            <a:xfrm>
              <a:off x="11140845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9" name="object 8239"/>
            <p:cNvSpPr/>
            <p:nvPr/>
          </p:nvSpPr>
          <p:spPr>
            <a:xfrm>
              <a:off x="11140075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0" name="object 8240"/>
            <p:cNvSpPr/>
            <p:nvPr/>
          </p:nvSpPr>
          <p:spPr>
            <a:xfrm>
              <a:off x="11137908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30"/>
                  </a:lnTo>
                  <a:lnTo>
                    <a:pt x="240" y="230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1" name="object 8241"/>
            <p:cNvSpPr/>
            <p:nvPr/>
          </p:nvSpPr>
          <p:spPr>
            <a:xfrm>
              <a:off x="11136284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99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2" name="object 8242"/>
            <p:cNvSpPr/>
            <p:nvPr/>
          </p:nvSpPr>
          <p:spPr>
            <a:xfrm>
              <a:off x="11132349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3" name="object 8243"/>
            <p:cNvSpPr/>
            <p:nvPr/>
          </p:nvSpPr>
          <p:spPr>
            <a:xfrm>
              <a:off x="11134113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96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4" name="object 8244"/>
            <p:cNvSpPr/>
            <p:nvPr/>
          </p:nvSpPr>
          <p:spPr>
            <a:xfrm>
              <a:off x="11140075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5" name="object 8245"/>
            <p:cNvSpPr/>
            <p:nvPr/>
          </p:nvSpPr>
          <p:spPr>
            <a:xfrm>
              <a:off x="11137908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51"/>
                  </a:lnTo>
                  <a:lnTo>
                    <a:pt x="240" y="251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6" name="object 8246"/>
            <p:cNvSpPr/>
            <p:nvPr/>
          </p:nvSpPr>
          <p:spPr>
            <a:xfrm>
              <a:off x="11136284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99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7" name="object 8247"/>
            <p:cNvSpPr/>
            <p:nvPr/>
          </p:nvSpPr>
          <p:spPr>
            <a:xfrm>
              <a:off x="11132349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8" name="object 8248"/>
            <p:cNvSpPr/>
            <p:nvPr/>
          </p:nvSpPr>
          <p:spPr>
            <a:xfrm>
              <a:off x="11134113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96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9" name="object 8249"/>
            <p:cNvSpPr/>
            <p:nvPr/>
          </p:nvSpPr>
          <p:spPr>
            <a:xfrm>
              <a:off x="11057271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0" name="object 8250"/>
            <p:cNvSpPr/>
            <p:nvPr/>
          </p:nvSpPr>
          <p:spPr>
            <a:xfrm>
              <a:off x="11055105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30"/>
                  </a:lnTo>
                  <a:lnTo>
                    <a:pt x="240" y="230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1" name="object 8251"/>
            <p:cNvSpPr/>
            <p:nvPr/>
          </p:nvSpPr>
          <p:spPr>
            <a:xfrm>
              <a:off x="11053480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99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2" name="object 8252"/>
            <p:cNvSpPr/>
            <p:nvPr/>
          </p:nvSpPr>
          <p:spPr>
            <a:xfrm>
              <a:off x="11049544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3" name="object 8253"/>
            <p:cNvSpPr/>
            <p:nvPr/>
          </p:nvSpPr>
          <p:spPr>
            <a:xfrm>
              <a:off x="11051308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18" y="0"/>
                  </a:lnTo>
                  <a:lnTo>
                    <a:pt x="596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4" name="object 8254"/>
            <p:cNvSpPr/>
            <p:nvPr/>
          </p:nvSpPr>
          <p:spPr>
            <a:xfrm>
              <a:off x="11057271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5" name="object 8255"/>
            <p:cNvSpPr/>
            <p:nvPr/>
          </p:nvSpPr>
          <p:spPr>
            <a:xfrm>
              <a:off x="11055105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51"/>
                  </a:lnTo>
                  <a:lnTo>
                    <a:pt x="240" y="251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6" name="object 8256"/>
            <p:cNvSpPr/>
            <p:nvPr/>
          </p:nvSpPr>
          <p:spPr>
            <a:xfrm>
              <a:off x="11053480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99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7" name="object 8257"/>
            <p:cNvSpPr/>
            <p:nvPr/>
          </p:nvSpPr>
          <p:spPr>
            <a:xfrm>
              <a:off x="11049544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8" name="object 8258"/>
            <p:cNvSpPr/>
            <p:nvPr/>
          </p:nvSpPr>
          <p:spPr>
            <a:xfrm>
              <a:off x="11051308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18" y="0"/>
                  </a:lnTo>
                  <a:lnTo>
                    <a:pt x="596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9" name="object 8259"/>
            <p:cNvSpPr/>
            <p:nvPr/>
          </p:nvSpPr>
          <p:spPr>
            <a:xfrm>
              <a:off x="10793272" y="586279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69" y="12879"/>
                  </a:lnTo>
                  <a:lnTo>
                    <a:pt x="6429" y="12879"/>
                  </a:lnTo>
                  <a:lnTo>
                    <a:pt x="9968" y="12879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0" name="object 8260"/>
            <p:cNvSpPr/>
            <p:nvPr/>
          </p:nvSpPr>
          <p:spPr>
            <a:xfrm>
              <a:off x="10795751" y="58652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15"/>
                  </a:lnTo>
                  <a:lnTo>
                    <a:pt x="3947" y="7915"/>
                  </a:lnTo>
                  <a:lnTo>
                    <a:pt x="6135" y="7915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1" name="object 8261"/>
            <p:cNvSpPr/>
            <p:nvPr/>
          </p:nvSpPr>
          <p:spPr>
            <a:xfrm>
              <a:off x="10798121" y="58494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50" y="0"/>
                  </a:lnTo>
                  <a:lnTo>
                    <a:pt x="1591" y="0"/>
                  </a:lnTo>
                  <a:lnTo>
                    <a:pt x="722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722" y="3141"/>
                  </a:lnTo>
                  <a:lnTo>
                    <a:pt x="1591" y="3141"/>
                  </a:lnTo>
                  <a:lnTo>
                    <a:pt x="2450" y="3141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2" name="object 8262"/>
            <p:cNvSpPr/>
            <p:nvPr/>
          </p:nvSpPr>
          <p:spPr>
            <a:xfrm>
              <a:off x="10731660" y="586279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58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58" y="12879"/>
                  </a:lnTo>
                  <a:lnTo>
                    <a:pt x="6429" y="12879"/>
                  </a:lnTo>
                  <a:lnTo>
                    <a:pt x="9968" y="12879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3" name="object 8263"/>
            <p:cNvSpPr/>
            <p:nvPr/>
          </p:nvSpPr>
          <p:spPr>
            <a:xfrm>
              <a:off x="10734135" y="58652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15"/>
                  </a:lnTo>
                  <a:lnTo>
                    <a:pt x="3947" y="7915"/>
                  </a:lnTo>
                  <a:lnTo>
                    <a:pt x="6135" y="7915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4" name="object 8264"/>
            <p:cNvSpPr/>
            <p:nvPr/>
          </p:nvSpPr>
          <p:spPr>
            <a:xfrm>
              <a:off x="10736510" y="58494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39" y="0"/>
                  </a:lnTo>
                  <a:lnTo>
                    <a:pt x="1581" y="0"/>
                  </a:lnTo>
                  <a:lnTo>
                    <a:pt x="712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712" y="3141"/>
                  </a:lnTo>
                  <a:lnTo>
                    <a:pt x="1581" y="3141"/>
                  </a:lnTo>
                  <a:lnTo>
                    <a:pt x="2439" y="3141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5" name="object 8265"/>
            <p:cNvSpPr/>
            <p:nvPr/>
          </p:nvSpPr>
          <p:spPr>
            <a:xfrm>
              <a:off x="12591656" y="54420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554" y="0"/>
                  </a:moveTo>
                  <a:lnTo>
                    <a:pt x="2554" y="1403"/>
                  </a:lnTo>
                  <a:lnTo>
                    <a:pt x="1413" y="2544"/>
                  </a:lnTo>
                  <a:lnTo>
                    <a:pt x="0" y="25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6" name="object 8266"/>
            <p:cNvSpPr/>
            <p:nvPr/>
          </p:nvSpPr>
          <p:spPr>
            <a:xfrm>
              <a:off x="12531354" y="54420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554" y="2544"/>
                  </a:moveTo>
                  <a:lnTo>
                    <a:pt x="1141" y="2544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7" name="object 8267"/>
            <p:cNvSpPr/>
            <p:nvPr/>
          </p:nvSpPr>
          <p:spPr>
            <a:xfrm>
              <a:off x="12591661" y="53515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54" y="1141"/>
                  </a:lnTo>
                  <a:lnTo>
                    <a:pt x="2554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8" name="object 8268"/>
            <p:cNvSpPr/>
            <p:nvPr/>
          </p:nvSpPr>
          <p:spPr>
            <a:xfrm>
              <a:off x="12531359" y="53515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5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9" name="object 8269"/>
            <p:cNvSpPr/>
            <p:nvPr/>
          </p:nvSpPr>
          <p:spPr>
            <a:xfrm>
              <a:off x="12535272" y="53546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0" name="object 8270"/>
            <p:cNvSpPr/>
            <p:nvPr/>
          </p:nvSpPr>
          <p:spPr>
            <a:xfrm>
              <a:off x="12534249" y="5356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701"/>
                  </a:moveTo>
                  <a:lnTo>
                    <a:pt x="0" y="46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1" name="object 8271"/>
            <p:cNvSpPr/>
            <p:nvPr/>
          </p:nvSpPr>
          <p:spPr>
            <a:xfrm>
              <a:off x="12534497" y="53546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67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2" name="object 8272"/>
            <p:cNvSpPr/>
            <p:nvPr/>
          </p:nvSpPr>
          <p:spPr>
            <a:xfrm>
              <a:off x="12544406" y="53623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3" name="object 8273"/>
            <p:cNvSpPr/>
            <p:nvPr/>
          </p:nvSpPr>
          <p:spPr>
            <a:xfrm>
              <a:off x="12545891" y="53601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30"/>
                  </a:lnTo>
                  <a:lnTo>
                    <a:pt x="219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4" name="object 8274"/>
            <p:cNvSpPr/>
            <p:nvPr/>
          </p:nvSpPr>
          <p:spPr>
            <a:xfrm>
              <a:off x="12587875" y="53546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5" name="object 8275"/>
            <p:cNvSpPr/>
            <p:nvPr/>
          </p:nvSpPr>
          <p:spPr>
            <a:xfrm>
              <a:off x="12586861" y="5356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701"/>
                  </a:moveTo>
                  <a:lnTo>
                    <a:pt x="0" y="46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6" name="object 8276"/>
            <p:cNvSpPr/>
            <p:nvPr/>
          </p:nvSpPr>
          <p:spPr>
            <a:xfrm>
              <a:off x="12587099" y="53546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7" name="object 8277"/>
            <p:cNvSpPr/>
            <p:nvPr/>
          </p:nvSpPr>
          <p:spPr>
            <a:xfrm>
              <a:off x="12597001" y="53623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8" name="object 8278"/>
            <p:cNvSpPr/>
            <p:nvPr/>
          </p:nvSpPr>
          <p:spPr>
            <a:xfrm>
              <a:off x="12598496" y="53601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3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9" name="object 8279"/>
            <p:cNvSpPr/>
            <p:nvPr/>
          </p:nvSpPr>
          <p:spPr>
            <a:xfrm>
              <a:off x="12535272" y="54374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62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0" name="object 8280"/>
            <p:cNvSpPr/>
            <p:nvPr/>
          </p:nvSpPr>
          <p:spPr>
            <a:xfrm>
              <a:off x="12534254" y="5439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1" name="object 8281"/>
            <p:cNvSpPr/>
            <p:nvPr/>
          </p:nvSpPr>
          <p:spPr>
            <a:xfrm>
              <a:off x="12534497" y="5437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90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67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2" name="object 8282"/>
            <p:cNvSpPr/>
            <p:nvPr/>
          </p:nvSpPr>
          <p:spPr>
            <a:xfrm>
              <a:off x="12544406" y="54451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57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3" name="object 8283"/>
            <p:cNvSpPr/>
            <p:nvPr/>
          </p:nvSpPr>
          <p:spPr>
            <a:xfrm>
              <a:off x="12545891" y="54429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4" name="object 8284"/>
            <p:cNvSpPr/>
            <p:nvPr/>
          </p:nvSpPr>
          <p:spPr>
            <a:xfrm>
              <a:off x="12587875" y="54374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62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5" name="object 8285"/>
            <p:cNvSpPr/>
            <p:nvPr/>
          </p:nvSpPr>
          <p:spPr>
            <a:xfrm>
              <a:off x="12586861" y="5439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691"/>
                  </a:moveTo>
                  <a:lnTo>
                    <a:pt x="0" y="45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6" name="object 8286"/>
            <p:cNvSpPr/>
            <p:nvPr/>
          </p:nvSpPr>
          <p:spPr>
            <a:xfrm>
              <a:off x="12587099" y="5437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7" name="object 8287"/>
            <p:cNvSpPr/>
            <p:nvPr/>
          </p:nvSpPr>
          <p:spPr>
            <a:xfrm>
              <a:off x="12597001" y="54451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57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8" name="object 8288"/>
            <p:cNvSpPr/>
            <p:nvPr/>
          </p:nvSpPr>
          <p:spPr>
            <a:xfrm>
              <a:off x="12598496" y="54429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9" name="object 8289"/>
            <p:cNvSpPr/>
            <p:nvPr/>
          </p:nvSpPr>
          <p:spPr>
            <a:xfrm>
              <a:off x="12590620" y="55400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13"/>
                  </a:lnTo>
                  <a:lnTo>
                    <a:pt x="1413" y="2554"/>
                  </a:lnTo>
                  <a:lnTo>
                    <a:pt x="0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0" name="object 8290"/>
            <p:cNvSpPr/>
            <p:nvPr/>
          </p:nvSpPr>
          <p:spPr>
            <a:xfrm>
              <a:off x="12530317" y="5540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1" name="object 8291"/>
            <p:cNvSpPr/>
            <p:nvPr/>
          </p:nvSpPr>
          <p:spPr>
            <a:xfrm>
              <a:off x="12590620" y="54495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54" y="1141"/>
                  </a:lnTo>
                  <a:lnTo>
                    <a:pt x="2554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2" name="object 8292"/>
            <p:cNvSpPr/>
            <p:nvPr/>
          </p:nvSpPr>
          <p:spPr>
            <a:xfrm>
              <a:off x="12530322" y="54495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5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3" name="object 8293"/>
            <p:cNvSpPr/>
            <p:nvPr/>
          </p:nvSpPr>
          <p:spPr>
            <a:xfrm>
              <a:off x="12534232" y="54526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4" name="object 8294"/>
            <p:cNvSpPr/>
            <p:nvPr/>
          </p:nvSpPr>
          <p:spPr>
            <a:xfrm>
              <a:off x="12533224" y="5454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1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5" name="object 8295"/>
            <p:cNvSpPr/>
            <p:nvPr/>
          </p:nvSpPr>
          <p:spPr>
            <a:xfrm>
              <a:off x="12533457" y="54526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6" name="object 8296"/>
            <p:cNvSpPr/>
            <p:nvPr/>
          </p:nvSpPr>
          <p:spPr>
            <a:xfrm>
              <a:off x="12543360" y="54603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57"/>
                  </a:lnTo>
                  <a:lnTo>
                    <a:pt x="450" y="230"/>
                  </a:lnTo>
                  <a:lnTo>
                    <a:pt x="282" y="230"/>
                  </a:lnTo>
                  <a:lnTo>
                    <a:pt x="83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7" name="object 8297"/>
            <p:cNvSpPr/>
            <p:nvPr/>
          </p:nvSpPr>
          <p:spPr>
            <a:xfrm>
              <a:off x="12544850" y="5458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30" y="240"/>
                  </a:lnTo>
                  <a:lnTo>
                    <a:pt x="230" y="418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8" name="object 8298"/>
            <p:cNvSpPr/>
            <p:nvPr/>
          </p:nvSpPr>
          <p:spPr>
            <a:xfrm>
              <a:off x="12586834" y="54526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9" name="object 8299"/>
            <p:cNvSpPr/>
            <p:nvPr/>
          </p:nvSpPr>
          <p:spPr>
            <a:xfrm>
              <a:off x="12585820" y="5454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691"/>
                  </a:moveTo>
                  <a:lnTo>
                    <a:pt x="0" y="45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0" name="object 8300"/>
            <p:cNvSpPr/>
            <p:nvPr/>
          </p:nvSpPr>
          <p:spPr>
            <a:xfrm>
              <a:off x="12586059" y="54526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1" name="object 8301"/>
            <p:cNvSpPr/>
            <p:nvPr/>
          </p:nvSpPr>
          <p:spPr>
            <a:xfrm>
              <a:off x="12595962" y="54603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607" y="157"/>
                  </a:lnTo>
                  <a:lnTo>
                    <a:pt x="460" y="230"/>
                  </a:lnTo>
                  <a:lnTo>
                    <a:pt x="282" y="230"/>
                  </a:lnTo>
                  <a:lnTo>
                    <a:pt x="83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2" name="object 8302"/>
            <p:cNvSpPr/>
            <p:nvPr/>
          </p:nvSpPr>
          <p:spPr>
            <a:xfrm>
              <a:off x="12597457" y="5458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3" name="object 8303"/>
            <p:cNvSpPr/>
            <p:nvPr/>
          </p:nvSpPr>
          <p:spPr>
            <a:xfrm>
              <a:off x="12534232" y="5535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4" name="object 8304"/>
            <p:cNvSpPr/>
            <p:nvPr/>
          </p:nvSpPr>
          <p:spPr>
            <a:xfrm>
              <a:off x="12533224" y="55371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701"/>
                  </a:moveTo>
                  <a:lnTo>
                    <a:pt x="94" y="596"/>
                  </a:lnTo>
                  <a:lnTo>
                    <a:pt x="0" y="460"/>
                  </a:lnTo>
                  <a:lnTo>
                    <a:pt x="0" y="272"/>
                  </a:lnTo>
                  <a:lnTo>
                    <a:pt x="1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5" name="object 8305"/>
            <p:cNvSpPr/>
            <p:nvPr/>
          </p:nvSpPr>
          <p:spPr>
            <a:xfrm>
              <a:off x="12533457" y="55354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6" name="object 8306"/>
            <p:cNvSpPr/>
            <p:nvPr/>
          </p:nvSpPr>
          <p:spPr>
            <a:xfrm>
              <a:off x="12543360" y="5543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7" name="object 8307"/>
            <p:cNvSpPr/>
            <p:nvPr/>
          </p:nvSpPr>
          <p:spPr>
            <a:xfrm>
              <a:off x="12544850" y="55409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94"/>
                  </a:lnTo>
                  <a:lnTo>
                    <a:pt x="230" y="240"/>
                  </a:lnTo>
                  <a:lnTo>
                    <a:pt x="230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8" name="object 8308"/>
            <p:cNvSpPr/>
            <p:nvPr/>
          </p:nvSpPr>
          <p:spPr>
            <a:xfrm>
              <a:off x="12586834" y="5535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9" name="object 8309"/>
            <p:cNvSpPr/>
            <p:nvPr/>
          </p:nvSpPr>
          <p:spPr>
            <a:xfrm>
              <a:off x="12585825" y="55371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701"/>
                  </a:moveTo>
                  <a:lnTo>
                    <a:pt x="94" y="596"/>
                  </a:lnTo>
                  <a:lnTo>
                    <a:pt x="0" y="46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0" name="object 8310"/>
            <p:cNvSpPr/>
            <p:nvPr/>
          </p:nvSpPr>
          <p:spPr>
            <a:xfrm>
              <a:off x="12586059" y="55354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1" name="object 8311"/>
            <p:cNvSpPr/>
            <p:nvPr/>
          </p:nvSpPr>
          <p:spPr>
            <a:xfrm>
              <a:off x="12595962" y="5543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607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2" name="object 8312"/>
            <p:cNvSpPr/>
            <p:nvPr/>
          </p:nvSpPr>
          <p:spPr>
            <a:xfrm>
              <a:off x="12597457" y="55409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3" name="object 8313"/>
            <p:cNvSpPr/>
            <p:nvPr/>
          </p:nvSpPr>
          <p:spPr>
            <a:xfrm>
              <a:off x="12591661" y="56380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03"/>
                  </a:lnTo>
                  <a:lnTo>
                    <a:pt x="1413" y="2554"/>
                  </a:lnTo>
                  <a:lnTo>
                    <a:pt x="0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4" name="object 8314"/>
            <p:cNvSpPr/>
            <p:nvPr/>
          </p:nvSpPr>
          <p:spPr>
            <a:xfrm>
              <a:off x="12531354" y="56380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54"/>
                  </a:moveTo>
                  <a:lnTo>
                    <a:pt x="1141" y="2554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5" name="object 8315"/>
            <p:cNvSpPr/>
            <p:nvPr/>
          </p:nvSpPr>
          <p:spPr>
            <a:xfrm>
              <a:off x="12591661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30"/>
                  </a:lnTo>
                  <a:lnTo>
                    <a:pt x="2575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6" name="object 8316"/>
            <p:cNvSpPr/>
            <p:nvPr/>
          </p:nvSpPr>
          <p:spPr>
            <a:xfrm>
              <a:off x="12531359" y="5547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4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7" name="object 8317"/>
            <p:cNvSpPr/>
            <p:nvPr/>
          </p:nvSpPr>
          <p:spPr>
            <a:xfrm>
              <a:off x="12535272" y="55506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30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8" name="object 8318"/>
            <p:cNvSpPr/>
            <p:nvPr/>
          </p:nvSpPr>
          <p:spPr>
            <a:xfrm>
              <a:off x="12534254" y="5552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9" name="object 8319"/>
            <p:cNvSpPr/>
            <p:nvPr/>
          </p:nvSpPr>
          <p:spPr>
            <a:xfrm>
              <a:off x="12534497" y="5550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67" y="3968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0" name="object 8320"/>
            <p:cNvSpPr/>
            <p:nvPr/>
          </p:nvSpPr>
          <p:spPr>
            <a:xfrm>
              <a:off x="12544406" y="55583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1" name="object 8321"/>
            <p:cNvSpPr/>
            <p:nvPr/>
          </p:nvSpPr>
          <p:spPr>
            <a:xfrm>
              <a:off x="12545891" y="5556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94"/>
                  </a:lnTo>
                  <a:lnTo>
                    <a:pt x="219" y="240"/>
                  </a:lnTo>
                  <a:lnTo>
                    <a:pt x="219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2" name="object 8322"/>
            <p:cNvSpPr/>
            <p:nvPr/>
          </p:nvSpPr>
          <p:spPr>
            <a:xfrm>
              <a:off x="12587875" y="55506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30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/>
            <p:cNvSpPr/>
            <p:nvPr/>
          </p:nvSpPr>
          <p:spPr>
            <a:xfrm>
              <a:off x="12586867" y="5552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/>
            <p:cNvSpPr/>
            <p:nvPr/>
          </p:nvSpPr>
          <p:spPr>
            <a:xfrm>
              <a:off x="12587099" y="5550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/>
            <p:cNvSpPr/>
            <p:nvPr/>
          </p:nvSpPr>
          <p:spPr>
            <a:xfrm>
              <a:off x="12597001" y="55583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6" name="object 8326"/>
            <p:cNvSpPr/>
            <p:nvPr/>
          </p:nvSpPr>
          <p:spPr>
            <a:xfrm>
              <a:off x="12598496" y="5556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7" name="object 8327"/>
            <p:cNvSpPr/>
            <p:nvPr/>
          </p:nvSpPr>
          <p:spPr>
            <a:xfrm>
              <a:off x="12535272" y="5633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8" name="object 8328"/>
            <p:cNvSpPr/>
            <p:nvPr/>
          </p:nvSpPr>
          <p:spPr>
            <a:xfrm>
              <a:off x="12534254" y="56352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/>
            <p:cNvSpPr/>
            <p:nvPr/>
          </p:nvSpPr>
          <p:spPr>
            <a:xfrm>
              <a:off x="12534497" y="56335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67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0" name="object 8330"/>
            <p:cNvSpPr/>
            <p:nvPr/>
          </p:nvSpPr>
          <p:spPr>
            <a:xfrm>
              <a:off x="12544406" y="56411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1" name="object 8331"/>
            <p:cNvSpPr/>
            <p:nvPr/>
          </p:nvSpPr>
          <p:spPr>
            <a:xfrm>
              <a:off x="12545891" y="56389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19" y="240"/>
                  </a:lnTo>
                  <a:lnTo>
                    <a:pt x="219" y="429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2" name="object 8332"/>
            <p:cNvSpPr/>
            <p:nvPr/>
          </p:nvSpPr>
          <p:spPr>
            <a:xfrm>
              <a:off x="12587875" y="5633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/>
            <p:cNvSpPr/>
            <p:nvPr/>
          </p:nvSpPr>
          <p:spPr>
            <a:xfrm>
              <a:off x="12586867" y="56352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4" name="object 8334"/>
            <p:cNvSpPr/>
            <p:nvPr/>
          </p:nvSpPr>
          <p:spPr>
            <a:xfrm>
              <a:off x="12587099" y="56335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5" name="object 8335"/>
            <p:cNvSpPr/>
            <p:nvPr/>
          </p:nvSpPr>
          <p:spPr>
            <a:xfrm>
              <a:off x="12597001" y="56411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6" name="object 8336"/>
            <p:cNvSpPr/>
            <p:nvPr/>
          </p:nvSpPr>
          <p:spPr>
            <a:xfrm>
              <a:off x="12598496" y="56389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19" y="240"/>
                  </a:lnTo>
                  <a:lnTo>
                    <a:pt x="219" y="429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/>
            <p:cNvSpPr/>
            <p:nvPr/>
          </p:nvSpPr>
          <p:spPr>
            <a:xfrm>
              <a:off x="12543937" y="5225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29"/>
                  </a:moveTo>
                  <a:lnTo>
                    <a:pt x="12868" y="286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69"/>
                  </a:lnTo>
                  <a:lnTo>
                    <a:pt x="0" y="6429"/>
                  </a:lnTo>
                  <a:lnTo>
                    <a:pt x="0" y="9978"/>
                  </a:lnTo>
                  <a:lnTo>
                    <a:pt x="2869" y="12868"/>
                  </a:lnTo>
                  <a:lnTo>
                    <a:pt x="6429" y="12868"/>
                  </a:lnTo>
                  <a:lnTo>
                    <a:pt x="9968" y="12868"/>
                  </a:lnTo>
                  <a:lnTo>
                    <a:pt x="12868" y="9978"/>
                  </a:lnTo>
                  <a:lnTo>
                    <a:pt x="12868" y="642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8" name="object 8338"/>
            <p:cNvSpPr/>
            <p:nvPr/>
          </p:nvSpPr>
          <p:spPr>
            <a:xfrm>
              <a:off x="12546416" y="52282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26"/>
                  </a:lnTo>
                  <a:lnTo>
                    <a:pt x="3947" y="7926"/>
                  </a:lnTo>
                  <a:lnTo>
                    <a:pt x="6135" y="7926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9" name="object 8339"/>
            <p:cNvSpPr/>
            <p:nvPr/>
          </p:nvSpPr>
          <p:spPr>
            <a:xfrm>
              <a:off x="12567033" y="52306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81"/>
                  </a:moveTo>
                  <a:lnTo>
                    <a:pt x="3141" y="712"/>
                  </a:lnTo>
                  <a:lnTo>
                    <a:pt x="2429" y="0"/>
                  </a:lnTo>
                  <a:lnTo>
                    <a:pt x="1549" y="0"/>
                  </a:lnTo>
                  <a:lnTo>
                    <a:pt x="691" y="0"/>
                  </a:lnTo>
                  <a:lnTo>
                    <a:pt x="0" y="712"/>
                  </a:lnTo>
                  <a:lnTo>
                    <a:pt x="0" y="1581"/>
                  </a:lnTo>
                  <a:lnTo>
                    <a:pt x="0" y="2450"/>
                  </a:lnTo>
                  <a:lnTo>
                    <a:pt x="691" y="3141"/>
                  </a:lnTo>
                  <a:lnTo>
                    <a:pt x="1549" y="3141"/>
                  </a:lnTo>
                  <a:lnTo>
                    <a:pt x="2429" y="3141"/>
                  </a:lnTo>
                  <a:lnTo>
                    <a:pt x="3141" y="2450"/>
                  </a:lnTo>
                  <a:lnTo>
                    <a:pt x="3141" y="158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0" name="object 8340"/>
            <p:cNvSpPr/>
            <p:nvPr/>
          </p:nvSpPr>
          <p:spPr>
            <a:xfrm>
              <a:off x="12543937" y="516414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69" y="12868"/>
                  </a:lnTo>
                  <a:lnTo>
                    <a:pt x="6429" y="12868"/>
                  </a:lnTo>
                  <a:lnTo>
                    <a:pt x="9968" y="12868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/>
            <p:cNvSpPr/>
            <p:nvPr/>
          </p:nvSpPr>
          <p:spPr>
            <a:xfrm>
              <a:off x="12546416" y="51666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68"/>
                  </a:moveTo>
                  <a:lnTo>
                    <a:pt x="7915" y="179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90"/>
                  </a:lnTo>
                  <a:lnTo>
                    <a:pt x="0" y="3968"/>
                  </a:lnTo>
                  <a:lnTo>
                    <a:pt x="0" y="6146"/>
                  </a:lnTo>
                  <a:lnTo>
                    <a:pt x="1748" y="7926"/>
                  </a:lnTo>
                  <a:lnTo>
                    <a:pt x="3947" y="7926"/>
                  </a:lnTo>
                  <a:lnTo>
                    <a:pt x="6135" y="7926"/>
                  </a:lnTo>
                  <a:lnTo>
                    <a:pt x="7915" y="6146"/>
                  </a:lnTo>
                  <a:lnTo>
                    <a:pt x="7915" y="39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2" name="object 8342"/>
            <p:cNvSpPr/>
            <p:nvPr/>
          </p:nvSpPr>
          <p:spPr>
            <a:xfrm>
              <a:off x="12567033" y="51690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29" y="0"/>
                  </a:lnTo>
                  <a:lnTo>
                    <a:pt x="1549" y="0"/>
                  </a:lnTo>
                  <a:lnTo>
                    <a:pt x="691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691" y="3109"/>
                  </a:lnTo>
                  <a:lnTo>
                    <a:pt x="1549" y="3109"/>
                  </a:lnTo>
                  <a:lnTo>
                    <a:pt x="2429" y="3109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3" name="object 8343"/>
            <p:cNvSpPr/>
            <p:nvPr/>
          </p:nvSpPr>
          <p:spPr>
            <a:xfrm>
              <a:off x="10685860" y="5873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4" name="object 8344"/>
            <p:cNvSpPr/>
            <p:nvPr/>
          </p:nvSpPr>
          <p:spPr>
            <a:xfrm>
              <a:off x="10687940" y="5875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/>
            <p:cNvSpPr/>
            <p:nvPr/>
          </p:nvSpPr>
          <p:spPr>
            <a:xfrm>
              <a:off x="10687101" y="5886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0"/>
                  </a:moveTo>
                  <a:lnTo>
                    <a:pt x="984" y="544"/>
                  </a:lnTo>
                  <a:lnTo>
                    <a:pt x="534" y="984"/>
                  </a:ln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6" name="object 8346"/>
            <p:cNvSpPr/>
            <p:nvPr/>
          </p:nvSpPr>
          <p:spPr>
            <a:xfrm>
              <a:off x="10675591" y="5887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7" name="object 8347"/>
            <p:cNvSpPr/>
            <p:nvPr/>
          </p:nvSpPr>
          <p:spPr>
            <a:xfrm>
              <a:off x="10673731" y="58855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8" name="object 8348"/>
            <p:cNvSpPr/>
            <p:nvPr/>
          </p:nvSpPr>
          <p:spPr>
            <a:xfrm>
              <a:off x="10637243" y="5885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94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/>
            <p:cNvSpPr/>
            <p:nvPr/>
          </p:nvSpPr>
          <p:spPr>
            <a:xfrm>
              <a:off x="10635163" y="588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0" name="object 8350"/>
            <p:cNvSpPr/>
            <p:nvPr/>
          </p:nvSpPr>
          <p:spPr>
            <a:xfrm>
              <a:off x="10623037" y="58868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1" name="object 8351"/>
            <p:cNvSpPr/>
            <p:nvPr/>
          </p:nvSpPr>
          <p:spPr>
            <a:xfrm>
              <a:off x="10623032" y="5875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2" name="object 8352"/>
            <p:cNvSpPr/>
            <p:nvPr/>
          </p:nvSpPr>
          <p:spPr>
            <a:xfrm>
              <a:off x="10624886" y="58734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230" y="0"/>
                  </a:lnTo>
                  <a:lnTo>
                    <a:pt x="3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/>
            <p:cNvSpPr/>
            <p:nvPr/>
          </p:nvSpPr>
          <p:spPr>
            <a:xfrm>
              <a:off x="10685662" y="5885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73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4" name="object 8354"/>
            <p:cNvSpPr/>
            <p:nvPr/>
          </p:nvSpPr>
          <p:spPr>
            <a:xfrm>
              <a:off x="10625312" y="5885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5" name="object 8355"/>
            <p:cNvSpPr/>
            <p:nvPr/>
          </p:nvSpPr>
          <p:spPr>
            <a:xfrm>
              <a:off x="10624892" y="58221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6" name="object 8356"/>
            <p:cNvSpPr/>
            <p:nvPr/>
          </p:nvSpPr>
          <p:spPr>
            <a:xfrm>
              <a:off x="10623035" y="5820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/>
            <p:cNvSpPr/>
            <p:nvPr/>
          </p:nvSpPr>
          <p:spPr>
            <a:xfrm>
              <a:off x="10623032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63"/>
                  </a:moveTo>
                  <a:lnTo>
                    <a:pt x="0" y="492"/>
                  </a:lnTo>
                  <a:lnTo>
                    <a:pt x="324" y="62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/>
            <p:cNvSpPr/>
            <p:nvPr/>
          </p:nvSpPr>
          <p:spPr>
            <a:xfrm>
              <a:off x="10637241" y="5809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9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9" name="object 8359"/>
            <p:cNvSpPr/>
            <p:nvPr/>
          </p:nvSpPr>
          <p:spPr>
            <a:xfrm>
              <a:off x="10673729" y="5809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0" name="object 8360"/>
            <p:cNvSpPr/>
            <p:nvPr/>
          </p:nvSpPr>
          <p:spPr>
            <a:xfrm>
              <a:off x="10687297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39" y="73"/>
                  </a:lnTo>
                  <a:lnTo>
                    <a:pt x="785" y="502"/>
                  </a:lnTo>
                  <a:lnTo>
                    <a:pt x="785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1" name="object 8361"/>
            <p:cNvSpPr/>
            <p:nvPr/>
          </p:nvSpPr>
          <p:spPr>
            <a:xfrm>
              <a:off x="10687939" y="58201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/>
            <p:cNvSpPr/>
            <p:nvPr/>
          </p:nvSpPr>
          <p:spPr>
            <a:xfrm>
              <a:off x="10685859" y="5822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3" name="object 8363"/>
            <p:cNvSpPr/>
            <p:nvPr/>
          </p:nvSpPr>
          <p:spPr>
            <a:xfrm>
              <a:off x="10685659" y="58136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4" name="object 8364"/>
            <p:cNvSpPr/>
            <p:nvPr/>
          </p:nvSpPr>
          <p:spPr>
            <a:xfrm>
              <a:off x="10625309" y="5813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5" name="object 8365"/>
            <p:cNvSpPr/>
            <p:nvPr/>
          </p:nvSpPr>
          <p:spPr>
            <a:xfrm>
              <a:off x="10627561" y="580700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0"/>
                  </a:moveTo>
                  <a:lnTo>
                    <a:pt x="345" y="0"/>
                  </a:lnTo>
                  <a:lnTo>
                    <a:pt x="670" y="178"/>
                  </a:lnTo>
                  <a:lnTo>
                    <a:pt x="869" y="4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/>
            <p:cNvSpPr/>
            <p:nvPr/>
          </p:nvSpPr>
          <p:spPr>
            <a:xfrm>
              <a:off x="10623824" y="58070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" y="1486"/>
                  </a:moveTo>
                  <a:lnTo>
                    <a:pt x="41" y="1329"/>
                  </a:lnTo>
                  <a:lnTo>
                    <a:pt x="0" y="1162"/>
                  </a:lnTo>
                  <a:lnTo>
                    <a:pt x="0" y="984"/>
                  </a:lnTo>
                  <a:lnTo>
                    <a:pt x="0" y="450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7" name="object 8367"/>
            <p:cNvSpPr/>
            <p:nvPr/>
          </p:nvSpPr>
          <p:spPr>
            <a:xfrm>
              <a:off x="10682691" y="58069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02"/>
                  </a:moveTo>
                  <a:lnTo>
                    <a:pt x="178" y="178"/>
                  </a:lnTo>
                  <a:lnTo>
                    <a:pt x="502" y="0"/>
                  </a:lnTo>
                  <a:lnTo>
                    <a:pt x="83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8" name="object 8368"/>
            <p:cNvSpPr/>
            <p:nvPr/>
          </p:nvSpPr>
          <p:spPr>
            <a:xfrm>
              <a:off x="10686303" y="5807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44" y="0"/>
                  </a:lnTo>
                  <a:lnTo>
                    <a:pt x="994" y="439"/>
                  </a:lnTo>
                  <a:lnTo>
                    <a:pt x="994" y="984"/>
                  </a:lnTo>
                  <a:lnTo>
                    <a:pt x="994" y="1162"/>
                  </a:lnTo>
                  <a:lnTo>
                    <a:pt x="942" y="1329"/>
                  </a:lnTo>
                  <a:lnTo>
                    <a:pt x="848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9" name="object 8369"/>
            <p:cNvSpPr/>
            <p:nvPr/>
          </p:nvSpPr>
          <p:spPr>
            <a:xfrm>
              <a:off x="10916495" y="5873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/>
            <p:cNvSpPr/>
            <p:nvPr/>
          </p:nvSpPr>
          <p:spPr>
            <a:xfrm>
              <a:off x="10918577" y="5875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1" name="object 8371"/>
            <p:cNvSpPr/>
            <p:nvPr/>
          </p:nvSpPr>
          <p:spPr>
            <a:xfrm>
              <a:off x="10917740" y="5886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0"/>
                  </a:moveTo>
                  <a:lnTo>
                    <a:pt x="984" y="544"/>
                  </a:lnTo>
                  <a:lnTo>
                    <a:pt x="544" y="984"/>
                  </a:ln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2" name="object 8372"/>
            <p:cNvSpPr/>
            <p:nvPr/>
          </p:nvSpPr>
          <p:spPr>
            <a:xfrm>
              <a:off x="10906227" y="5887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3" name="object 8373"/>
            <p:cNvSpPr/>
            <p:nvPr/>
          </p:nvSpPr>
          <p:spPr>
            <a:xfrm>
              <a:off x="10904370" y="58855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/>
            <p:cNvSpPr/>
            <p:nvPr/>
          </p:nvSpPr>
          <p:spPr>
            <a:xfrm>
              <a:off x="10867883" y="5885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94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5" name="object 8375"/>
            <p:cNvSpPr/>
            <p:nvPr/>
          </p:nvSpPr>
          <p:spPr>
            <a:xfrm>
              <a:off x="10865799" y="588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6" name="object 8376"/>
            <p:cNvSpPr/>
            <p:nvPr/>
          </p:nvSpPr>
          <p:spPr>
            <a:xfrm>
              <a:off x="10853668" y="58868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4" y="984"/>
                  </a:moveTo>
                  <a:lnTo>
                    <a:pt x="450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7" name="object 8377"/>
            <p:cNvSpPr/>
            <p:nvPr/>
          </p:nvSpPr>
          <p:spPr>
            <a:xfrm>
              <a:off x="10853669" y="5875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/>
            <p:cNvSpPr/>
            <p:nvPr/>
          </p:nvSpPr>
          <p:spPr>
            <a:xfrm>
              <a:off x="10855527" y="58734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219" y="0"/>
                  </a:lnTo>
                  <a:lnTo>
                    <a:pt x="3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9" name="object 8379"/>
            <p:cNvSpPr/>
            <p:nvPr/>
          </p:nvSpPr>
          <p:spPr>
            <a:xfrm>
              <a:off x="10916301" y="5885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0" name="object 8380"/>
            <p:cNvSpPr/>
            <p:nvPr/>
          </p:nvSpPr>
          <p:spPr>
            <a:xfrm>
              <a:off x="10855948" y="5885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1" name="object 8381"/>
            <p:cNvSpPr/>
            <p:nvPr/>
          </p:nvSpPr>
          <p:spPr>
            <a:xfrm>
              <a:off x="10855533" y="58221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/>
            <p:cNvSpPr/>
            <p:nvPr/>
          </p:nvSpPr>
          <p:spPr>
            <a:xfrm>
              <a:off x="10853672" y="5820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3" name="object 8383"/>
            <p:cNvSpPr/>
            <p:nvPr/>
          </p:nvSpPr>
          <p:spPr>
            <a:xfrm>
              <a:off x="10853669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63"/>
                  </a:moveTo>
                  <a:lnTo>
                    <a:pt x="0" y="492"/>
                  </a:lnTo>
                  <a:lnTo>
                    <a:pt x="324" y="62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4" name="object 8384"/>
            <p:cNvSpPr/>
            <p:nvPr/>
          </p:nvSpPr>
          <p:spPr>
            <a:xfrm>
              <a:off x="10867880" y="5809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9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5" name="object 8385"/>
            <p:cNvSpPr/>
            <p:nvPr/>
          </p:nvSpPr>
          <p:spPr>
            <a:xfrm>
              <a:off x="10904368" y="5809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/>
            <p:cNvSpPr/>
            <p:nvPr/>
          </p:nvSpPr>
          <p:spPr>
            <a:xfrm>
              <a:off x="10917932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50" y="73"/>
                  </a:lnTo>
                  <a:lnTo>
                    <a:pt x="795" y="502"/>
                  </a:lnTo>
                  <a:lnTo>
                    <a:pt x="795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7" name="object 8387"/>
            <p:cNvSpPr/>
            <p:nvPr/>
          </p:nvSpPr>
          <p:spPr>
            <a:xfrm>
              <a:off x="10918578" y="58201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8" name="object 8388"/>
            <p:cNvSpPr/>
            <p:nvPr/>
          </p:nvSpPr>
          <p:spPr>
            <a:xfrm>
              <a:off x="10916500" y="5822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9" name="object 8389"/>
            <p:cNvSpPr/>
            <p:nvPr/>
          </p:nvSpPr>
          <p:spPr>
            <a:xfrm>
              <a:off x="10916298" y="58136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/>
            <p:cNvSpPr/>
            <p:nvPr/>
          </p:nvSpPr>
          <p:spPr>
            <a:xfrm>
              <a:off x="10855945" y="5813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1" name="object 8391"/>
            <p:cNvSpPr/>
            <p:nvPr/>
          </p:nvSpPr>
          <p:spPr>
            <a:xfrm>
              <a:off x="10858200" y="580700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0"/>
                  </a:moveTo>
                  <a:lnTo>
                    <a:pt x="345" y="0"/>
                  </a:lnTo>
                  <a:lnTo>
                    <a:pt x="670" y="178"/>
                  </a:lnTo>
                  <a:lnTo>
                    <a:pt x="869" y="4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2" name="object 8392"/>
            <p:cNvSpPr/>
            <p:nvPr/>
          </p:nvSpPr>
          <p:spPr>
            <a:xfrm>
              <a:off x="10854459" y="58070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" y="1486"/>
                  </a:moveTo>
                  <a:lnTo>
                    <a:pt x="52" y="1329"/>
                  </a:lnTo>
                  <a:lnTo>
                    <a:pt x="0" y="1162"/>
                  </a:lnTo>
                  <a:lnTo>
                    <a:pt x="0" y="984"/>
                  </a:lnTo>
                  <a:lnTo>
                    <a:pt x="0" y="450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3" name="object 8393"/>
            <p:cNvSpPr/>
            <p:nvPr/>
          </p:nvSpPr>
          <p:spPr>
            <a:xfrm>
              <a:off x="10913327" y="58069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02"/>
                  </a:moveTo>
                  <a:lnTo>
                    <a:pt x="178" y="178"/>
                  </a:lnTo>
                  <a:lnTo>
                    <a:pt x="492" y="0"/>
                  </a:lnTo>
                  <a:lnTo>
                    <a:pt x="84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/>
            <p:cNvSpPr/>
            <p:nvPr/>
          </p:nvSpPr>
          <p:spPr>
            <a:xfrm>
              <a:off x="10916943" y="5807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162"/>
                  </a:lnTo>
                  <a:lnTo>
                    <a:pt x="942" y="1329"/>
                  </a:lnTo>
                  <a:lnTo>
                    <a:pt x="837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5" name="object 8395"/>
            <p:cNvSpPr/>
            <p:nvPr/>
          </p:nvSpPr>
          <p:spPr>
            <a:xfrm>
              <a:off x="12546016" y="5131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6" name="object 8396"/>
            <p:cNvSpPr/>
            <p:nvPr/>
          </p:nvSpPr>
          <p:spPr>
            <a:xfrm>
              <a:off x="12543938" y="5133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7" name="object 8397"/>
            <p:cNvSpPr/>
            <p:nvPr/>
          </p:nvSpPr>
          <p:spPr>
            <a:xfrm>
              <a:off x="12531811" y="51325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/>
            <p:cNvSpPr/>
            <p:nvPr/>
          </p:nvSpPr>
          <p:spPr>
            <a:xfrm>
              <a:off x="12531806" y="5121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9" name="object 8399"/>
            <p:cNvSpPr/>
            <p:nvPr/>
          </p:nvSpPr>
          <p:spPr>
            <a:xfrm>
              <a:off x="12533686" y="511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0" name="object 8400"/>
            <p:cNvSpPr/>
            <p:nvPr/>
          </p:nvSpPr>
          <p:spPr>
            <a:xfrm>
              <a:off x="12533687" y="50826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57"/>
                  </a:moveTo>
                  <a:lnTo>
                    <a:pt x="198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1" name="object 8401"/>
            <p:cNvSpPr/>
            <p:nvPr/>
          </p:nvSpPr>
          <p:spPr>
            <a:xfrm>
              <a:off x="12531807" y="50806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/>
            <p:cNvSpPr/>
            <p:nvPr/>
          </p:nvSpPr>
          <p:spPr>
            <a:xfrm>
              <a:off x="12531806" y="50684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8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3" name="object 8403"/>
            <p:cNvSpPr/>
            <p:nvPr/>
          </p:nvSpPr>
          <p:spPr>
            <a:xfrm>
              <a:off x="12543933" y="50684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4" name="object 8404"/>
            <p:cNvSpPr/>
            <p:nvPr/>
          </p:nvSpPr>
          <p:spPr>
            <a:xfrm>
              <a:off x="12546014" y="5070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5" name="object 8405"/>
            <p:cNvSpPr/>
            <p:nvPr/>
          </p:nvSpPr>
          <p:spPr>
            <a:xfrm>
              <a:off x="12534086" y="5131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/>
            <p:cNvSpPr/>
            <p:nvPr/>
          </p:nvSpPr>
          <p:spPr>
            <a:xfrm>
              <a:off x="12534084" y="5070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7" name="object 8407"/>
            <p:cNvSpPr/>
            <p:nvPr/>
          </p:nvSpPr>
          <p:spPr>
            <a:xfrm>
              <a:off x="12597255" y="50703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8" name="object 8408"/>
            <p:cNvSpPr/>
            <p:nvPr/>
          </p:nvSpPr>
          <p:spPr>
            <a:xfrm>
              <a:off x="12599136" y="50684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9" name="object 8409"/>
            <p:cNvSpPr/>
            <p:nvPr/>
          </p:nvSpPr>
          <p:spPr>
            <a:xfrm>
              <a:off x="12610622" y="50684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71" y="0"/>
                  </a:lnTo>
                  <a:lnTo>
                    <a:pt x="869" y="324"/>
                  </a:lnTo>
                  <a:lnTo>
                    <a:pt x="963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/>
            <p:cNvSpPr/>
            <p:nvPr/>
          </p:nvSpPr>
          <p:spPr>
            <a:xfrm>
              <a:off x="12609386" y="5082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1" name="object 8411"/>
            <p:cNvSpPr/>
            <p:nvPr/>
          </p:nvSpPr>
          <p:spPr>
            <a:xfrm>
              <a:off x="12609387" y="511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2" name="object 8412"/>
            <p:cNvSpPr/>
            <p:nvPr/>
          </p:nvSpPr>
          <p:spPr>
            <a:xfrm>
              <a:off x="12610625" y="5132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3" y="0"/>
                  </a:moveTo>
                  <a:lnTo>
                    <a:pt x="869" y="450"/>
                  </a:lnTo>
                  <a:lnTo>
                    <a:pt x="460" y="795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3" name="object 8413"/>
            <p:cNvSpPr/>
            <p:nvPr/>
          </p:nvSpPr>
          <p:spPr>
            <a:xfrm>
              <a:off x="12599140" y="5133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/>
            <p:cNvSpPr/>
            <p:nvPr/>
          </p:nvSpPr>
          <p:spPr>
            <a:xfrm>
              <a:off x="12597258" y="5131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5" name="object 8415"/>
            <p:cNvSpPr/>
            <p:nvPr/>
          </p:nvSpPr>
          <p:spPr>
            <a:xfrm>
              <a:off x="12605825" y="5131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6" name="object 8416"/>
            <p:cNvSpPr/>
            <p:nvPr/>
          </p:nvSpPr>
          <p:spPr>
            <a:xfrm>
              <a:off x="12605822" y="5070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7" name="object 8417"/>
            <p:cNvSpPr/>
            <p:nvPr/>
          </p:nvSpPr>
          <p:spPr>
            <a:xfrm>
              <a:off x="12612100" y="50730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02" y="0"/>
                  </a:moveTo>
                  <a:lnTo>
                    <a:pt x="502" y="345"/>
                  </a:lnTo>
                  <a:lnTo>
                    <a:pt x="314" y="70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/>
            <p:cNvSpPr/>
            <p:nvPr/>
          </p:nvSpPr>
          <p:spPr>
            <a:xfrm>
              <a:off x="12611117" y="50692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36"/>
                  </a:moveTo>
                  <a:lnTo>
                    <a:pt x="146" y="52"/>
                  </a:lnTo>
                  <a:lnTo>
                    <a:pt x="324" y="0"/>
                  </a:lnTo>
                  <a:lnTo>
                    <a:pt x="502" y="0"/>
                  </a:lnTo>
                  <a:lnTo>
                    <a:pt x="1036" y="0"/>
                  </a:lnTo>
                  <a:lnTo>
                    <a:pt x="1486" y="450"/>
                  </a:lnTo>
                  <a:lnTo>
                    <a:pt x="1486" y="10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9" name="object 8419"/>
            <p:cNvSpPr/>
            <p:nvPr/>
          </p:nvSpPr>
          <p:spPr>
            <a:xfrm>
              <a:off x="12612107" y="51281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78"/>
                  </a:lnTo>
                  <a:lnTo>
                    <a:pt x="492" y="502"/>
                  </a:lnTo>
                  <a:lnTo>
                    <a:pt x="492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0" name="object 8420"/>
            <p:cNvSpPr/>
            <p:nvPr/>
          </p:nvSpPr>
          <p:spPr>
            <a:xfrm>
              <a:off x="12611116" y="51317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86" y="0"/>
                  </a:moveTo>
                  <a:lnTo>
                    <a:pt x="1486" y="544"/>
                  </a:lnTo>
                  <a:lnTo>
                    <a:pt x="1036" y="984"/>
                  </a:lnTo>
                  <a:lnTo>
                    <a:pt x="502" y="984"/>
                  </a:lnTo>
                  <a:lnTo>
                    <a:pt x="324" y="984"/>
                  </a:lnTo>
                  <a:lnTo>
                    <a:pt x="146" y="942"/>
                  </a:lnTo>
                  <a:lnTo>
                    <a:pt x="0" y="8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1" name="object 8421"/>
            <p:cNvSpPr/>
            <p:nvPr/>
          </p:nvSpPr>
          <p:spPr>
            <a:xfrm>
              <a:off x="12546016" y="533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4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/>
            <p:cNvSpPr/>
            <p:nvPr/>
          </p:nvSpPr>
          <p:spPr>
            <a:xfrm>
              <a:off x="12543938" y="5334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3" name="object 8423"/>
            <p:cNvSpPr/>
            <p:nvPr/>
          </p:nvSpPr>
          <p:spPr>
            <a:xfrm>
              <a:off x="12531811" y="53333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4" name="object 8424"/>
            <p:cNvSpPr/>
            <p:nvPr/>
          </p:nvSpPr>
          <p:spPr>
            <a:xfrm>
              <a:off x="12531806" y="532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209"/>
                  </a:lnTo>
                  <a:lnTo>
                    <a:pt x="41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5" name="object 8425"/>
            <p:cNvSpPr/>
            <p:nvPr/>
          </p:nvSpPr>
          <p:spPr>
            <a:xfrm>
              <a:off x="12533686" y="531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/>
            <p:cNvSpPr/>
            <p:nvPr/>
          </p:nvSpPr>
          <p:spPr>
            <a:xfrm>
              <a:off x="12533687" y="5283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7" name="object 8427"/>
            <p:cNvSpPr/>
            <p:nvPr/>
          </p:nvSpPr>
          <p:spPr>
            <a:xfrm>
              <a:off x="12531807" y="5281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8" name="object 8428"/>
            <p:cNvSpPr/>
            <p:nvPr/>
          </p:nvSpPr>
          <p:spPr>
            <a:xfrm>
              <a:off x="12531806" y="5269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8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9" name="object 8429"/>
            <p:cNvSpPr/>
            <p:nvPr/>
          </p:nvSpPr>
          <p:spPr>
            <a:xfrm>
              <a:off x="12543933" y="52692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/>
            <p:cNvSpPr/>
            <p:nvPr/>
          </p:nvSpPr>
          <p:spPr>
            <a:xfrm>
              <a:off x="12546014" y="5271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21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1" name="object 8431"/>
            <p:cNvSpPr/>
            <p:nvPr/>
          </p:nvSpPr>
          <p:spPr>
            <a:xfrm>
              <a:off x="12534086" y="5331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2" name="object 8432"/>
            <p:cNvSpPr/>
            <p:nvPr/>
          </p:nvSpPr>
          <p:spPr>
            <a:xfrm>
              <a:off x="12534084" y="5271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3" name="object 8433"/>
            <p:cNvSpPr/>
            <p:nvPr/>
          </p:nvSpPr>
          <p:spPr>
            <a:xfrm>
              <a:off x="12597255" y="5271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209"/>
                  </a:lnTo>
                  <a:lnTo>
                    <a:pt x="52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/>
            <p:cNvSpPr/>
            <p:nvPr/>
          </p:nvSpPr>
          <p:spPr>
            <a:xfrm>
              <a:off x="12599136" y="5269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5" name="object 8435"/>
            <p:cNvSpPr/>
            <p:nvPr/>
          </p:nvSpPr>
          <p:spPr>
            <a:xfrm>
              <a:off x="12610622" y="52692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71" y="0"/>
                  </a:lnTo>
                  <a:lnTo>
                    <a:pt x="869" y="314"/>
                  </a:lnTo>
                  <a:lnTo>
                    <a:pt x="963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6" name="object 8436"/>
            <p:cNvSpPr/>
            <p:nvPr/>
          </p:nvSpPr>
          <p:spPr>
            <a:xfrm>
              <a:off x="12609386" y="528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7" name="object 8437"/>
            <p:cNvSpPr/>
            <p:nvPr/>
          </p:nvSpPr>
          <p:spPr>
            <a:xfrm>
              <a:off x="12609387" y="5319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/>
            <p:cNvSpPr/>
            <p:nvPr/>
          </p:nvSpPr>
          <p:spPr>
            <a:xfrm>
              <a:off x="12610625" y="533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3" y="0"/>
                  </a:moveTo>
                  <a:lnTo>
                    <a:pt x="869" y="471"/>
                  </a:lnTo>
                  <a:lnTo>
                    <a:pt x="460" y="795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9" name="object 8439"/>
            <p:cNvSpPr/>
            <p:nvPr/>
          </p:nvSpPr>
          <p:spPr>
            <a:xfrm>
              <a:off x="12599140" y="5334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0" name="object 8440"/>
            <p:cNvSpPr/>
            <p:nvPr/>
          </p:nvSpPr>
          <p:spPr>
            <a:xfrm>
              <a:off x="12597258" y="533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1" name="object 8441"/>
            <p:cNvSpPr/>
            <p:nvPr/>
          </p:nvSpPr>
          <p:spPr>
            <a:xfrm>
              <a:off x="12605825" y="5331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/>
            <p:cNvSpPr/>
            <p:nvPr/>
          </p:nvSpPr>
          <p:spPr>
            <a:xfrm>
              <a:off x="12605822" y="52715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3" name="object 8443"/>
            <p:cNvSpPr/>
            <p:nvPr/>
          </p:nvSpPr>
          <p:spPr>
            <a:xfrm>
              <a:off x="12612100" y="5273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02" y="0"/>
                  </a:moveTo>
                  <a:lnTo>
                    <a:pt x="502" y="366"/>
                  </a:lnTo>
                  <a:lnTo>
                    <a:pt x="314" y="69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4" name="object 8444"/>
            <p:cNvSpPr/>
            <p:nvPr/>
          </p:nvSpPr>
          <p:spPr>
            <a:xfrm>
              <a:off x="12611117" y="52700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5"/>
                  </a:moveTo>
                  <a:lnTo>
                    <a:pt x="146" y="41"/>
                  </a:lnTo>
                  <a:lnTo>
                    <a:pt x="324" y="0"/>
                  </a:lnTo>
                  <a:lnTo>
                    <a:pt x="502" y="0"/>
                  </a:lnTo>
                  <a:lnTo>
                    <a:pt x="1036" y="0"/>
                  </a:lnTo>
                  <a:lnTo>
                    <a:pt x="1486" y="450"/>
                  </a:lnTo>
                  <a:lnTo>
                    <a:pt x="1486" y="9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5" name="object 8445"/>
            <p:cNvSpPr/>
            <p:nvPr/>
          </p:nvSpPr>
          <p:spPr>
            <a:xfrm>
              <a:off x="12612107" y="53289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88"/>
                  </a:lnTo>
                  <a:lnTo>
                    <a:pt x="492" y="502"/>
                  </a:lnTo>
                  <a:lnTo>
                    <a:pt x="492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/>
            <p:cNvSpPr/>
            <p:nvPr/>
          </p:nvSpPr>
          <p:spPr>
            <a:xfrm>
              <a:off x="12611116" y="533253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86" y="0"/>
                  </a:moveTo>
                  <a:lnTo>
                    <a:pt x="1486" y="544"/>
                  </a:lnTo>
                  <a:lnTo>
                    <a:pt x="1036" y="984"/>
                  </a:lnTo>
                  <a:lnTo>
                    <a:pt x="502" y="984"/>
                  </a:lnTo>
                  <a:lnTo>
                    <a:pt x="324" y="984"/>
                  </a:lnTo>
                  <a:lnTo>
                    <a:pt x="146" y="93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7" name="object 8447"/>
            <p:cNvSpPr/>
            <p:nvPr/>
          </p:nvSpPr>
          <p:spPr>
            <a:xfrm>
              <a:off x="11309524" y="4935112"/>
              <a:ext cx="193675" cy="97155"/>
            </a:xfrm>
            <a:custGeom>
              <a:avLst/>
              <a:gdLst/>
              <a:ahLst/>
              <a:cxnLst/>
              <a:rect l="l" t="t" r="r" b="b"/>
              <a:pathLst>
                <a:path w="193675" h="97154">
                  <a:moveTo>
                    <a:pt x="0" y="96970"/>
                  </a:moveTo>
                  <a:lnTo>
                    <a:pt x="0" y="96552"/>
                  </a:lnTo>
                  <a:lnTo>
                    <a:pt x="7585" y="58981"/>
                  </a:lnTo>
                  <a:lnTo>
                    <a:pt x="28272" y="28289"/>
                  </a:lnTo>
                  <a:lnTo>
                    <a:pt x="58959" y="7591"/>
                  </a:lnTo>
                  <a:lnTo>
                    <a:pt x="96541" y="0"/>
                  </a:lnTo>
                  <a:lnTo>
                    <a:pt x="134124" y="7591"/>
                  </a:lnTo>
                  <a:lnTo>
                    <a:pt x="164810" y="28289"/>
                  </a:lnTo>
                  <a:lnTo>
                    <a:pt x="185497" y="58981"/>
                  </a:lnTo>
                  <a:lnTo>
                    <a:pt x="193083" y="965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8" name="object 8448"/>
            <p:cNvSpPr/>
            <p:nvPr/>
          </p:nvSpPr>
          <p:spPr>
            <a:xfrm>
              <a:off x="12733628" y="5992140"/>
              <a:ext cx="46990" cy="64135"/>
            </a:xfrm>
            <a:custGeom>
              <a:avLst/>
              <a:gdLst/>
              <a:ahLst/>
              <a:cxnLst/>
              <a:rect l="l" t="t" r="r" b="b"/>
              <a:pathLst>
                <a:path w="46990" h="64135">
                  <a:moveTo>
                    <a:pt x="0" y="0"/>
                  </a:moveTo>
                  <a:lnTo>
                    <a:pt x="19519" y="7967"/>
                  </a:lnTo>
                  <a:lnTo>
                    <a:pt x="34101" y="17682"/>
                  </a:lnTo>
                  <a:lnTo>
                    <a:pt x="43228" y="28689"/>
                  </a:lnTo>
                  <a:lnTo>
                    <a:pt x="46386" y="40532"/>
                  </a:lnTo>
                  <a:lnTo>
                    <a:pt x="45556" y="46622"/>
                  </a:lnTo>
                  <a:lnTo>
                    <a:pt x="43090" y="52605"/>
                  </a:lnTo>
                  <a:lnTo>
                    <a:pt x="39017" y="58408"/>
                  </a:lnTo>
                  <a:lnTo>
                    <a:pt x="33370" y="63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9" name="object 8449"/>
            <p:cNvSpPr/>
            <p:nvPr/>
          </p:nvSpPr>
          <p:spPr>
            <a:xfrm>
              <a:off x="12732909" y="5993104"/>
              <a:ext cx="46355" cy="62865"/>
            </a:xfrm>
            <a:custGeom>
              <a:avLst/>
              <a:gdLst/>
              <a:ahLst/>
              <a:cxnLst/>
              <a:rect l="l" t="t" r="r" b="b"/>
              <a:pathLst>
                <a:path w="46354" h="62864">
                  <a:moveTo>
                    <a:pt x="0" y="0"/>
                  </a:moveTo>
                  <a:lnTo>
                    <a:pt x="19326" y="7766"/>
                  </a:lnTo>
                  <a:lnTo>
                    <a:pt x="33771" y="17244"/>
                  </a:lnTo>
                  <a:lnTo>
                    <a:pt x="42816" y="27984"/>
                  </a:lnTo>
                  <a:lnTo>
                    <a:pt x="45946" y="39538"/>
                  </a:lnTo>
                  <a:lnTo>
                    <a:pt x="45131" y="45464"/>
                  </a:lnTo>
                  <a:lnTo>
                    <a:pt x="42713" y="51278"/>
                  </a:lnTo>
                  <a:lnTo>
                    <a:pt x="38728" y="56916"/>
                  </a:lnTo>
                  <a:lnTo>
                    <a:pt x="33213" y="623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/>
            <p:cNvSpPr/>
            <p:nvPr/>
          </p:nvSpPr>
          <p:spPr>
            <a:xfrm>
              <a:off x="12562502" y="5992145"/>
              <a:ext cx="205104" cy="90170"/>
            </a:xfrm>
            <a:custGeom>
              <a:avLst/>
              <a:gdLst/>
              <a:ahLst/>
              <a:cxnLst/>
              <a:rect l="l" t="t" r="r" b="b"/>
              <a:pathLst>
                <a:path w="205104" h="90170">
                  <a:moveTo>
                    <a:pt x="204496" y="63956"/>
                  </a:moveTo>
                  <a:lnTo>
                    <a:pt x="187161" y="74777"/>
                  </a:lnTo>
                  <a:lnTo>
                    <a:pt x="164514" y="82963"/>
                  </a:lnTo>
                  <a:lnTo>
                    <a:pt x="137927" y="88145"/>
                  </a:lnTo>
                  <a:lnTo>
                    <a:pt x="108771" y="89955"/>
                  </a:lnTo>
                  <a:lnTo>
                    <a:pt x="66428" y="86070"/>
                  </a:lnTo>
                  <a:lnTo>
                    <a:pt x="31855" y="75475"/>
                  </a:lnTo>
                  <a:lnTo>
                    <a:pt x="8546" y="59762"/>
                  </a:lnTo>
                  <a:lnTo>
                    <a:pt x="0" y="40522"/>
                  </a:lnTo>
                  <a:lnTo>
                    <a:pt x="3161" y="28679"/>
                  </a:lnTo>
                  <a:lnTo>
                    <a:pt x="12296" y="17673"/>
                  </a:lnTo>
                  <a:lnTo>
                    <a:pt x="26879" y="7961"/>
                  </a:lnTo>
                  <a:lnTo>
                    <a:pt x="4638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1" name="object 8451"/>
            <p:cNvSpPr/>
            <p:nvPr/>
          </p:nvSpPr>
          <p:spPr>
            <a:xfrm>
              <a:off x="12563707" y="5987916"/>
              <a:ext cx="202565" cy="93345"/>
            </a:xfrm>
            <a:custGeom>
              <a:avLst/>
              <a:gdLst/>
              <a:ahLst/>
              <a:cxnLst/>
              <a:rect l="l" t="t" r="r" b="b"/>
              <a:pathLst>
                <a:path w="202565" h="93345">
                  <a:moveTo>
                    <a:pt x="202423" y="67495"/>
                  </a:moveTo>
                  <a:lnTo>
                    <a:pt x="185275" y="78100"/>
                  </a:lnTo>
                  <a:lnTo>
                    <a:pt x="162848" y="86129"/>
                  </a:lnTo>
                  <a:lnTo>
                    <a:pt x="136494" y="91215"/>
                  </a:lnTo>
                  <a:lnTo>
                    <a:pt x="107567" y="92991"/>
                  </a:lnTo>
                  <a:lnTo>
                    <a:pt x="65691" y="89198"/>
                  </a:lnTo>
                  <a:lnTo>
                    <a:pt x="31500" y="78854"/>
                  </a:lnTo>
                  <a:lnTo>
                    <a:pt x="8451" y="63514"/>
                  </a:lnTo>
                  <a:lnTo>
                    <a:pt x="0" y="44731"/>
                  </a:lnTo>
                  <a:lnTo>
                    <a:pt x="4802" y="30469"/>
                  </a:lnTo>
                  <a:lnTo>
                    <a:pt x="18420" y="17736"/>
                  </a:lnTo>
                  <a:lnTo>
                    <a:pt x="39668" y="7317"/>
                  </a:lnTo>
                  <a:lnTo>
                    <a:pt x="6735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452" name="object 84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428680" y="5870622"/>
              <a:ext cx="116789" cy="126541"/>
            </a:xfrm>
            <a:prstGeom prst="rect">
              <a:avLst/>
            </a:prstGeom>
          </p:spPr>
        </p:pic>
        <p:sp>
          <p:nvSpPr>
            <p:cNvPr id="8453" name="object 8453"/>
            <p:cNvSpPr/>
            <p:nvPr/>
          </p:nvSpPr>
          <p:spPr>
            <a:xfrm>
              <a:off x="12423868" y="6016547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973" y="0"/>
                  </a:moveTo>
                  <a:lnTo>
                    <a:pt x="0" y="2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/>
            <p:cNvSpPr/>
            <p:nvPr/>
          </p:nvSpPr>
          <p:spPr>
            <a:xfrm>
              <a:off x="12423873" y="6039122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0" y="0"/>
                  </a:moveTo>
                  <a:lnTo>
                    <a:pt x="3371" y="2505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5" name="object 8455"/>
            <p:cNvSpPr/>
            <p:nvPr/>
          </p:nvSpPr>
          <p:spPr>
            <a:xfrm>
              <a:off x="12427243" y="6064177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65" y="1101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6" name="object 8456"/>
            <p:cNvSpPr/>
            <p:nvPr/>
          </p:nvSpPr>
          <p:spPr>
            <a:xfrm>
              <a:off x="12437540" y="6093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7" name="object 8457"/>
            <p:cNvSpPr/>
            <p:nvPr/>
          </p:nvSpPr>
          <p:spPr>
            <a:xfrm>
              <a:off x="12446524" y="611135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8" y="81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/>
            <p:cNvSpPr/>
            <p:nvPr/>
          </p:nvSpPr>
          <p:spPr>
            <a:xfrm>
              <a:off x="12446947" y="6112173"/>
              <a:ext cx="16510" cy="22225"/>
            </a:xfrm>
            <a:custGeom>
              <a:avLst/>
              <a:gdLst/>
              <a:ahLst/>
              <a:cxnLst/>
              <a:rect l="l" t="t" r="r" b="b"/>
              <a:pathLst>
                <a:path w="16509" h="22225">
                  <a:moveTo>
                    <a:pt x="0" y="0"/>
                  </a:moveTo>
                  <a:lnTo>
                    <a:pt x="15989" y="220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9" name="object 8459"/>
            <p:cNvSpPr/>
            <p:nvPr/>
          </p:nvSpPr>
          <p:spPr>
            <a:xfrm>
              <a:off x="12462937" y="613425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0"/>
                  </a:moveTo>
                  <a:lnTo>
                    <a:pt x="19727" y="202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0" name="object 8460"/>
            <p:cNvSpPr/>
            <p:nvPr/>
          </p:nvSpPr>
          <p:spPr>
            <a:xfrm>
              <a:off x="12482667" y="61544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55" y="18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1" name="object 8461"/>
            <p:cNvSpPr/>
            <p:nvPr/>
          </p:nvSpPr>
          <p:spPr>
            <a:xfrm>
              <a:off x="12500614" y="61684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/>
            <p:cNvSpPr/>
            <p:nvPr/>
          </p:nvSpPr>
          <p:spPr>
            <a:xfrm>
              <a:off x="12517150" y="6179333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89">
                  <a:moveTo>
                    <a:pt x="0" y="0"/>
                  </a:moveTo>
                  <a:lnTo>
                    <a:pt x="14732" y="8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3" name="object 8463"/>
            <p:cNvSpPr/>
            <p:nvPr/>
          </p:nvSpPr>
          <p:spPr>
            <a:xfrm>
              <a:off x="12531877" y="6188092"/>
              <a:ext cx="29209" cy="13335"/>
            </a:xfrm>
            <a:custGeom>
              <a:avLst/>
              <a:gdLst/>
              <a:ahLst/>
              <a:cxnLst/>
              <a:rect l="l" t="t" r="r" b="b"/>
              <a:pathLst>
                <a:path w="29209" h="13335">
                  <a:moveTo>
                    <a:pt x="0" y="0"/>
                  </a:moveTo>
                  <a:lnTo>
                    <a:pt x="28595" y="1277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4" name="object 8464"/>
            <p:cNvSpPr/>
            <p:nvPr/>
          </p:nvSpPr>
          <p:spPr>
            <a:xfrm>
              <a:off x="12560469" y="6200867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10439" y="331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5" name="object 8465"/>
            <p:cNvSpPr/>
            <p:nvPr/>
          </p:nvSpPr>
          <p:spPr>
            <a:xfrm>
              <a:off x="12589780" y="62102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/>
            <p:cNvSpPr/>
            <p:nvPr/>
          </p:nvSpPr>
          <p:spPr>
            <a:xfrm>
              <a:off x="12609164" y="621430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884" y="28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7" name="object 8467"/>
            <p:cNvSpPr/>
            <p:nvPr/>
          </p:nvSpPr>
          <p:spPr>
            <a:xfrm>
              <a:off x="12623050" y="6217156"/>
              <a:ext cx="33020" cy="3810"/>
            </a:xfrm>
            <a:custGeom>
              <a:avLst/>
              <a:gdLst/>
              <a:ahLst/>
              <a:cxnLst/>
              <a:rect l="l" t="t" r="r" b="b"/>
              <a:pathLst>
                <a:path w="33020" h="3810">
                  <a:moveTo>
                    <a:pt x="0" y="0"/>
                  </a:moveTo>
                  <a:lnTo>
                    <a:pt x="32878" y="324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8" name="object 8468"/>
            <p:cNvSpPr/>
            <p:nvPr/>
          </p:nvSpPr>
          <p:spPr>
            <a:xfrm>
              <a:off x="12655924" y="6220353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0" y="52"/>
                  </a:moveTo>
                  <a:lnTo>
                    <a:pt x="1219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9" name="object 8469"/>
            <p:cNvSpPr/>
            <p:nvPr/>
          </p:nvSpPr>
          <p:spPr>
            <a:xfrm>
              <a:off x="12687931" y="62202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/>
            <p:cNvSpPr/>
            <p:nvPr/>
          </p:nvSpPr>
          <p:spPr>
            <a:xfrm>
              <a:off x="12707613" y="6216790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1507"/>
                  </a:moveTo>
                  <a:lnTo>
                    <a:pt x="1430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/>
            <p:cNvSpPr/>
            <p:nvPr/>
          </p:nvSpPr>
          <p:spPr>
            <a:xfrm>
              <a:off x="12721921" y="6209973"/>
              <a:ext cx="32384" cy="6985"/>
            </a:xfrm>
            <a:custGeom>
              <a:avLst/>
              <a:gdLst/>
              <a:ahLst/>
              <a:cxnLst/>
              <a:rect l="l" t="t" r="r" b="b"/>
              <a:pathLst>
                <a:path w="32384" h="6985">
                  <a:moveTo>
                    <a:pt x="0" y="6816"/>
                  </a:moveTo>
                  <a:lnTo>
                    <a:pt x="3190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/>
            <p:cNvSpPr/>
            <p:nvPr/>
          </p:nvSpPr>
          <p:spPr>
            <a:xfrm>
              <a:off x="12753828" y="620612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0" y="3853"/>
                  </a:moveTo>
                  <a:lnTo>
                    <a:pt x="1177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/>
            <p:cNvSpPr/>
            <p:nvPr/>
          </p:nvSpPr>
          <p:spPr>
            <a:xfrm>
              <a:off x="12784428" y="61999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/>
            <p:cNvSpPr/>
            <p:nvPr/>
          </p:nvSpPr>
          <p:spPr>
            <a:xfrm>
              <a:off x="12802448" y="6187037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0" y="4670"/>
                  </a:moveTo>
                  <a:lnTo>
                    <a:pt x="102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/>
            <p:cNvSpPr/>
            <p:nvPr/>
          </p:nvSpPr>
          <p:spPr>
            <a:xfrm>
              <a:off x="12812695" y="6171276"/>
              <a:ext cx="26034" cy="15875"/>
            </a:xfrm>
            <a:custGeom>
              <a:avLst/>
              <a:gdLst/>
              <a:ahLst/>
              <a:cxnLst/>
              <a:rect l="l" t="t" r="r" b="b"/>
              <a:pathLst>
                <a:path w="26034" h="15875">
                  <a:moveTo>
                    <a:pt x="0" y="15758"/>
                  </a:moveTo>
                  <a:lnTo>
                    <a:pt x="258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/>
            <p:cNvSpPr/>
            <p:nvPr/>
          </p:nvSpPr>
          <p:spPr>
            <a:xfrm>
              <a:off x="12838589" y="6160173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109"/>
                  </a:moveTo>
                  <a:lnTo>
                    <a:pt x="139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/>
            <p:cNvSpPr/>
            <p:nvPr/>
          </p:nvSpPr>
          <p:spPr>
            <a:xfrm>
              <a:off x="12867252" y="61469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/>
            <p:cNvSpPr/>
            <p:nvPr/>
          </p:nvSpPr>
          <p:spPr>
            <a:xfrm>
              <a:off x="12711473" y="5987911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0" y="0"/>
                  </a:moveTo>
                  <a:lnTo>
                    <a:pt x="7580" y="1350"/>
                  </a:lnTo>
                  <a:lnTo>
                    <a:pt x="14753" y="3088"/>
                  </a:lnTo>
                  <a:lnTo>
                    <a:pt x="21433" y="5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/>
            <p:cNvSpPr/>
            <p:nvPr/>
          </p:nvSpPr>
          <p:spPr>
            <a:xfrm>
              <a:off x="12797744" y="5869625"/>
              <a:ext cx="122555" cy="264160"/>
            </a:xfrm>
            <a:custGeom>
              <a:avLst/>
              <a:gdLst/>
              <a:ahLst/>
              <a:cxnLst/>
              <a:rect l="l" t="t" r="r" b="b"/>
              <a:pathLst>
                <a:path w="122554" h="264160">
                  <a:moveTo>
                    <a:pt x="0" y="0"/>
                  </a:moveTo>
                  <a:lnTo>
                    <a:pt x="51067" y="30414"/>
                  </a:lnTo>
                  <a:lnTo>
                    <a:pt x="89541" y="69160"/>
                  </a:lnTo>
                  <a:lnTo>
                    <a:pt x="113810" y="114078"/>
                  </a:lnTo>
                  <a:lnTo>
                    <a:pt x="122258" y="163010"/>
                  </a:lnTo>
                  <a:lnTo>
                    <a:pt x="119808" y="189538"/>
                  </a:lnTo>
                  <a:lnTo>
                    <a:pt x="112551" y="215409"/>
                  </a:lnTo>
                  <a:lnTo>
                    <a:pt x="100621" y="240256"/>
                  </a:lnTo>
                  <a:lnTo>
                    <a:pt x="84154" y="2637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/>
            <p:cNvSpPr/>
            <p:nvPr/>
          </p:nvSpPr>
          <p:spPr>
            <a:xfrm>
              <a:off x="12795317" y="5873317"/>
              <a:ext cx="120650" cy="257810"/>
            </a:xfrm>
            <a:custGeom>
              <a:avLst/>
              <a:gdLst/>
              <a:ahLst/>
              <a:cxnLst/>
              <a:rect l="l" t="t" r="r" b="b"/>
              <a:pathLst>
                <a:path w="120650" h="257810">
                  <a:moveTo>
                    <a:pt x="0" y="0"/>
                  </a:moveTo>
                  <a:lnTo>
                    <a:pt x="50221" y="29706"/>
                  </a:lnTo>
                  <a:lnTo>
                    <a:pt x="88060" y="67554"/>
                  </a:lnTo>
                  <a:lnTo>
                    <a:pt x="111928" y="111434"/>
                  </a:lnTo>
                  <a:lnTo>
                    <a:pt x="120237" y="159241"/>
                  </a:lnTo>
                  <a:lnTo>
                    <a:pt x="117831" y="185132"/>
                  </a:lnTo>
                  <a:lnTo>
                    <a:pt x="110706" y="210387"/>
                  </a:lnTo>
                  <a:lnTo>
                    <a:pt x="98998" y="234638"/>
                  </a:lnTo>
                  <a:lnTo>
                    <a:pt x="82845" y="2575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/>
            <p:cNvSpPr/>
            <p:nvPr/>
          </p:nvSpPr>
          <p:spPr>
            <a:xfrm>
              <a:off x="11961242" y="534656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77" y="0"/>
                  </a:moveTo>
                  <a:lnTo>
                    <a:pt x="0" y="8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/>
            <p:cNvSpPr/>
            <p:nvPr/>
          </p:nvSpPr>
          <p:spPr>
            <a:xfrm>
              <a:off x="11961237" y="53383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/>
            <p:cNvSpPr/>
            <p:nvPr/>
          </p:nvSpPr>
          <p:spPr>
            <a:xfrm>
              <a:off x="11961237" y="5338371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0"/>
                  </a:moveTo>
                  <a:lnTo>
                    <a:pt x="14177" y="8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/>
            <p:cNvSpPr/>
            <p:nvPr/>
          </p:nvSpPr>
          <p:spPr>
            <a:xfrm>
              <a:off x="10097769" y="5366051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8188" y="14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/>
            <p:cNvSpPr/>
            <p:nvPr/>
          </p:nvSpPr>
          <p:spPr>
            <a:xfrm>
              <a:off x="10097766" y="536604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/>
            <p:cNvSpPr/>
            <p:nvPr/>
          </p:nvSpPr>
          <p:spPr>
            <a:xfrm>
              <a:off x="10105966" y="536604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8188" y="0"/>
                  </a:moveTo>
                  <a:lnTo>
                    <a:pt x="0" y="1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/>
            <p:cNvSpPr/>
            <p:nvPr/>
          </p:nvSpPr>
          <p:spPr>
            <a:xfrm>
              <a:off x="11803130" y="512944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8188"/>
                  </a:moveTo>
                  <a:lnTo>
                    <a:pt x="14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/>
            <p:cNvSpPr/>
            <p:nvPr/>
          </p:nvSpPr>
          <p:spPr>
            <a:xfrm>
              <a:off x="11817316" y="51294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3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/>
            <p:cNvSpPr/>
            <p:nvPr/>
          </p:nvSpPr>
          <p:spPr>
            <a:xfrm>
              <a:off x="11803128" y="5137628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88" y="8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/>
            <p:cNvSpPr/>
            <p:nvPr/>
          </p:nvSpPr>
          <p:spPr>
            <a:xfrm>
              <a:off x="12047389" y="534656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77" y="0"/>
                  </a:moveTo>
                  <a:lnTo>
                    <a:pt x="0" y="8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/>
            <p:cNvSpPr/>
            <p:nvPr/>
          </p:nvSpPr>
          <p:spPr>
            <a:xfrm>
              <a:off x="12047385" y="53383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2" name="object 8492"/>
            <p:cNvSpPr/>
            <p:nvPr/>
          </p:nvSpPr>
          <p:spPr>
            <a:xfrm>
              <a:off x="12047385" y="5338371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0"/>
                  </a:moveTo>
                  <a:lnTo>
                    <a:pt x="14177" y="8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3" name="object 8493"/>
            <p:cNvSpPr/>
            <p:nvPr/>
          </p:nvSpPr>
          <p:spPr>
            <a:xfrm>
              <a:off x="10614418" y="51817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/>
            <p:cNvSpPr/>
            <p:nvPr/>
          </p:nvSpPr>
          <p:spPr>
            <a:xfrm>
              <a:off x="10614418" y="53836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/>
            <p:cNvSpPr/>
            <p:nvPr/>
          </p:nvSpPr>
          <p:spPr>
            <a:xfrm>
              <a:off x="10624321" y="5181694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/>
            <p:cNvSpPr/>
            <p:nvPr/>
          </p:nvSpPr>
          <p:spPr>
            <a:xfrm>
              <a:off x="10614415" y="51817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/>
            <p:cNvSpPr/>
            <p:nvPr/>
          </p:nvSpPr>
          <p:spPr>
            <a:xfrm>
              <a:off x="10601546" y="51817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/>
            <p:cNvSpPr/>
            <p:nvPr/>
          </p:nvSpPr>
          <p:spPr>
            <a:xfrm>
              <a:off x="10601546" y="53836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/>
            <p:cNvSpPr/>
            <p:nvPr/>
          </p:nvSpPr>
          <p:spPr>
            <a:xfrm>
              <a:off x="10611447" y="5181694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/>
            <p:cNvSpPr/>
            <p:nvPr/>
          </p:nvSpPr>
          <p:spPr>
            <a:xfrm>
              <a:off x="10601541" y="51817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/>
            <p:cNvSpPr/>
            <p:nvPr/>
          </p:nvSpPr>
          <p:spPr>
            <a:xfrm>
              <a:off x="10601546" y="521833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/>
            <p:cNvSpPr/>
            <p:nvPr/>
          </p:nvSpPr>
          <p:spPr>
            <a:xfrm>
              <a:off x="10594111" y="5347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/>
            <p:cNvSpPr/>
            <p:nvPr/>
          </p:nvSpPr>
          <p:spPr>
            <a:xfrm>
              <a:off x="10594119" y="521834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/>
            <p:cNvSpPr/>
            <p:nvPr/>
          </p:nvSpPr>
          <p:spPr>
            <a:xfrm>
              <a:off x="10594119" y="52183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/>
            <p:cNvSpPr/>
            <p:nvPr/>
          </p:nvSpPr>
          <p:spPr>
            <a:xfrm>
              <a:off x="10361427" y="5215369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0"/>
                  </a:moveTo>
                  <a:lnTo>
                    <a:pt x="0" y="1435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/>
            <p:cNvSpPr/>
            <p:nvPr/>
          </p:nvSpPr>
          <p:spPr>
            <a:xfrm>
              <a:off x="10361427" y="5358942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/>
            <p:cNvSpPr/>
            <p:nvPr/>
          </p:nvSpPr>
          <p:spPr>
            <a:xfrm>
              <a:off x="10594119" y="5215376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/>
            <p:cNvSpPr/>
            <p:nvPr/>
          </p:nvSpPr>
          <p:spPr>
            <a:xfrm>
              <a:off x="10361424" y="5215369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/>
            <p:cNvSpPr/>
            <p:nvPr/>
          </p:nvSpPr>
          <p:spPr>
            <a:xfrm>
              <a:off x="10606497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/>
            <p:cNvSpPr/>
            <p:nvPr/>
          </p:nvSpPr>
          <p:spPr>
            <a:xfrm>
              <a:off x="10606497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/>
            <p:cNvSpPr/>
            <p:nvPr/>
          </p:nvSpPr>
          <p:spPr>
            <a:xfrm>
              <a:off x="10611447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/>
            <p:cNvSpPr/>
            <p:nvPr/>
          </p:nvSpPr>
          <p:spPr>
            <a:xfrm>
              <a:off x="10606494" y="53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/>
            <p:cNvSpPr/>
            <p:nvPr/>
          </p:nvSpPr>
          <p:spPr>
            <a:xfrm>
              <a:off x="10624321" y="5347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/>
            <p:cNvSpPr/>
            <p:nvPr/>
          </p:nvSpPr>
          <p:spPr>
            <a:xfrm>
              <a:off x="10631744" y="534706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/>
            <p:cNvSpPr/>
            <p:nvPr/>
          </p:nvSpPr>
          <p:spPr>
            <a:xfrm>
              <a:off x="10624320" y="53589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/>
            <p:cNvSpPr/>
            <p:nvPr/>
          </p:nvSpPr>
          <p:spPr>
            <a:xfrm>
              <a:off x="10624321" y="534706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/>
            <p:cNvSpPr/>
            <p:nvPr/>
          </p:nvSpPr>
          <p:spPr>
            <a:xfrm>
              <a:off x="10624321" y="5206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/>
            <p:cNvSpPr/>
            <p:nvPr/>
          </p:nvSpPr>
          <p:spPr>
            <a:xfrm>
              <a:off x="10624321" y="52064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/>
            <p:cNvSpPr/>
            <p:nvPr/>
          </p:nvSpPr>
          <p:spPr>
            <a:xfrm>
              <a:off x="10631744" y="520645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/>
            <p:cNvSpPr/>
            <p:nvPr/>
          </p:nvSpPr>
          <p:spPr>
            <a:xfrm>
              <a:off x="10624320" y="52183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/>
            <p:cNvSpPr/>
            <p:nvPr/>
          </p:nvSpPr>
          <p:spPr>
            <a:xfrm>
              <a:off x="10606497" y="5248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/>
            <p:cNvSpPr/>
            <p:nvPr/>
          </p:nvSpPr>
          <p:spPr>
            <a:xfrm>
              <a:off x="10611447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/>
            <p:cNvSpPr/>
            <p:nvPr/>
          </p:nvSpPr>
          <p:spPr>
            <a:xfrm>
              <a:off x="10606494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/>
            <p:cNvSpPr/>
            <p:nvPr/>
          </p:nvSpPr>
          <p:spPr>
            <a:xfrm>
              <a:off x="10606497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/>
            <p:cNvSpPr/>
            <p:nvPr/>
          </p:nvSpPr>
          <p:spPr>
            <a:xfrm>
              <a:off x="10473764" y="53891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/>
            <p:cNvSpPr/>
            <p:nvPr/>
          </p:nvSpPr>
          <p:spPr>
            <a:xfrm>
              <a:off x="10496039" y="537251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/>
            <p:cNvSpPr/>
            <p:nvPr/>
          </p:nvSpPr>
          <p:spPr>
            <a:xfrm>
              <a:off x="10473757" y="53725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/>
            <p:cNvSpPr/>
            <p:nvPr/>
          </p:nvSpPr>
          <p:spPr>
            <a:xfrm>
              <a:off x="10473764" y="5372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6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/>
            <p:cNvSpPr/>
            <p:nvPr/>
          </p:nvSpPr>
          <p:spPr>
            <a:xfrm>
              <a:off x="10400490" y="5201802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/>
            <p:cNvSpPr/>
            <p:nvPr/>
          </p:nvSpPr>
          <p:spPr>
            <a:xfrm>
              <a:off x="10569314" y="5171310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/>
            <p:cNvSpPr/>
            <p:nvPr/>
          </p:nvSpPr>
          <p:spPr>
            <a:xfrm>
              <a:off x="10400492" y="517130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/>
            <p:cNvSpPr/>
            <p:nvPr/>
          </p:nvSpPr>
          <p:spPr>
            <a:xfrm>
              <a:off x="10400490" y="5171304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/>
            <p:cNvSpPr/>
            <p:nvPr/>
          </p:nvSpPr>
          <p:spPr>
            <a:xfrm>
              <a:off x="10614418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/>
            <p:cNvSpPr/>
            <p:nvPr/>
          </p:nvSpPr>
          <p:spPr>
            <a:xfrm>
              <a:off x="10614418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/>
            <p:cNvSpPr/>
            <p:nvPr/>
          </p:nvSpPr>
          <p:spPr>
            <a:xfrm>
              <a:off x="10619370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/>
            <p:cNvSpPr/>
            <p:nvPr/>
          </p:nvSpPr>
          <p:spPr>
            <a:xfrm>
              <a:off x="10614417" y="53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/>
            <p:cNvSpPr/>
            <p:nvPr/>
          </p:nvSpPr>
          <p:spPr>
            <a:xfrm>
              <a:off x="10614418" y="5248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/>
            <p:cNvSpPr/>
            <p:nvPr/>
          </p:nvSpPr>
          <p:spPr>
            <a:xfrm>
              <a:off x="10619370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/>
            <p:cNvSpPr/>
            <p:nvPr/>
          </p:nvSpPr>
          <p:spPr>
            <a:xfrm>
              <a:off x="10614417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/>
            <p:cNvSpPr/>
            <p:nvPr/>
          </p:nvSpPr>
          <p:spPr>
            <a:xfrm>
              <a:off x="10614418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/>
            <p:cNvSpPr/>
            <p:nvPr/>
          </p:nvSpPr>
          <p:spPr>
            <a:xfrm>
              <a:off x="10601546" y="5216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/>
            <p:cNvSpPr/>
            <p:nvPr/>
          </p:nvSpPr>
          <p:spPr>
            <a:xfrm>
              <a:off x="10606497" y="52163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/>
            <p:cNvSpPr/>
            <p:nvPr/>
          </p:nvSpPr>
          <p:spPr>
            <a:xfrm>
              <a:off x="10601544" y="52510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/>
            <p:cNvSpPr/>
            <p:nvPr/>
          </p:nvSpPr>
          <p:spPr>
            <a:xfrm>
              <a:off x="10601546" y="521636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/>
            <p:cNvSpPr/>
            <p:nvPr/>
          </p:nvSpPr>
          <p:spPr>
            <a:xfrm>
              <a:off x="10601546" y="5314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/>
            <p:cNvSpPr/>
            <p:nvPr/>
          </p:nvSpPr>
          <p:spPr>
            <a:xfrm>
              <a:off x="10606497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/>
            <p:cNvSpPr/>
            <p:nvPr/>
          </p:nvSpPr>
          <p:spPr>
            <a:xfrm>
              <a:off x="10601544" y="53490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/>
            <p:cNvSpPr/>
            <p:nvPr/>
          </p:nvSpPr>
          <p:spPr>
            <a:xfrm>
              <a:off x="10601546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/>
            <p:cNvSpPr/>
            <p:nvPr/>
          </p:nvSpPr>
          <p:spPr>
            <a:xfrm>
              <a:off x="10619370" y="5216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/>
            <p:cNvSpPr/>
            <p:nvPr/>
          </p:nvSpPr>
          <p:spPr>
            <a:xfrm>
              <a:off x="10624321" y="52163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/>
            <p:cNvSpPr/>
            <p:nvPr/>
          </p:nvSpPr>
          <p:spPr>
            <a:xfrm>
              <a:off x="10619368" y="52510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/>
            <p:cNvSpPr/>
            <p:nvPr/>
          </p:nvSpPr>
          <p:spPr>
            <a:xfrm>
              <a:off x="10619370" y="521636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/>
            <p:cNvSpPr/>
            <p:nvPr/>
          </p:nvSpPr>
          <p:spPr>
            <a:xfrm>
              <a:off x="10619370" y="5314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/>
            <p:cNvSpPr/>
            <p:nvPr/>
          </p:nvSpPr>
          <p:spPr>
            <a:xfrm>
              <a:off x="10624321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/>
            <p:cNvSpPr/>
            <p:nvPr/>
          </p:nvSpPr>
          <p:spPr>
            <a:xfrm>
              <a:off x="10619368" y="53490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/>
            <p:cNvSpPr/>
            <p:nvPr/>
          </p:nvSpPr>
          <p:spPr>
            <a:xfrm>
              <a:off x="10619370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/>
            <p:cNvSpPr/>
            <p:nvPr/>
          </p:nvSpPr>
          <p:spPr>
            <a:xfrm>
              <a:off x="10991181" y="522276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/>
            <p:cNvSpPr/>
            <p:nvPr/>
          </p:nvSpPr>
          <p:spPr>
            <a:xfrm>
              <a:off x="10991181" y="5361398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/>
            <p:cNvSpPr/>
            <p:nvPr/>
          </p:nvSpPr>
          <p:spPr>
            <a:xfrm>
              <a:off x="11223875" y="522276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/>
            <p:cNvSpPr/>
            <p:nvPr/>
          </p:nvSpPr>
          <p:spPr>
            <a:xfrm>
              <a:off x="10991181" y="522276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/>
            <p:cNvSpPr/>
            <p:nvPr/>
          </p:nvSpPr>
          <p:spPr>
            <a:xfrm>
              <a:off x="11103517" y="53990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/>
            <p:cNvSpPr/>
            <p:nvPr/>
          </p:nvSpPr>
          <p:spPr>
            <a:xfrm>
              <a:off x="11125798" y="538238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/>
            <p:cNvSpPr/>
            <p:nvPr/>
          </p:nvSpPr>
          <p:spPr>
            <a:xfrm>
              <a:off x="11103516" y="538238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/>
            <p:cNvSpPr/>
            <p:nvPr/>
          </p:nvSpPr>
          <p:spPr>
            <a:xfrm>
              <a:off x="11103517" y="538238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/>
            <p:cNvSpPr/>
            <p:nvPr/>
          </p:nvSpPr>
          <p:spPr>
            <a:xfrm>
              <a:off x="11030243" y="5211676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/>
            <p:cNvSpPr/>
            <p:nvPr/>
          </p:nvSpPr>
          <p:spPr>
            <a:xfrm>
              <a:off x="11199071" y="518118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/>
            <p:cNvSpPr/>
            <p:nvPr/>
          </p:nvSpPr>
          <p:spPr>
            <a:xfrm>
              <a:off x="11030238" y="5181180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/>
            <p:cNvSpPr/>
            <p:nvPr/>
          </p:nvSpPr>
          <p:spPr>
            <a:xfrm>
              <a:off x="11030243" y="5181180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/>
            <p:cNvSpPr/>
            <p:nvPr/>
          </p:nvSpPr>
          <p:spPr>
            <a:xfrm>
              <a:off x="11244173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/>
            <p:cNvSpPr/>
            <p:nvPr/>
          </p:nvSpPr>
          <p:spPr>
            <a:xfrm>
              <a:off x="11244173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/>
            <p:cNvSpPr/>
            <p:nvPr/>
          </p:nvSpPr>
          <p:spPr>
            <a:xfrm>
              <a:off x="11254074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/>
            <p:cNvSpPr/>
            <p:nvPr/>
          </p:nvSpPr>
          <p:spPr>
            <a:xfrm>
              <a:off x="11244169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/>
            <p:cNvSpPr/>
            <p:nvPr/>
          </p:nvSpPr>
          <p:spPr>
            <a:xfrm>
              <a:off x="11231299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/>
            <p:cNvSpPr/>
            <p:nvPr/>
          </p:nvSpPr>
          <p:spPr>
            <a:xfrm>
              <a:off x="11231299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/>
            <p:cNvSpPr/>
            <p:nvPr/>
          </p:nvSpPr>
          <p:spPr>
            <a:xfrm>
              <a:off x="11241200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/>
            <p:cNvSpPr/>
            <p:nvPr/>
          </p:nvSpPr>
          <p:spPr>
            <a:xfrm>
              <a:off x="11231295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/>
            <p:cNvSpPr/>
            <p:nvPr/>
          </p:nvSpPr>
          <p:spPr>
            <a:xfrm>
              <a:off x="11231299" y="52257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/>
            <p:cNvSpPr/>
            <p:nvPr/>
          </p:nvSpPr>
          <p:spPr>
            <a:xfrm>
              <a:off x="11223875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/>
            <p:cNvSpPr/>
            <p:nvPr/>
          </p:nvSpPr>
          <p:spPr>
            <a:xfrm>
              <a:off x="11223875" y="52257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/>
            <p:cNvSpPr/>
            <p:nvPr/>
          </p:nvSpPr>
          <p:spPr>
            <a:xfrm>
              <a:off x="11223875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/>
            <p:cNvSpPr/>
            <p:nvPr/>
          </p:nvSpPr>
          <p:spPr>
            <a:xfrm>
              <a:off x="11236251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/>
            <p:cNvSpPr/>
            <p:nvPr/>
          </p:nvSpPr>
          <p:spPr>
            <a:xfrm>
              <a:off x="11236251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/>
            <p:cNvSpPr/>
            <p:nvPr/>
          </p:nvSpPr>
          <p:spPr>
            <a:xfrm>
              <a:off x="11241200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/>
            <p:cNvSpPr/>
            <p:nvPr/>
          </p:nvSpPr>
          <p:spPr>
            <a:xfrm>
              <a:off x="11236248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/>
            <p:cNvSpPr/>
            <p:nvPr/>
          </p:nvSpPr>
          <p:spPr>
            <a:xfrm>
              <a:off x="11254074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/>
            <p:cNvSpPr/>
            <p:nvPr/>
          </p:nvSpPr>
          <p:spPr>
            <a:xfrm>
              <a:off x="11261502" y="5354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/>
            <p:cNvSpPr/>
            <p:nvPr/>
          </p:nvSpPr>
          <p:spPr>
            <a:xfrm>
              <a:off x="11254068" y="53663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/>
            <p:cNvSpPr/>
            <p:nvPr/>
          </p:nvSpPr>
          <p:spPr>
            <a:xfrm>
              <a:off x="11254074" y="53544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/>
            <p:cNvSpPr/>
            <p:nvPr/>
          </p:nvSpPr>
          <p:spPr>
            <a:xfrm>
              <a:off x="11254074" y="52138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/>
            <p:cNvSpPr/>
            <p:nvPr/>
          </p:nvSpPr>
          <p:spPr>
            <a:xfrm>
              <a:off x="11254074" y="52138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/>
            <p:cNvSpPr/>
            <p:nvPr/>
          </p:nvSpPr>
          <p:spPr>
            <a:xfrm>
              <a:off x="11261502" y="52138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/>
            <p:cNvSpPr/>
            <p:nvPr/>
          </p:nvSpPr>
          <p:spPr>
            <a:xfrm>
              <a:off x="11254068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/>
            <p:cNvSpPr/>
            <p:nvPr/>
          </p:nvSpPr>
          <p:spPr>
            <a:xfrm>
              <a:off x="11236251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/>
            <p:cNvSpPr/>
            <p:nvPr/>
          </p:nvSpPr>
          <p:spPr>
            <a:xfrm>
              <a:off x="11241200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/>
            <p:cNvSpPr/>
            <p:nvPr/>
          </p:nvSpPr>
          <p:spPr>
            <a:xfrm>
              <a:off x="11236248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/>
            <p:cNvSpPr/>
            <p:nvPr/>
          </p:nvSpPr>
          <p:spPr>
            <a:xfrm>
              <a:off x="11236251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/>
            <p:cNvSpPr/>
            <p:nvPr/>
          </p:nvSpPr>
          <p:spPr>
            <a:xfrm>
              <a:off x="1124417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/>
            <p:cNvSpPr/>
            <p:nvPr/>
          </p:nvSpPr>
          <p:spPr>
            <a:xfrm>
              <a:off x="11244173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/>
            <p:cNvSpPr/>
            <p:nvPr/>
          </p:nvSpPr>
          <p:spPr>
            <a:xfrm>
              <a:off x="11249124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/>
            <p:cNvSpPr/>
            <p:nvPr/>
          </p:nvSpPr>
          <p:spPr>
            <a:xfrm>
              <a:off x="11244171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/>
            <p:cNvSpPr/>
            <p:nvPr/>
          </p:nvSpPr>
          <p:spPr>
            <a:xfrm>
              <a:off x="11244173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/>
            <p:cNvSpPr/>
            <p:nvPr/>
          </p:nvSpPr>
          <p:spPr>
            <a:xfrm>
              <a:off x="11249124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/>
            <p:cNvSpPr/>
            <p:nvPr/>
          </p:nvSpPr>
          <p:spPr>
            <a:xfrm>
              <a:off x="11244171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/>
            <p:cNvSpPr/>
            <p:nvPr/>
          </p:nvSpPr>
          <p:spPr>
            <a:xfrm>
              <a:off x="1124417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/>
            <p:cNvSpPr/>
            <p:nvPr/>
          </p:nvSpPr>
          <p:spPr>
            <a:xfrm>
              <a:off x="11231299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/>
            <p:cNvSpPr/>
            <p:nvPr/>
          </p:nvSpPr>
          <p:spPr>
            <a:xfrm>
              <a:off x="11236251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/>
            <p:cNvSpPr/>
            <p:nvPr/>
          </p:nvSpPr>
          <p:spPr>
            <a:xfrm>
              <a:off x="11231298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/>
            <p:cNvSpPr/>
            <p:nvPr/>
          </p:nvSpPr>
          <p:spPr>
            <a:xfrm>
              <a:off x="11231299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/>
            <p:cNvSpPr/>
            <p:nvPr/>
          </p:nvSpPr>
          <p:spPr>
            <a:xfrm>
              <a:off x="11231299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/>
            <p:cNvSpPr/>
            <p:nvPr/>
          </p:nvSpPr>
          <p:spPr>
            <a:xfrm>
              <a:off x="11236251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/>
            <p:cNvSpPr/>
            <p:nvPr/>
          </p:nvSpPr>
          <p:spPr>
            <a:xfrm>
              <a:off x="11231298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/>
            <p:cNvSpPr/>
            <p:nvPr/>
          </p:nvSpPr>
          <p:spPr>
            <a:xfrm>
              <a:off x="11231299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/>
            <p:cNvSpPr/>
            <p:nvPr/>
          </p:nvSpPr>
          <p:spPr>
            <a:xfrm>
              <a:off x="11249124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/>
            <p:cNvSpPr/>
            <p:nvPr/>
          </p:nvSpPr>
          <p:spPr>
            <a:xfrm>
              <a:off x="11254074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/>
            <p:cNvSpPr/>
            <p:nvPr/>
          </p:nvSpPr>
          <p:spPr>
            <a:xfrm>
              <a:off x="11249122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/>
            <p:cNvSpPr/>
            <p:nvPr/>
          </p:nvSpPr>
          <p:spPr>
            <a:xfrm>
              <a:off x="11249124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/>
            <p:cNvSpPr/>
            <p:nvPr/>
          </p:nvSpPr>
          <p:spPr>
            <a:xfrm>
              <a:off x="11249124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/>
            <p:cNvSpPr/>
            <p:nvPr/>
          </p:nvSpPr>
          <p:spPr>
            <a:xfrm>
              <a:off x="11254074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/>
            <p:cNvSpPr/>
            <p:nvPr/>
          </p:nvSpPr>
          <p:spPr>
            <a:xfrm>
              <a:off x="11249122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/>
            <p:cNvSpPr/>
            <p:nvPr/>
          </p:nvSpPr>
          <p:spPr>
            <a:xfrm>
              <a:off x="11249124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/>
            <p:cNvSpPr/>
            <p:nvPr/>
          </p:nvSpPr>
          <p:spPr>
            <a:xfrm>
              <a:off x="10983757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/>
            <p:cNvSpPr/>
            <p:nvPr/>
          </p:nvSpPr>
          <p:spPr>
            <a:xfrm>
              <a:off x="10973852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/>
            <p:cNvSpPr/>
            <p:nvPr/>
          </p:nvSpPr>
          <p:spPr>
            <a:xfrm>
              <a:off x="10973852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/>
            <p:cNvSpPr/>
            <p:nvPr/>
          </p:nvSpPr>
          <p:spPr>
            <a:xfrm>
              <a:off x="10973852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/>
            <p:cNvSpPr/>
            <p:nvPr/>
          </p:nvSpPr>
          <p:spPr>
            <a:xfrm>
              <a:off x="10983757" y="52257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/>
            <p:cNvSpPr/>
            <p:nvPr/>
          </p:nvSpPr>
          <p:spPr>
            <a:xfrm>
              <a:off x="10983757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/>
            <p:cNvSpPr/>
            <p:nvPr/>
          </p:nvSpPr>
          <p:spPr>
            <a:xfrm>
              <a:off x="10991181" y="52257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/>
            <p:cNvSpPr/>
            <p:nvPr/>
          </p:nvSpPr>
          <p:spPr>
            <a:xfrm>
              <a:off x="10983757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/>
            <p:cNvSpPr/>
            <p:nvPr/>
          </p:nvSpPr>
          <p:spPr>
            <a:xfrm>
              <a:off x="10978802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/>
            <p:cNvSpPr/>
            <p:nvPr/>
          </p:nvSpPr>
          <p:spPr>
            <a:xfrm>
              <a:off x="10973849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/>
            <p:cNvSpPr/>
            <p:nvPr/>
          </p:nvSpPr>
          <p:spPr>
            <a:xfrm>
              <a:off x="10973852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/>
            <p:cNvSpPr/>
            <p:nvPr/>
          </p:nvSpPr>
          <p:spPr>
            <a:xfrm>
              <a:off x="10973852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/>
            <p:cNvSpPr/>
            <p:nvPr/>
          </p:nvSpPr>
          <p:spPr>
            <a:xfrm>
              <a:off x="10973849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/>
            <p:cNvSpPr/>
            <p:nvPr/>
          </p:nvSpPr>
          <p:spPr>
            <a:xfrm>
              <a:off x="10973852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/>
            <p:cNvSpPr/>
            <p:nvPr/>
          </p:nvSpPr>
          <p:spPr>
            <a:xfrm>
              <a:off x="10973852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/>
            <p:cNvSpPr/>
            <p:nvPr/>
          </p:nvSpPr>
          <p:spPr>
            <a:xfrm>
              <a:off x="10978802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/>
            <p:cNvSpPr/>
            <p:nvPr/>
          </p:nvSpPr>
          <p:spPr>
            <a:xfrm>
              <a:off x="10978804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/>
            <p:cNvSpPr/>
            <p:nvPr/>
          </p:nvSpPr>
          <p:spPr>
            <a:xfrm>
              <a:off x="10978802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/>
            <p:cNvSpPr/>
            <p:nvPr/>
          </p:nvSpPr>
          <p:spPr>
            <a:xfrm>
              <a:off x="10978802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/>
            <p:cNvSpPr/>
            <p:nvPr/>
          </p:nvSpPr>
          <p:spPr>
            <a:xfrm>
              <a:off x="10983757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/>
            <p:cNvSpPr/>
            <p:nvPr/>
          </p:nvSpPr>
          <p:spPr>
            <a:xfrm>
              <a:off x="10978804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/>
            <p:cNvSpPr/>
            <p:nvPr/>
          </p:nvSpPr>
          <p:spPr>
            <a:xfrm>
              <a:off x="10978802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/>
            <p:cNvSpPr/>
            <p:nvPr/>
          </p:nvSpPr>
          <p:spPr>
            <a:xfrm>
              <a:off x="10978802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/>
            <p:cNvSpPr/>
            <p:nvPr/>
          </p:nvSpPr>
          <p:spPr>
            <a:xfrm>
              <a:off x="10983757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/>
            <p:cNvSpPr/>
            <p:nvPr/>
          </p:nvSpPr>
          <p:spPr>
            <a:xfrm>
              <a:off x="10614418" y="542330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/>
            <p:cNvSpPr/>
            <p:nvPr/>
          </p:nvSpPr>
          <p:spPr>
            <a:xfrm>
              <a:off x="10614418" y="56253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/>
            <p:cNvSpPr/>
            <p:nvPr/>
          </p:nvSpPr>
          <p:spPr>
            <a:xfrm>
              <a:off x="10624321" y="542329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/>
            <p:cNvSpPr/>
            <p:nvPr/>
          </p:nvSpPr>
          <p:spPr>
            <a:xfrm>
              <a:off x="10614415" y="54233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/>
            <p:cNvSpPr/>
            <p:nvPr/>
          </p:nvSpPr>
          <p:spPr>
            <a:xfrm>
              <a:off x="10601546" y="542330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/>
            <p:cNvSpPr/>
            <p:nvPr/>
          </p:nvSpPr>
          <p:spPr>
            <a:xfrm>
              <a:off x="10601546" y="56253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/>
            <p:cNvSpPr/>
            <p:nvPr/>
          </p:nvSpPr>
          <p:spPr>
            <a:xfrm>
              <a:off x="10611447" y="542329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/>
            <p:cNvSpPr/>
            <p:nvPr/>
          </p:nvSpPr>
          <p:spPr>
            <a:xfrm>
              <a:off x="10601541" y="54233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/>
            <p:cNvSpPr/>
            <p:nvPr/>
          </p:nvSpPr>
          <p:spPr>
            <a:xfrm>
              <a:off x="10601546" y="54599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/>
            <p:cNvSpPr/>
            <p:nvPr/>
          </p:nvSpPr>
          <p:spPr>
            <a:xfrm>
              <a:off x="10594111" y="55886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/>
            <p:cNvSpPr/>
            <p:nvPr/>
          </p:nvSpPr>
          <p:spPr>
            <a:xfrm>
              <a:off x="10594119" y="54599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/>
            <p:cNvSpPr/>
            <p:nvPr/>
          </p:nvSpPr>
          <p:spPr>
            <a:xfrm>
              <a:off x="10594119" y="54599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/>
            <p:cNvSpPr/>
            <p:nvPr/>
          </p:nvSpPr>
          <p:spPr>
            <a:xfrm>
              <a:off x="10361427" y="545697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0"/>
                  </a:moveTo>
                  <a:lnTo>
                    <a:pt x="0" y="1435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/>
            <p:cNvSpPr/>
            <p:nvPr/>
          </p:nvSpPr>
          <p:spPr>
            <a:xfrm>
              <a:off x="10361427" y="5600544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/>
            <p:cNvSpPr/>
            <p:nvPr/>
          </p:nvSpPr>
          <p:spPr>
            <a:xfrm>
              <a:off x="10594119" y="545697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/>
            <p:cNvSpPr/>
            <p:nvPr/>
          </p:nvSpPr>
          <p:spPr>
            <a:xfrm>
              <a:off x="10361424" y="545697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/>
            <p:cNvSpPr/>
            <p:nvPr/>
          </p:nvSpPr>
          <p:spPr>
            <a:xfrm>
              <a:off x="10606497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/>
            <p:cNvSpPr/>
            <p:nvPr/>
          </p:nvSpPr>
          <p:spPr>
            <a:xfrm>
              <a:off x="10606497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/>
            <p:cNvSpPr/>
            <p:nvPr/>
          </p:nvSpPr>
          <p:spPr>
            <a:xfrm>
              <a:off x="10611447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/>
            <p:cNvSpPr/>
            <p:nvPr/>
          </p:nvSpPr>
          <p:spPr>
            <a:xfrm>
              <a:off x="10606494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/>
            <p:cNvSpPr/>
            <p:nvPr/>
          </p:nvSpPr>
          <p:spPr>
            <a:xfrm>
              <a:off x="10624321" y="55886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/>
            <p:cNvSpPr/>
            <p:nvPr/>
          </p:nvSpPr>
          <p:spPr>
            <a:xfrm>
              <a:off x="10631744" y="55886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/>
            <p:cNvSpPr/>
            <p:nvPr/>
          </p:nvSpPr>
          <p:spPr>
            <a:xfrm>
              <a:off x="10624320" y="56005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/>
            <p:cNvSpPr/>
            <p:nvPr/>
          </p:nvSpPr>
          <p:spPr>
            <a:xfrm>
              <a:off x="10624321" y="55886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/>
            <p:cNvSpPr/>
            <p:nvPr/>
          </p:nvSpPr>
          <p:spPr>
            <a:xfrm>
              <a:off x="10624321" y="54480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/>
            <p:cNvSpPr/>
            <p:nvPr/>
          </p:nvSpPr>
          <p:spPr>
            <a:xfrm>
              <a:off x="10624321" y="5448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/>
            <p:cNvSpPr/>
            <p:nvPr/>
          </p:nvSpPr>
          <p:spPr>
            <a:xfrm>
              <a:off x="10631744" y="544806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/>
            <p:cNvSpPr/>
            <p:nvPr/>
          </p:nvSpPr>
          <p:spPr>
            <a:xfrm>
              <a:off x="10624320" y="54599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/>
            <p:cNvSpPr/>
            <p:nvPr/>
          </p:nvSpPr>
          <p:spPr>
            <a:xfrm>
              <a:off x="10606497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/>
            <p:cNvSpPr/>
            <p:nvPr/>
          </p:nvSpPr>
          <p:spPr>
            <a:xfrm>
              <a:off x="10611447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/>
            <p:cNvSpPr/>
            <p:nvPr/>
          </p:nvSpPr>
          <p:spPr>
            <a:xfrm>
              <a:off x="10606494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/>
            <p:cNvSpPr/>
            <p:nvPr/>
          </p:nvSpPr>
          <p:spPr>
            <a:xfrm>
              <a:off x="10606497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/>
            <p:cNvSpPr/>
            <p:nvPr/>
          </p:nvSpPr>
          <p:spPr>
            <a:xfrm>
              <a:off x="10473764" y="56307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/>
            <p:cNvSpPr/>
            <p:nvPr/>
          </p:nvSpPr>
          <p:spPr>
            <a:xfrm>
              <a:off x="10496039" y="56141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/>
            <p:cNvSpPr/>
            <p:nvPr/>
          </p:nvSpPr>
          <p:spPr>
            <a:xfrm>
              <a:off x="10473757" y="56141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0" name="object 8680"/>
            <p:cNvSpPr/>
            <p:nvPr/>
          </p:nvSpPr>
          <p:spPr>
            <a:xfrm>
              <a:off x="10473764" y="561411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1" name="object 8681"/>
            <p:cNvSpPr/>
            <p:nvPr/>
          </p:nvSpPr>
          <p:spPr>
            <a:xfrm>
              <a:off x="10400490" y="544340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2" name="object 8682"/>
            <p:cNvSpPr/>
            <p:nvPr/>
          </p:nvSpPr>
          <p:spPr>
            <a:xfrm>
              <a:off x="10569314" y="541291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/>
            <p:cNvSpPr/>
            <p:nvPr/>
          </p:nvSpPr>
          <p:spPr>
            <a:xfrm>
              <a:off x="10400492" y="5412908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/>
            <p:cNvSpPr/>
            <p:nvPr/>
          </p:nvSpPr>
          <p:spPr>
            <a:xfrm>
              <a:off x="10400490" y="54129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5" name="object 8685"/>
            <p:cNvSpPr/>
            <p:nvPr/>
          </p:nvSpPr>
          <p:spPr>
            <a:xfrm>
              <a:off x="10614418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6" name="object 8686"/>
            <p:cNvSpPr/>
            <p:nvPr/>
          </p:nvSpPr>
          <p:spPr>
            <a:xfrm>
              <a:off x="10614418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7" name="object 8687"/>
            <p:cNvSpPr/>
            <p:nvPr/>
          </p:nvSpPr>
          <p:spPr>
            <a:xfrm>
              <a:off x="10619370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/>
            <p:cNvSpPr/>
            <p:nvPr/>
          </p:nvSpPr>
          <p:spPr>
            <a:xfrm>
              <a:off x="10614417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/>
            <p:cNvSpPr/>
            <p:nvPr/>
          </p:nvSpPr>
          <p:spPr>
            <a:xfrm>
              <a:off x="10614418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0" name="object 8690"/>
            <p:cNvSpPr/>
            <p:nvPr/>
          </p:nvSpPr>
          <p:spPr>
            <a:xfrm>
              <a:off x="10619370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1" name="object 8691"/>
            <p:cNvSpPr/>
            <p:nvPr/>
          </p:nvSpPr>
          <p:spPr>
            <a:xfrm>
              <a:off x="10614417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2" name="object 8692"/>
            <p:cNvSpPr/>
            <p:nvPr/>
          </p:nvSpPr>
          <p:spPr>
            <a:xfrm>
              <a:off x="10614418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/>
            <p:cNvSpPr/>
            <p:nvPr/>
          </p:nvSpPr>
          <p:spPr>
            <a:xfrm>
              <a:off x="10601546" y="5457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/>
            <p:cNvSpPr/>
            <p:nvPr/>
          </p:nvSpPr>
          <p:spPr>
            <a:xfrm>
              <a:off x="10606497" y="54579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5" name="object 8695"/>
            <p:cNvSpPr/>
            <p:nvPr/>
          </p:nvSpPr>
          <p:spPr>
            <a:xfrm>
              <a:off x="10601544" y="5492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6" name="object 8696"/>
            <p:cNvSpPr/>
            <p:nvPr/>
          </p:nvSpPr>
          <p:spPr>
            <a:xfrm>
              <a:off x="10601546" y="54579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7" name="object 8697"/>
            <p:cNvSpPr/>
            <p:nvPr/>
          </p:nvSpPr>
          <p:spPr>
            <a:xfrm>
              <a:off x="10601546" y="5555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/>
            <p:cNvSpPr/>
            <p:nvPr/>
          </p:nvSpPr>
          <p:spPr>
            <a:xfrm>
              <a:off x="10606497" y="555599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/>
            <p:cNvSpPr/>
            <p:nvPr/>
          </p:nvSpPr>
          <p:spPr>
            <a:xfrm>
              <a:off x="10601544" y="55906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0" name="object 8700"/>
            <p:cNvSpPr/>
            <p:nvPr/>
          </p:nvSpPr>
          <p:spPr>
            <a:xfrm>
              <a:off x="10601546" y="55559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1" name="object 8701"/>
            <p:cNvSpPr/>
            <p:nvPr/>
          </p:nvSpPr>
          <p:spPr>
            <a:xfrm>
              <a:off x="10619370" y="5457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2" name="object 8702"/>
            <p:cNvSpPr/>
            <p:nvPr/>
          </p:nvSpPr>
          <p:spPr>
            <a:xfrm>
              <a:off x="10624321" y="54579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/>
            <p:cNvSpPr/>
            <p:nvPr/>
          </p:nvSpPr>
          <p:spPr>
            <a:xfrm>
              <a:off x="10619368" y="5492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/>
            <p:cNvSpPr/>
            <p:nvPr/>
          </p:nvSpPr>
          <p:spPr>
            <a:xfrm>
              <a:off x="10619370" y="54579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5" name="object 8705"/>
            <p:cNvSpPr/>
            <p:nvPr/>
          </p:nvSpPr>
          <p:spPr>
            <a:xfrm>
              <a:off x="10619370" y="5555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6" name="object 8706"/>
            <p:cNvSpPr/>
            <p:nvPr/>
          </p:nvSpPr>
          <p:spPr>
            <a:xfrm>
              <a:off x="10624321" y="555599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7" name="object 8707"/>
            <p:cNvSpPr/>
            <p:nvPr/>
          </p:nvSpPr>
          <p:spPr>
            <a:xfrm>
              <a:off x="10619368" y="55906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/>
            <p:cNvSpPr/>
            <p:nvPr/>
          </p:nvSpPr>
          <p:spPr>
            <a:xfrm>
              <a:off x="10619370" y="55559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/>
            <p:cNvSpPr/>
            <p:nvPr/>
          </p:nvSpPr>
          <p:spPr>
            <a:xfrm>
              <a:off x="10970883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0" name="object 8710"/>
            <p:cNvSpPr/>
            <p:nvPr/>
          </p:nvSpPr>
          <p:spPr>
            <a:xfrm>
              <a:off x="10960978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1" name="object 8711"/>
            <p:cNvSpPr/>
            <p:nvPr/>
          </p:nvSpPr>
          <p:spPr>
            <a:xfrm>
              <a:off x="10960983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2" name="object 8712"/>
            <p:cNvSpPr/>
            <p:nvPr/>
          </p:nvSpPr>
          <p:spPr>
            <a:xfrm>
              <a:off x="10960983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/>
            <p:cNvSpPr/>
            <p:nvPr/>
          </p:nvSpPr>
          <p:spPr>
            <a:xfrm>
              <a:off x="10953548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/>
            <p:cNvSpPr/>
            <p:nvPr/>
          </p:nvSpPr>
          <p:spPr>
            <a:xfrm>
              <a:off x="10953555" y="5354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5" name="object 8715"/>
            <p:cNvSpPr/>
            <p:nvPr/>
          </p:nvSpPr>
          <p:spPr>
            <a:xfrm>
              <a:off x="10953555" y="53663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6" name="object 8716"/>
            <p:cNvSpPr/>
            <p:nvPr/>
          </p:nvSpPr>
          <p:spPr>
            <a:xfrm>
              <a:off x="10960983" y="53544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7" name="object 8717"/>
            <p:cNvSpPr/>
            <p:nvPr/>
          </p:nvSpPr>
          <p:spPr>
            <a:xfrm>
              <a:off x="10960983" y="52138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/>
            <p:cNvSpPr/>
            <p:nvPr/>
          </p:nvSpPr>
          <p:spPr>
            <a:xfrm>
              <a:off x="10953548" y="52138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/>
            <p:cNvSpPr/>
            <p:nvPr/>
          </p:nvSpPr>
          <p:spPr>
            <a:xfrm>
              <a:off x="10953555" y="52138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0" name="object 8720"/>
            <p:cNvSpPr/>
            <p:nvPr/>
          </p:nvSpPr>
          <p:spPr>
            <a:xfrm>
              <a:off x="10953555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1" name="object 8721"/>
            <p:cNvSpPr/>
            <p:nvPr/>
          </p:nvSpPr>
          <p:spPr>
            <a:xfrm>
              <a:off x="1097088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2" name="object 8722"/>
            <p:cNvSpPr/>
            <p:nvPr/>
          </p:nvSpPr>
          <p:spPr>
            <a:xfrm>
              <a:off x="10965930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3" name="object 8723"/>
            <p:cNvSpPr/>
            <p:nvPr/>
          </p:nvSpPr>
          <p:spPr>
            <a:xfrm>
              <a:off x="1096593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4" name="object 8724"/>
            <p:cNvSpPr/>
            <p:nvPr/>
          </p:nvSpPr>
          <p:spPr>
            <a:xfrm>
              <a:off x="10965933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/>
            <p:cNvSpPr/>
            <p:nvPr/>
          </p:nvSpPr>
          <p:spPr>
            <a:xfrm>
              <a:off x="10965930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/>
            <p:cNvSpPr/>
            <p:nvPr/>
          </p:nvSpPr>
          <p:spPr>
            <a:xfrm>
              <a:off x="1096593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7" name="object 8727"/>
            <p:cNvSpPr/>
            <p:nvPr/>
          </p:nvSpPr>
          <p:spPr>
            <a:xfrm>
              <a:off x="10965933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8" name="object 8728"/>
            <p:cNvSpPr/>
            <p:nvPr/>
          </p:nvSpPr>
          <p:spPr>
            <a:xfrm>
              <a:off x="1097088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9" name="object 8729"/>
            <p:cNvSpPr/>
            <p:nvPr/>
          </p:nvSpPr>
          <p:spPr>
            <a:xfrm>
              <a:off x="10960981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0" name="object 8730"/>
            <p:cNvSpPr/>
            <p:nvPr/>
          </p:nvSpPr>
          <p:spPr>
            <a:xfrm>
              <a:off x="10960983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1" name="object 8731"/>
            <p:cNvSpPr/>
            <p:nvPr/>
          </p:nvSpPr>
          <p:spPr>
            <a:xfrm>
              <a:off x="10960983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2" name="object 8732"/>
            <p:cNvSpPr/>
            <p:nvPr/>
          </p:nvSpPr>
          <p:spPr>
            <a:xfrm>
              <a:off x="10965933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/>
            <p:cNvSpPr/>
            <p:nvPr/>
          </p:nvSpPr>
          <p:spPr>
            <a:xfrm>
              <a:off x="10960981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4" name="object 8734"/>
            <p:cNvSpPr/>
            <p:nvPr/>
          </p:nvSpPr>
          <p:spPr>
            <a:xfrm>
              <a:off x="10960983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5" name="object 8735"/>
            <p:cNvSpPr/>
            <p:nvPr/>
          </p:nvSpPr>
          <p:spPr>
            <a:xfrm>
              <a:off x="10960983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6" name="object 8736"/>
            <p:cNvSpPr/>
            <p:nvPr/>
          </p:nvSpPr>
          <p:spPr>
            <a:xfrm>
              <a:off x="10965933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7" name="object 8737"/>
            <p:cNvSpPr/>
            <p:nvPr/>
          </p:nvSpPr>
          <p:spPr>
            <a:xfrm>
              <a:off x="10991181" y="546437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8" name="object 8738"/>
            <p:cNvSpPr/>
            <p:nvPr/>
          </p:nvSpPr>
          <p:spPr>
            <a:xfrm>
              <a:off x="10991181" y="5603000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9" name="object 8739"/>
            <p:cNvSpPr/>
            <p:nvPr/>
          </p:nvSpPr>
          <p:spPr>
            <a:xfrm>
              <a:off x="11223875" y="546437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0" name="object 8740"/>
            <p:cNvSpPr/>
            <p:nvPr/>
          </p:nvSpPr>
          <p:spPr>
            <a:xfrm>
              <a:off x="10991181" y="5464375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 h="0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1" name="object 8741"/>
            <p:cNvSpPr/>
            <p:nvPr/>
          </p:nvSpPr>
          <p:spPr>
            <a:xfrm>
              <a:off x="11103517" y="564062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2" name="object 8742"/>
            <p:cNvSpPr/>
            <p:nvPr/>
          </p:nvSpPr>
          <p:spPr>
            <a:xfrm>
              <a:off x="11125798" y="562398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3" name="object 8743"/>
            <p:cNvSpPr/>
            <p:nvPr/>
          </p:nvSpPr>
          <p:spPr>
            <a:xfrm>
              <a:off x="11103516" y="562398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4" name="object 8744"/>
            <p:cNvSpPr/>
            <p:nvPr/>
          </p:nvSpPr>
          <p:spPr>
            <a:xfrm>
              <a:off x="11103517" y="562398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5" name="object 8745"/>
            <p:cNvSpPr/>
            <p:nvPr/>
          </p:nvSpPr>
          <p:spPr>
            <a:xfrm>
              <a:off x="11030243" y="5453280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6" name="object 8746"/>
            <p:cNvSpPr/>
            <p:nvPr/>
          </p:nvSpPr>
          <p:spPr>
            <a:xfrm>
              <a:off x="11199071" y="542278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7" name="object 8747"/>
            <p:cNvSpPr/>
            <p:nvPr/>
          </p:nvSpPr>
          <p:spPr>
            <a:xfrm>
              <a:off x="11030238" y="542278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8" name="object 8748"/>
            <p:cNvSpPr/>
            <p:nvPr/>
          </p:nvSpPr>
          <p:spPr>
            <a:xfrm>
              <a:off x="11030243" y="5422783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9" name="object 8749"/>
            <p:cNvSpPr/>
            <p:nvPr/>
          </p:nvSpPr>
          <p:spPr>
            <a:xfrm>
              <a:off x="11244173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/>
            <p:cNvSpPr/>
            <p:nvPr/>
          </p:nvSpPr>
          <p:spPr>
            <a:xfrm>
              <a:off x="11244173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/>
            <p:cNvSpPr/>
            <p:nvPr/>
          </p:nvSpPr>
          <p:spPr>
            <a:xfrm>
              <a:off x="11254074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2" name="object 8752"/>
            <p:cNvSpPr/>
            <p:nvPr/>
          </p:nvSpPr>
          <p:spPr>
            <a:xfrm>
              <a:off x="11244169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3" name="object 8753"/>
            <p:cNvSpPr/>
            <p:nvPr/>
          </p:nvSpPr>
          <p:spPr>
            <a:xfrm>
              <a:off x="11231299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4" name="object 8754"/>
            <p:cNvSpPr/>
            <p:nvPr/>
          </p:nvSpPr>
          <p:spPr>
            <a:xfrm>
              <a:off x="11231299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/>
            <p:cNvSpPr/>
            <p:nvPr/>
          </p:nvSpPr>
          <p:spPr>
            <a:xfrm>
              <a:off x="11241200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6" name="object 8756"/>
            <p:cNvSpPr/>
            <p:nvPr/>
          </p:nvSpPr>
          <p:spPr>
            <a:xfrm>
              <a:off x="11231295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7" name="object 8757"/>
            <p:cNvSpPr/>
            <p:nvPr/>
          </p:nvSpPr>
          <p:spPr>
            <a:xfrm>
              <a:off x="11231299" y="546734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8" name="object 8758"/>
            <p:cNvSpPr/>
            <p:nvPr/>
          </p:nvSpPr>
          <p:spPr>
            <a:xfrm>
              <a:off x="11223875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9" name="object 8759"/>
            <p:cNvSpPr/>
            <p:nvPr/>
          </p:nvSpPr>
          <p:spPr>
            <a:xfrm>
              <a:off x="11223875" y="546734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0" name="object 8760"/>
            <p:cNvSpPr/>
            <p:nvPr/>
          </p:nvSpPr>
          <p:spPr>
            <a:xfrm>
              <a:off x="11223875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1" name="object 8761"/>
            <p:cNvSpPr/>
            <p:nvPr/>
          </p:nvSpPr>
          <p:spPr>
            <a:xfrm>
              <a:off x="11236251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2" name="object 8762"/>
            <p:cNvSpPr/>
            <p:nvPr/>
          </p:nvSpPr>
          <p:spPr>
            <a:xfrm>
              <a:off x="11236251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3" name="object 8763"/>
            <p:cNvSpPr/>
            <p:nvPr/>
          </p:nvSpPr>
          <p:spPr>
            <a:xfrm>
              <a:off x="11241200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4" name="object 8764"/>
            <p:cNvSpPr/>
            <p:nvPr/>
          </p:nvSpPr>
          <p:spPr>
            <a:xfrm>
              <a:off x="11236248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5" name="object 8765"/>
            <p:cNvSpPr/>
            <p:nvPr/>
          </p:nvSpPr>
          <p:spPr>
            <a:xfrm>
              <a:off x="11254074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6" name="object 8766"/>
            <p:cNvSpPr/>
            <p:nvPr/>
          </p:nvSpPr>
          <p:spPr>
            <a:xfrm>
              <a:off x="11261502" y="559606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7" name="object 8767"/>
            <p:cNvSpPr/>
            <p:nvPr/>
          </p:nvSpPr>
          <p:spPr>
            <a:xfrm>
              <a:off x="11254068" y="56079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8" name="object 8768"/>
            <p:cNvSpPr/>
            <p:nvPr/>
          </p:nvSpPr>
          <p:spPr>
            <a:xfrm>
              <a:off x="11254074" y="559607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9" name="object 8769"/>
            <p:cNvSpPr/>
            <p:nvPr/>
          </p:nvSpPr>
          <p:spPr>
            <a:xfrm>
              <a:off x="11254074" y="54554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0" name="object 8770"/>
            <p:cNvSpPr/>
            <p:nvPr/>
          </p:nvSpPr>
          <p:spPr>
            <a:xfrm>
              <a:off x="11254074" y="54554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1" name="object 8771"/>
            <p:cNvSpPr/>
            <p:nvPr/>
          </p:nvSpPr>
          <p:spPr>
            <a:xfrm>
              <a:off x="11261502" y="545546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2" name="object 8772"/>
            <p:cNvSpPr/>
            <p:nvPr/>
          </p:nvSpPr>
          <p:spPr>
            <a:xfrm>
              <a:off x="11254068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3" name="object 8773"/>
            <p:cNvSpPr/>
            <p:nvPr/>
          </p:nvSpPr>
          <p:spPr>
            <a:xfrm>
              <a:off x="11236251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4" name="object 8774"/>
            <p:cNvSpPr/>
            <p:nvPr/>
          </p:nvSpPr>
          <p:spPr>
            <a:xfrm>
              <a:off x="11241200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5" name="object 8775"/>
            <p:cNvSpPr/>
            <p:nvPr/>
          </p:nvSpPr>
          <p:spPr>
            <a:xfrm>
              <a:off x="11236248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6" name="object 8776"/>
            <p:cNvSpPr/>
            <p:nvPr/>
          </p:nvSpPr>
          <p:spPr>
            <a:xfrm>
              <a:off x="11236251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7" name="object 8777"/>
            <p:cNvSpPr/>
            <p:nvPr/>
          </p:nvSpPr>
          <p:spPr>
            <a:xfrm>
              <a:off x="11244173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8" name="object 8778"/>
            <p:cNvSpPr/>
            <p:nvPr/>
          </p:nvSpPr>
          <p:spPr>
            <a:xfrm>
              <a:off x="11244173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9" name="object 8779"/>
            <p:cNvSpPr/>
            <p:nvPr/>
          </p:nvSpPr>
          <p:spPr>
            <a:xfrm>
              <a:off x="11249124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0" name="object 8780"/>
            <p:cNvSpPr/>
            <p:nvPr/>
          </p:nvSpPr>
          <p:spPr>
            <a:xfrm>
              <a:off x="11244171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1" name="object 8781"/>
            <p:cNvSpPr/>
            <p:nvPr/>
          </p:nvSpPr>
          <p:spPr>
            <a:xfrm>
              <a:off x="11244173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2" name="object 8782"/>
            <p:cNvSpPr/>
            <p:nvPr/>
          </p:nvSpPr>
          <p:spPr>
            <a:xfrm>
              <a:off x="11249124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3" name="object 8783"/>
            <p:cNvSpPr/>
            <p:nvPr/>
          </p:nvSpPr>
          <p:spPr>
            <a:xfrm>
              <a:off x="11244171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4" name="object 8784"/>
            <p:cNvSpPr/>
            <p:nvPr/>
          </p:nvSpPr>
          <p:spPr>
            <a:xfrm>
              <a:off x="11244173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5" name="object 8785"/>
            <p:cNvSpPr/>
            <p:nvPr/>
          </p:nvSpPr>
          <p:spPr>
            <a:xfrm>
              <a:off x="11231299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6" name="object 8786"/>
            <p:cNvSpPr/>
            <p:nvPr/>
          </p:nvSpPr>
          <p:spPr>
            <a:xfrm>
              <a:off x="11236251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7" name="object 8787"/>
            <p:cNvSpPr/>
            <p:nvPr/>
          </p:nvSpPr>
          <p:spPr>
            <a:xfrm>
              <a:off x="11231298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8" name="object 8788"/>
            <p:cNvSpPr/>
            <p:nvPr/>
          </p:nvSpPr>
          <p:spPr>
            <a:xfrm>
              <a:off x="11231299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9" name="object 8789"/>
            <p:cNvSpPr/>
            <p:nvPr/>
          </p:nvSpPr>
          <p:spPr>
            <a:xfrm>
              <a:off x="11231299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0" name="object 8790"/>
            <p:cNvSpPr/>
            <p:nvPr/>
          </p:nvSpPr>
          <p:spPr>
            <a:xfrm>
              <a:off x="11236251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1" name="object 8791"/>
            <p:cNvSpPr/>
            <p:nvPr/>
          </p:nvSpPr>
          <p:spPr>
            <a:xfrm>
              <a:off x="11231298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2" name="object 8792"/>
            <p:cNvSpPr/>
            <p:nvPr/>
          </p:nvSpPr>
          <p:spPr>
            <a:xfrm>
              <a:off x="11231299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3" name="object 8793"/>
            <p:cNvSpPr/>
            <p:nvPr/>
          </p:nvSpPr>
          <p:spPr>
            <a:xfrm>
              <a:off x="11249124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4" name="object 8794"/>
            <p:cNvSpPr/>
            <p:nvPr/>
          </p:nvSpPr>
          <p:spPr>
            <a:xfrm>
              <a:off x="11254074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5" name="object 8795"/>
            <p:cNvSpPr/>
            <p:nvPr/>
          </p:nvSpPr>
          <p:spPr>
            <a:xfrm>
              <a:off x="11249122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6" name="object 8796"/>
            <p:cNvSpPr/>
            <p:nvPr/>
          </p:nvSpPr>
          <p:spPr>
            <a:xfrm>
              <a:off x="11249124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7" name="object 8797"/>
            <p:cNvSpPr/>
            <p:nvPr/>
          </p:nvSpPr>
          <p:spPr>
            <a:xfrm>
              <a:off x="11249124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8" name="object 8798"/>
            <p:cNvSpPr/>
            <p:nvPr/>
          </p:nvSpPr>
          <p:spPr>
            <a:xfrm>
              <a:off x="11254074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9" name="object 8799"/>
            <p:cNvSpPr/>
            <p:nvPr/>
          </p:nvSpPr>
          <p:spPr>
            <a:xfrm>
              <a:off x="11249122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0" name="object 8800"/>
            <p:cNvSpPr/>
            <p:nvPr/>
          </p:nvSpPr>
          <p:spPr>
            <a:xfrm>
              <a:off x="11249124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1" name="object 8801"/>
            <p:cNvSpPr/>
            <p:nvPr/>
          </p:nvSpPr>
          <p:spPr>
            <a:xfrm>
              <a:off x="10983757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2" name="object 8802"/>
            <p:cNvSpPr/>
            <p:nvPr/>
          </p:nvSpPr>
          <p:spPr>
            <a:xfrm>
              <a:off x="10973852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3" name="object 8803"/>
            <p:cNvSpPr/>
            <p:nvPr/>
          </p:nvSpPr>
          <p:spPr>
            <a:xfrm>
              <a:off x="10973852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4" name="object 8804"/>
            <p:cNvSpPr/>
            <p:nvPr/>
          </p:nvSpPr>
          <p:spPr>
            <a:xfrm>
              <a:off x="10973852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5" name="object 8805"/>
            <p:cNvSpPr/>
            <p:nvPr/>
          </p:nvSpPr>
          <p:spPr>
            <a:xfrm>
              <a:off x="10983757" y="546734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6" name="object 8806"/>
            <p:cNvSpPr/>
            <p:nvPr/>
          </p:nvSpPr>
          <p:spPr>
            <a:xfrm>
              <a:off x="10983757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7" name="object 8807"/>
            <p:cNvSpPr/>
            <p:nvPr/>
          </p:nvSpPr>
          <p:spPr>
            <a:xfrm>
              <a:off x="10991181" y="546734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w="0"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8" name="object 8808"/>
            <p:cNvSpPr/>
            <p:nvPr/>
          </p:nvSpPr>
          <p:spPr>
            <a:xfrm>
              <a:off x="10983757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9" name="object 8809"/>
            <p:cNvSpPr/>
            <p:nvPr/>
          </p:nvSpPr>
          <p:spPr>
            <a:xfrm>
              <a:off x="10978802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0" name="object 8810"/>
            <p:cNvSpPr/>
            <p:nvPr/>
          </p:nvSpPr>
          <p:spPr>
            <a:xfrm>
              <a:off x="10973849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1" name="object 8811"/>
            <p:cNvSpPr/>
            <p:nvPr/>
          </p:nvSpPr>
          <p:spPr>
            <a:xfrm>
              <a:off x="10973852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2" name="object 8812"/>
            <p:cNvSpPr/>
            <p:nvPr/>
          </p:nvSpPr>
          <p:spPr>
            <a:xfrm>
              <a:off x="10973852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3" name="object 8813"/>
            <p:cNvSpPr/>
            <p:nvPr/>
          </p:nvSpPr>
          <p:spPr>
            <a:xfrm>
              <a:off x="10973849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4" name="object 8814"/>
            <p:cNvSpPr/>
            <p:nvPr/>
          </p:nvSpPr>
          <p:spPr>
            <a:xfrm>
              <a:off x="10973852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5" name="object 8815"/>
            <p:cNvSpPr/>
            <p:nvPr/>
          </p:nvSpPr>
          <p:spPr>
            <a:xfrm>
              <a:off x="10973852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6" name="object 8816"/>
            <p:cNvSpPr/>
            <p:nvPr/>
          </p:nvSpPr>
          <p:spPr>
            <a:xfrm>
              <a:off x="10978802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7" name="object 8817"/>
            <p:cNvSpPr/>
            <p:nvPr/>
          </p:nvSpPr>
          <p:spPr>
            <a:xfrm>
              <a:off x="10978804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8" name="object 8818"/>
            <p:cNvSpPr/>
            <p:nvPr/>
          </p:nvSpPr>
          <p:spPr>
            <a:xfrm>
              <a:off x="10978802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9" name="object 8819"/>
            <p:cNvSpPr/>
            <p:nvPr/>
          </p:nvSpPr>
          <p:spPr>
            <a:xfrm>
              <a:off x="10978802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0" name="object 8820"/>
            <p:cNvSpPr/>
            <p:nvPr/>
          </p:nvSpPr>
          <p:spPr>
            <a:xfrm>
              <a:off x="10983757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1" name="object 8821"/>
            <p:cNvSpPr/>
            <p:nvPr/>
          </p:nvSpPr>
          <p:spPr>
            <a:xfrm>
              <a:off x="10978804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2" name="object 8822"/>
            <p:cNvSpPr/>
            <p:nvPr/>
          </p:nvSpPr>
          <p:spPr>
            <a:xfrm>
              <a:off x="10978802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3" name="object 8823"/>
            <p:cNvSpPr/>
            <p:nvPr/>
          </p:nvSpPr>
          <p:spPr>
            <a:xfrm>
              <a:off x="10978802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4" name="object 8824"/>
            <p:cNvSpPr/>
            <p:nvPr/>
          </p:nvSpPr>
          <p:spPr>
            <a:xfrm>
              <a:off x="10983757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5" name="object 8825"/>
            <p:cNvSpPr/>
            <p:nvPr/>
          </p:nvSpPr>
          <p:spPr>
            <a:xfrm>
              <a:off x="9624239" y="5626785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6" name="object 8826"/>
            <p:cNvSpPr/>
            <p:nvPr/>
          </p:nvSpPr>
          <p:spPr>
            <a:xfrm>
              <a:off x="9776232" y="5626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7" name="object 8827"/>
            <p:cNvSpPr/>
            <p:nvPr/>
          </p:nvSpPr>
          <p:spPr>
            <a:xfrm>
              <a:off x="9624237" y="563668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8" name="object 8828"/>
            <p:cNvSpPr/>
            <p:nvPr/>
          </p:nvSpPr>
          <p:spPr>
            <a:xfrm>
              <a:off x="9624239" y="56267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9" name="object 8829"/>
            <p:cNvSpPr/>
            <p:nvPr/>
          </p:nvSpPr>
          <p:spPr>
            <a:xfrm>
              <a:off x="9624239" y="5613916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0" name="object 8830"/>
            <p:cNvSpPr/>
            <p:nvPr/>
          </p:nvSpPr>
          <p:spPr>
            <a:xfrm>
              <a:off x="9776232" y="56139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1" name="object 8831"/>
            <p:cNvSpPr/>
            <p:nvPr/>
          </p:nvSpPr>
          <p:spPr>
            <a:xfrm>
              <a:off x="9624237" y="562381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2" name="object 8832"/>
            <p:cNvSpPr/>
            <p:nvPr/>
          </p:nvSpPr>
          <p:spPr>
            <a:xfrm>
              <a:off x="9624239" y="56139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3" name="object 8833"/>
            <p:cNvSpPr/>
            <p:nvPr/>
          </p:nvSpPr>
          <p:spPr>
            <a:xfrm>
              <a:off x="9636124" y="5613916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4" name="object 8834"/>
            <p:cNvSpPr/>
            <p:nvPr/>
          </p:nvSpPr>
          <p:spPr>
            <a:xfrm>
              <a:off x="9725238" y="56104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5" name="object 8835"/>
            <p:cNvSpPr/>
            <p:nvPr/>
          </p:nvSpPr>
          <p:spPr>
            <a:xfrm>
              <a:off x="9636120" y="5610446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891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6" name="object 8836"/>
            <p:cNvSpPr/>
            <p:nvPr/>
          </p:nvSpPr>
          <p:spPr>
            <a:xfrm>
              <a:off x="9636124" y="56104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7" name="object 8837"/>
            <p:cNvSpPr/>
            <p:nvPr/>
          </p:nvSpPr>
          <p:spPr>
            <a:xfrm>
              <a:off x="9631667" y="5471820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 h="0">
                  <a:moveTo>
                    <a:pt x="0" y="0"/>
                  </a:moveTo>
                  <a:lnTo>
                    <a:pt x="1188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8" name="object 8838"/>
            <p:cNvSpPr/>
            <p:nvPr/>
          </p:nvSpPr>
          <p:spPr>
            <a:xfrm>
              <a:off x="9750491" y="547182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9" name="object 8839"/>
            <p:cNvSpPr/>
            <p:nvPr/>
          </p:nvSpPr>
          <p:spPr>
            <a:xfrm>
              <a:off x="9631667" y="5610446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 h="0">
                  <a:moveTo>
                    <a:pt x="1188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0" name="object 8840"/>
            <p:cNvSpPr/>
            <p:nvPr/>
          </p:nvSpPr>
          <p:spPr>
            <a:xfrm>
              <a:off x="9631667" y="547182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1" name="object 8841"/>
            <p:cNvSpPr/>
            <p:nvPr/>
          </p:nvSpPr>
          <p:spPr>
            <a:xfrm>
              <a:off x="9634629" y="56188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2" name="object 8842"/>
            <p:cNvSpPr/>
            <p:nvPr/>
          </p:nvSpPr>
          <p:spPr>
            <a:xfrm>
              <a:off x="9634636" y="561886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3" name="object 8843"/>
            <p:cNvSpPr/>
            <p:nvPr/>
          </p:nvSpPr>
          <p:spPr>
            <a:xfrm>
              <a:off x="9634636" y="562381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4" name="object 8844"/>
            <p:cNvSpPr/>
            <p:nvPr/>
          </p:nvSpPr>
          <p:spPr>
            <a:xfrm>
              <a:off x="9682167" y="561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5" name="object 8845"/>
            <p:cNvSpPr/>
            <p:nvPr/>
          </p:nvSpPr>
          <p:spPr>
            <a:xfrm>
              <a:off x="9725238" y="56366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6" name="object 8846"/>
            <p:cNvSpPr/>
            <p:nvPr/>
          </p:nvSpPr>
          <p:spPr>
            <a:xfrm>
              <a:off x="9725238" y="564411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7" name="object 8847"/>
            <p:cNvSpPr/>
            <p:nvPr/>
          </p:nvSpPr>
          <p:spPr>
            <a:xfrm>
              <a:off x="9737123" y="56366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8" name="object 8848"/>
            <p:cNvSpPr/>
            <p:nvPr/>
          </p:nvSpPr>
          <p:spPr>
            <a:xfrm>
              <a:off x="9725238" y="563668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9" name="object 8849"/>
            <p:cNvSpPr/>
            <p:nvPr/>
          </p:nvSpPr>
          <p:spPr>
            <a:xfrm>
              <a:off x="9624239" y="563668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0" name="object 8850"/>
            <p:cNvSpPr/>
            <p:nvPr/>
          </p:nvSpPr>
          <p:spPr>
            <a:xfrm>
              <a:off x="9624239" y="56366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1" name="object 8851"/>
            <p:cNvSpPr/>
            <p:nvPr/>
          </p:nvSpPr>
          <p:spPr>
            <a:xfrm>
              <a:off x="9624239" y="564411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2" name="object 8852"/>
            <p:cNvSpPr/>
            <p:nvPr/>
          </p:nvSpPr>
          <p:spPr>
            <a:xfrm>
              <a:off x="9636124" y="56366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3" name="object 8853"/>
            <p:cNvSpPr/>
            <p:nvPr/>
          </p:nvSpPr>
          <p:spPr>
            <a:xfrm>
              <a:off x="9628201" y="552999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4" name="object 8854"/>
            <p:cNvSpPr/>
            <p:nvPr/>
          </p:nvSpPr>
          <p:spPr>
            <a:xfrm>
              <a:off x="9616317" y="555227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5" name="object 8855"/>
            <p:cNvSpPr/>
            <p:nvPr/>
          </p:nvSpPr>
          <p:spPr>
            <a:xfrm>
              <a:off x="9616317" y="552999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6" name="object 8856"/>
            <p:cNvSpPr/>
            <p:nvPr/>
          </p:nvSpPr>
          <p:spPr>
            <a:xfrm>
              <a:off x="9616317" y="552999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7" name="object 8857"/>
            <p:cNvSpPr/>
            <p:nvPr/>
          </p:nvSpPr>
          <p:spPr>
            <a:xfrm>
              <a:off x="9781678" y="548172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w="0" h="119379">
                  <a:moveTo>
                    <a:pt x="0" y="0"/>
                  </a:moveTo>
                  <a:lnTo>
                    <a:pt x="0" y="1188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8" name="object 8858"/>
            <p:cNvSpPr/>
            <p:nvPr/>
          </p:nvSpPr>
          <p:spPr>
            <a:xfrm>
              <a:off x="9760087" y="560054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5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9" name="object 8859"/>
            <p:cNvSpPr/>
            <p:nvPr/>
          </p:nvSpPr>
          <p:spPr>
            <a:xfrm>
              <a:off x="9760094" y="548172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w="0" h="119379">
                  <a:moveTo>
                    <a:pt x="0" y="118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0" name="object 8860"/>
            <p:cNvSpPr/>
            <p:nvPr/>
          </p:nvSpPr>
          <p:spPr>
            <a:xfrm>
              <a:off x="9760094" y="548172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1" name="object 8861"/>
            <p:cNvSpPr/>
            <p:nvPr/>
          </p:nvSpPr>
          <p:spPr>
            <a:xfrm>
              <a:off x="9634629" y="562678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2" name="object 8862"/>
            <p:cNvSpPr/>
            <p:nvPr/>
          </p:nvSpPr>
          <p:spPr>
            <a:xfrm>
              <a:off x="9634636" y="56267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3" name="object 8863"/>
            <p:cNvSpPr/>
            <p:nvPr/>
          </p:nvSpPr>
          <p:spPr>
            <a:xfrm>
              <a:off x="9634636" y="56317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4" name="object 8864"/>
            <p:cNvSpPr/>
            <p:nvPr/>
          </p:nvSpPr>
          <p:spPr>
            <a:xfrm>
              <a:off x="9682167" y="56267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5" name="object 8865"/>
            <p:cNvSpPr/>
            <p:nvPr/>
          </p:nvSpPr>
          <p:spPr>
            <a:xfrm>
              <a:off x="9679196" y="56139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6" name="object 8866"/>
            <p:cNvSpPr/>
            <p:nvPr/>
          </p:nvSpPr>
          <p:spPr>
            <a:xfrm>
              <a:off x="9679196" y="56188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7" name="object 8867"/>
            <p:cNvSpPr/>
            <p:nvPr/>
          </p:nvSpPr>
          <p:spPr>
            <a:xfrm>
              <a:off x="9726723" y="56139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8" name="object 8868"/>
            <p:cNvSpPr/>
            <p:nvPr/>
          </p:nvSpPr>
          <p:spPr>
            <a:xfrm>
              <a:off x="9679196" y="561391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5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9" name="object 8869"/>
            <p:cNvSpPr/>
            <p:nvPr/>
          </p:nvSpPr>
          <p:spPr>
            <a:xfrm>
              <a:off x="9679196" y="56317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0" name="object 8870"/>
            <p:cNvSpPr/>
            <p:nvPr/>
          </p:nvSpPr>
          <p:spPr>
            <a:xfrm>
              <a:off x="9679196" y="563668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1" name="object 8871"/>
            <p:cNvSpPr/>
            <p:nvPr/>
          </p:nvSpPr>
          <p:spPr>
            <a:xfrm>
              <a:off x="9726723" y="56317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2" name="object 8872"/>
            <p:cNvSpPr/>
            <p:nvPr/>
          </p:nvSpPr>
          <p:spPr>
            <a:xfrm>
              <a:off x="9679196" y="56317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5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3" name="object 8873"/>
            <p:cNvSpPr/>
            <p:nvPr/>
          </p:nvSpPr>
          <p:spPr>
            <a:xfrm>
              <a:off x="11082278" y="58129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4" name="object 8874"/>
            <p:cNvSpPr/>
            <p:nvPr/>
          </p:nvSpPr>
          <p:spPr>
            <a:xfrm>
              <a:off x="11866400" y="47778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52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  <a:path w="634" h="635">
                  <a:moveTo>
                    <a:pt x="52" y="0"/>
                  </a:moveTo>
                  <a:lnTo>
                    <a:pt x="0" y="20"/>
                  </a:lnTo>
                </a:path>
                <a:path w="634" h="635">
                  <a:moveTo>
                    <a:pt x="52" y="0"/>
                  </a:moveTo>
                  <a:lnTo>
                    <a:pt x="20" y="0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5" name="object 8875"/>
            <p:cNvSpPr/>
            <p:nvPr/>
          </p:nvSpPr>
          <p:spPr>
            <a:xfrm>
              <a:off x="11866303" y="47779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6" name="object 8876"/>
            <p:cNvSpPr/>
            <p:nvPr/>
          </p:nvSpPr>
          <p:spPr>
            <a:xfrm>
              <a:off x="11865041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7" name="object 8877"/>
            <p:cNvSpPr/>
            <p:nvPr/>
          </p:nvSpPr>
          <p:spPr>
            <a:xfrm>
              <a:off x="11865142" y="478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8" name="object 8878"/>
            <p:cNvSpPr/>
            <p:nvPr/>
          </p:nvSpPr>
          <p:spPr>
            <a:xfrm>
              <a:off x="11865142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9" name="object 8879"/>
            <p:cNvSpPr/>
            <p:nvPr/>
          </p:nvSpPr>
          <p:spPr>
            <a:xfrm>
              <a:off x="11865215" y="478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0" name="object 8880"/>
            <p:cNvSpPr/>
            <p:nvPr/>
          </p:nvSpPr>
          <p:spPr>
            <a:xfrm>
              <a:off x="11865215" y="47827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1" name="object 8881"/>
            <p:cNvSpPr/>
            <p:nvPr/>
          </p:nvSpPr>
          <p:spPr>
            <a:xfrm>
              <a:off x="11865240" y="4782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2" name="object 8882"/>
            <p:cNvSpPr/>
            <p:nvPr/>
          </p:nvSpPr>
          <p:spPr>
            <a:xfrm>
              <a:off x="11865240" y="47828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3" name="object 8883"/>
            <p:cNvSpPr/>
            <p:nvPr/>
          </p:nvSpPr>
          <p:spPr>
            <a:xfrm>
              <a:off x="11865266" y="4782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4" name="object 8884"/>
            <p:cNvSpPr/>
            <p:nvPr/>
          </p:nvSpPr>
          <p:spPr>
            <a:xfrm>
              <a:off x="11865266" y="47828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5" name="object 8885"/>
            <p:cNvSpPr/>
            <p:nvPr/>
          </p:nvSpPr>
          <p:spPr>
            <a:xfrm>
              <a:off x="11865288" y="47828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6" name="object 8886"/>
            <p:cNvSpPr/>
            <p:nvPr/>
          </p:nvSpPr>
          <p:spPr>
            <a:xfrm>
              <a:off x="11865312" y="4782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7" name="object 8887"/>
            <p:cNvSpPr/>
            <p:nvPr/>
          </p:nvSpPr>
          <p:spPr>
            <a:xfrm>
              <a:off x="11865338" y="4782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8" name="object 8888"/>
            <p:cNvSpPr/>
            <p:nvPr/>
          </p:nvSpPr>
          <p:spPr>
            <a:xfrm>
              <a:off x="11869945" y="4782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9" name="object 8889"/>
            <p:cNvSpPr/>
            <p:nvPr/>
          </p:nvSpPr>
          <p:spPr>
            <a:xfrm>
              <a:off x="11870114" y="47823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0" name="object 8890"/>
            <p:cNvSpPr/>
            <p:nvPr/>
          </p:nvSpPr>
          <p:spPr>
            <a:xfrm>
              <a:off x="11870289" y="47823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1" name="object 8891"/>
            <p:cNvSpPr/>
            <p:nvPr/>
          </p:nvSpPr>
          <p:spPr>
            <a:xfrm>
              <a:off x="11870464" y="47823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2" name="object 8892"/>
            <p:cNvSpPr/>
            <p:nvPr/>
          </p:nvSpPr>
          <p:spPr>
            <a:xfrm>
              <a:off x="11870608" y="4782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3" name="object 8893"/>
            <p:cNvSpPr/>
            <p:nvPr/>
          </p:nvSpPr>
          <p:spPr>
            <a:xfrm>
              <a:off x="11870758" y="47823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4" name="object 8894"/>
            <p:cNvSpPr/>
            <p:nvPr/>
          </p:nvSpPr>
          <p:spPr>
            <a:xfrm>
              <a:off x="11870883" y="47823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5" name="object 8895"/>
            <p:cNvSpPr/>
            <p:nvPr/>
          </p:nvSpPr>
          <p:spPr>
            <a:xfrm>
              <a:off x="11870883" y="4782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6" name="object 8896"/>
            <p:cNvSpPr/>
            <p:nvPr/>
          </p:nvSpPr>
          <p:spPr>
            <a:xfrm>
              <a:off x="11870959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7" name="object 8897"/>
            <p:cNvSpPr/>
            <p:nvPr/>
          </p:nvSpPr>
          <p:spPr>
            <a:xfrm>
              <a:off x="11870959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8" name="object 8898"/>
            <p:cNvSpPr/>
            <p:nvPr/>
          </p:nvSpPr>
          <p:spPr>
            <a:xfrm>
              <a:off x="11870984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9" name="object 8899"/>
            <p:cNvSpPr/>
            <p:nvPr/>
          </p:nvSpPr>
          <p:spPr>
            <a:xfrm>
              <a:off x="11870984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0" name="object 8900"/>
            <p:cNvSpPr/>
            <p:nvPr/>
          </p:nvSpPr>
          <p:spPr>
            <a:xfrm>
              <a:off x="11871031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1" name="object 8901"/>
            <p:cNvSpPr/>
            <p:nvPr/>
          </p:nvSpPr>
          <p:spPr>
            <a:xfrm>
              <a:off x="11871057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2" name="object 8902"/>
            <p:cNvSpPr/>
            <p:nvPr/>
          </p:nvSpPr>
          <p:spPr>
            <a:xfrm>
              <a:off x="11871057" y="4782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3" name="object 8903"/>
            <p:cNvSpPr/>
            <p:nvPr/>
          </p:nvSpPr>
          <p:spPr>
            <a:xfrm>
              <a:off x="11871083" y="478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4" name="object 8904"/>
            <p:cNvSpPr/>
            <p:nvPr/>
          </p:nvSpPr>
          <p:spPr>
            <a:xfrm>
              <a:off x="11871083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5" name="object 8905"/>
            <p:cNvSpPr/>
            <p:nvPr/>
          </p:nvSpPr>
          <p:spPr>
            <a:xfrm>
              <a:off x="11871107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6" name="object 8906"/>
            <p:cNvSpPr/>
            <p:nvPr/>
          </p:nvSpPr>
          <p:spPr>
            <a:xfrm>
              <a:off x="11871129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7" name="object 8907"/>
            <p:cNvSpPr/>
            <p:nvPr/>
          </p:nvSpPr>
          <p:spPr>
            <a:xfrm>
              <a:off x="11871155" y="4782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8" name="object 8908"/>
            <p:cNvSpPr/>
            <p:nvPr/>
          </p:nvSpPr>
          <p:spPr>
            <a:xfrm>
              <a:off x="11871180" y="47822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9" name="object 8909"/>
            <p:cNvSpPr/>
            <p:nvPr/>
          </p:nvSpPr>
          <p:spPr>
            <a:xfrm>
              <a:off x="11871205" y="47822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0" name="object 8910"/>
            <p:cNvSpPr/>
            <p:nvPr/>
          </p:nvSpPr>
          <p:spPr>
            <a:xfrm>
              <a:off x="11871232" y="4782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1" name="object 8911"/>
            <p:cNvSpPr/>
            <p:nvPr/>
          </p:nvSpPr>
          <p:spPr>
            <a:xfrm>
              <a:off x="11871257" y="47822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2" name="object 8912"/>
            <p:cNvSpPr/>
            <p:nvPr/>
          </p:nvSpPr>
          <p:spPr>
            <a:xfrm>
              <a:off x="11871279" y="47821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3" name="object 8913"/>
            <p:cNvSpPr/>
            <p:nvPr/>
          </p:nvSpPr>
          <p:spPr>
            <a:xfrm>
              <a:off x="11871304" y="4782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4" name="object 8914"/>
            <p:cNvSpPr/>
            <p:nvPr/>
          </p:nvSpPr>
          <p:spPr>
            <a:xfrm>
              <a:off x="11871330" y="4782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5" name="object 8915"/>
            <p:cNvSpPr/>
            <p:nvPr/>
          </p:nvSpPr>
          <p:spPr>
            <a:xfrm>
              <a:off x="11871330" y="47821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6" name="object 8916"/>
            <p:cNvSpPr/>
            <p:nvPr/>
          </p:nvSpPr>
          <p:spPr>
            <a:xfrm>
              <a:off x="11871355" y="4782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7" name="object 8917"/>
            <p:cNvSpPr/>
            <p:nvPr/>
          </p:nvSpPr>
          <p:spPr>
            <a:xfrm>
              <a:off x="11871355" y="47821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8" name="object 8918"/>
            <p:cNvSpPr/>
            <p:nvPr/>
          </p:nvSpPr>
          <p:spPr>
            <a:xfrm>
              <a:off x="11871377" y="4782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9" name="object 8919"/>
            <p:cNvSpPr/>
            <p:nvPr/>
          </p:nvSpPr>
          <p:spPr>
            <a:xfrm>
              <a:off x="11871401" y="478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0" name="object 8920"/>
            <p:cNvSpPr/>
            <p:nvPr/>
          </p:nvSpPr>
          <p:spPr>
            <a:xfrm>
              <a:off x="11871427" y="47820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1" name="object 8921"/>
            <p:cNvSpPr/>
            <p:nvPr/>
          </p:nvSpPr>
          <p:spPr>
            <a:xfrm>
              <a:off x="11871427" y="4782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2" name="object 8922"/>
            <p:cNvSpPr/>
            <p:nvPr/>
          </p:nvSpPr>
          <p:spPr>
            <a:xfrm>
              <a:off x="11871454" y="47820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3" name="object 8923"/>
            <p:cNvSpPr/>
            <p:nvPr/>
          </p:nvSpPr>
          <p:spPr>
            <a:xfrm>
              <a:off x="11871454" y="4782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4" name="object 8924"/>
            <p:cNvSpPr/>
            <p:nvPr/>
          </p:nvSpPr>
          <p:spPr>
            <a:xfrm>
              <a:off x="11871480" y="47820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5" name="object 8925"/>
            <p:cNvSpPr/>
            <p:nvPr/>
          </p:nvSpPr>
          <p:spPr>
            <a:xfrm>
              <a:off x="11871480" y="4781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6" name="object 8926"/>
            <p:cNvSpPr/>
            <p:nvPr/>
          </p:nvSpPr>
          <p:spPr>
            <a:xfrm>
              <a:off x="11871504" y="4781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7" name="object 8927"/>
            <p:cNvSpPr/>
            <p:nvPr/>
          </p:nvSpPr>
          <p:spPr>
            <a:xfrm>
              <a:off x="11871504" y="47819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8" name="object 8928"/>
            <p:cNvSpPr/>
            <p:nvPr/>
          </p:nvSpPr>
          <p:spPr>
            <a:xfrm>
              <a:off x="11871527" y="4781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9" name="object 8929"/>
            <p:cNvSpPr/>
            <p:nvPr/>
          </p:nvSpPr>
          <p:spPr>
            <a:xfrm>
              <a:off x="11871527" y="47819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0" name="object 8930"/>
            <p:cNvSpPr/>
            <p:nvPr/>
          </p:nvSpPr>
          <p:spPr>
            <a:xfrm>
              <a:off x="11871527" y="4781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1" name="object 8931"/>
            <p:cNvSpPr/>
            <p:nvPr/>
          </p:nvSpPr>
          <p:spPr>
            <a:xfrm>
              <a:off x="11871527" y="4781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2" name="object 8932"/>
            <p:cNvSpPr/>
            <p:nvPr/>
          </p:nvSpPr>
          <p:spPr>
            <a:xfrm>
              <a:off x="11871552" y="4781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3" name="object 8933"/>
            <p:cNvSpPr/>
            <p:nvPr/>
          </p:nvSpPr>
          <p:spPr>
            <a:xfrm>
              <a:off x="11871552" y="47818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4" name="object 8934"/>
            <p:cNvSpPr/>
            <p:nvPr/>
          </p:nvSpPr>
          <p:spPr>
            <a:xfrm>
              <a:off x="11871552" y="4781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5" name="object 8935"/>
            <p:cNvSpPr/>
            <p:nvPr/>
          </p:nvSpPr>
          <p:spPr>
            <a:xfrm>
              <a:off x="11871552" y="4781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6" name="object 8936"/>
            <p:cNvSpPr/>
            <p:nvPr/>
          </p:nvSpPr>
          <p:spPr>
            <a:xfrm>
              <a:off x="11871576" y="47817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7" name="object 8937"/>
            <p:cNvSpPr/>
            <p:nvPr/>
          </p:nvSpPr>
          <p:spPr>
            <a:xfrm>
              <a:off x="11871576" y="47817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8" name="object 8938"/>
            <p:cNvSpPr/>
            <p:nvPr/>
          </p:nvSpPr>
          <p:spPr>
            <a:xfrm>
              <a:off x="11871576" y="47817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9" name="object 8939"/>
            <p:cNvSpPr/>
            <p:nvPr/>
          </p:nvSpPr>
          <p:spPr>
            <a:xfrm>
              <a:off x="11871576" y="4781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0" name="object 8940"/>
            <p:cNvSpPr/>
            <p:nvPr/>
          </p:nvSpPr>
          <p:spPr>
            <a:xfrm>
              <a:off x="11871576" y="47817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1" name="object 8941"/>
            <p:cNvSpPr/>
            <p:nvPr/>
          </p:nvSpPr>
          <p:spPr>
            <a:xfrm>
              <a:off x="11871576" y="47817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1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2" name="object 8942"/>
            <p:cNvSpPr/>
            <p:nvPr/>
          </p:nvSpPr>
          <p:spPr>
            <a:xfrm>
              <a:off x="11869945" y="4785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94" y="20"/>
                  </a:lnTo>
                </a:path>
                <a:path w="634" h="635">
                  <a:moveTo>
                    <a:pt x="0" y="20"/>
                  </a:moveTo>
                  <a:lnTo>
                    <a:pt x="31" y="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3" name="object 8943"/>
            <p:cNvSpPr/>
            <p:nvPr/>
          </p:nvSpPr>
          <p:spPr>
            <a:xfrm>
              <a:off x="11870114" y="47858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4" name="object 8944"/>
            <p:cNvSpPr/>
            <p:nvPr/>
          </p:nvSpPr>
          <p:spPr>
            <a:xfrm>
              <a:off x="11870264" y="47857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5" name="object 8945"/>
            <p:cNvSpPr/>
            <p:nvPr/>
          </p:nvSpPr>
          <p:spPr>
            <a:xfrm>
              <a:off x="11870412" y="47857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6" name="object 8946"/>
            <p:cNvSpPr/>
            <p:nvPr/>
          </p:nvSpPr>
          <p:spPr>
            <a:xfrm>
              <a:off x="11870588" y="478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7" name="object 8947"/>
            <p:cNvSpPr/>
            <p:nvPr/>
          </p:nvSpPr>
          <p:spPr>
            <a:xfrm>
              <a:off x="11870736" y="47857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8" name="object 8948"/>
            <p:cNvSpPr/>
            <p:nvPr/>
          </p:nvSpPr>
          <p:spPr>
            <a:xfrm>
              <a:off x="11870883" y="47857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9" name="object 8949"/>
            <p:cNvSpPr/>
            <p:nvPr/>
          </p:nvSpPr>
          <p:spPr>
            <a:xfrm>
              <a:off x="11870908" y="47857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0" name="object 8950"/>
            <p:cNvSpPr/>
            <p:nvPr/>
          </p:nvSpPr>
          <p:spPr>
            <a:xfrm>
              <a:off x="11870908" y="4785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1" name="object 8951"/>
            <p:cNvSpPr/>
            <p:nvPr/>
          </p:nvSpPr>
          <p:spPr>
            <a:xfrm>
              <a:off x="11870959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2" name="object 8952"/>
            <p:cNvSpPr/>
            <p:nvPr/>
          </p:nvSpPr>
          <p:spPr>
            <a:xfrm>
              <a:off x="11870959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3" name="object 8953"/>
            <p:cNvSpPr/>
            <p:nvPr/>
          </p:nvSpPr>
          <p:spPr>
            <a:xfrm>
              <a:off x="11871005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4" name="object 8954"/>
            <p:cNvSpPr/>
            <p:nvPr/>
          </p:nvSpPr>
          <p:spPr>
            <a:xfrm>
              <a:off x="11871005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5" name="object 8955"/>
            <p:cNvSpPr/>
            <p:nvPr/>
          </p:nvSpPr>
          <p:spPr>
            <a:xfrm>
              <a:off x="11871031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6" name="object 8956"/>
            <p:cNvSpPr/>
            <p:nvPr/>
          </p:nvSpPr>
          <p:spPr>
            <a:xfrm>
              <a:off x="11871031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7" name="object 8957"/>
            <p:cNvSpPr/>
            <p:nvPr/>
          </p:nvSpPr>
          <p:spPr>
            <a:xfrm>
              <a:off x="11871057" y="4785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8" name="object 8958"/>
            <p:cNvSpPr/>
            <p:nvPr/>
          </p:nvSpPr>
          <p:spPr>
            <a:xfrm>
              <a:off x="11871083" y="4785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9" name="object 8959"/>
            <p:cNvSpPr/>
            <p:nvPr/>
          </p:nvSpPr>
          <p:spPr>
            <a:xfrm>
              <a:off x="11871083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0" name="object 8960"/>
            <p:cNvSpPr/>
            <p:nvPr/>
          </p:nvSpPr>
          <p:spPr>
            <a:xfrm>
              <a:off x="11871107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1" name="object 8961"/>
            <p:cNvSpPr/>
            <p:nvPr/>
          </p:nvSpPr>
          <p:spPr>
            <a:xfrm>
              <a:off x="11871129" y="4785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2" name="object 8962"/>
            <p:cNvSpPr/>
            <p:nvPr/>
          </p:nvSpPr>
          <p:spPr>
            <a:xfrm>
              <a:off x="11871129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3" name="object 8963"/>
            <p:cNvSpPr/>
            <p:nvPr/>
          </p:nvSpPr>
          <p:spPr>
            <a:xfrm>
              <a:off x="11871155" y="4785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4" name="object 8964"/>
            <p:cNvSpPr/>
            <p:nvPr/>
          </p:nvSpPr>
          <p:spPr>
            <a:xfrm>
              <a:off x="11871180" y="47857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5" name="object 8965"/>
            <p:cNvSpPr/>
            <p:nvPr/>
          </p:nvSpPr>
          <p:spPr>
            <a:xfrm>
              <a:off x="11871205" y="47857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6" name="object 8966"/>
            <p:cNvSpPr/>
            <p:nvPr/>
          </p:nvSpPr>
          <p:spPr>
            <a:xfrm>
              <a:off x="11871232" y="47856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7" name="object 8967"/>
            <p:cNvSpPr/>
            <p:nvPr/>
          </p:nvSpPr>
          <p:spPr>
            <a:xfrm>
              <a:off x="11871257" y="47856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8" name="object 8968"/>
            <p:cNvSpPr/>
            <p:nvPr/>
          </p:nvSpPr>
          <p:spPr>
            <a:xfrm>
              <a:off x="11871279" y="47856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9" name="object 8969"/>
            <p:cNvSpPr/>
            <p:nvPr/>
          </p:nvSpPr>
          <p:spPr>
            <a:xfrm>
              <a:off x="11871304" y="4785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0" name="object 8970"/>
            <p:cNvSpPr/>
            <p:nvPr/>
          </p:nvSpPr>
          <p:spPr>
            <a:xfrm>
              <a:off x="11871330" y="4785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1" name="object 8971"/>
            <p:cNvSpPr/>
            <p:nvPr/>
          </p:nvSpPr>
          <p:spPr>
            <a:xfrm>
              <a:off x="11871330" y="47856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2" name="object 8972"/>
            <p:cNvSpPr/>
            <p:nvPr/>
          </p:nvSpPr>
          <p:spPr>
            <a:xfrm>
              <a:off x="11871355" y="4785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3" name="object 8973"/>
            <p:cNvSpPr/>
            <p:nvPr/>
          </p:nvSpPr>
          <p:spPr>
            <a:xfrm>
              <a:off x="11871355" y="4785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4" name="object 8974"/>
            <p:cNvSpPr/>
            <p:nvPr/>
          </p:nvSpPr>
          <p:spPr>
            <a:xfrm>
              <a:off x="11871377" y="4785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5" name="object 8975"/>
            <p:cNvSpPr/>
            <p:nvPr/>
          </p:nvSpPr>
          <p:spPr>
            <a:xfrm>
              <a:off x="11871401" y="47855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6" name="object 8976"/>
            <p:cNvSpPr/>
            <p:nvPr/>
          </p:nvSpPr>
          <p:spPr>
            <a:xfrm>
              <a:off x="11871401" y="47855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  <a:path w="634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7" name="object 8977"/>
            <p:cNvSpPr/>
            <p:nvPr/>
          </p:nvSpPr>
          <p:spPr>
            <a:xfrm>
              <a:off x="11871427" y="47855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8" name="object 8978"/>
            <p:cNvSpPr/>
            <p:nvPr/>
          </p:nvSpPr>
          <p:spPr>
            <a:xfrm>
              <a:off x="11871427" y="4785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9" name="object 8979"/>
            <p:cNvSpPr/>
            <p:nvPr/>
          </p:nvSpPr>
          <p:spPr>
            <a:xfrm>
              <a:off x="11871454" y="4785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0" name="object 8980"/>
            <p:cNvSpPr/>
            <p:nvPr/>
          </p:nvSpPr>
          <p:spPr>
            <a:xfrm>
              <a:off x="11871480" y="47855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1" name="object 8981"/>
            <p:cNvSpPr/>
            <p:nvPr/>
          </p:nvSpPr>
          <p:spPr>
            <a:xfrm>
              <a:off x="11871480" y="4785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2" name="object 8982"/>
            <p:cNvSpPr/>
            <p:nvPr/>
          </p:nvSpPr>
          <p:spPr>
            <a:xfrm>
              <a:off x="11871504" y="47854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3" name="object 8983"/>
            <p:cNvSpPr/>
            <p:nvPr/>
          </p:nvSpPr>
          <p:spPr>
            <a:xfrm>
              <a:off x="11871504" y="47854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4" name="object 8984"/>
            <p:cNvSpPr/>
            <p:nvPr/>
          </p:nvSpPr>
          <p:spPr>
            <a:xfrm>
              <a:off x="11871527" y="47854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5" name="object 8985"/>
            <p:cNvSpPr/>
            <p:nvPr/>
          </p:nvSpPr>
          <p:spPr>
            <a:xfrm>
              <a:off x="11871527" y="4785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6" name="object 8986"/>
            <p:cNvSpPr/>
            <p:nvPr/>
          </p:nvSpPr>
          <p:spPr>
            <a:xfrm>
              <a:off x="11871552" y="4785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7" name="object 8987"/>
            <p:cNvSpPr/>
            <p:nvPr/>
          </p:nvSpPr>
          <p:spPr>
            <a:xfrm>
              <a:off x="11871552" y="478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8" name="object 8988"/>
            <p:cNvSpPr/>
            <p:nvPr/>
          </p:nvSpPr>
          <p:spPr>
            <a:xfrm>
              <a:off x="11871552" y="47853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9" name="object 8989"/>
            <p:cNvSpPr/>
            <p:nvPr/>
          </p:nvSpPr>
          <p:spPr>
            <a:xfrm>
              <a:off x="11871552" y="478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0" name="object 8990"/>
            <p:cNvSpPr/>
            <p:nvPr/>
          </p:nvSpPr>
          <p:spPr>
            <a:xfrm>
              <a:off x="11871576" y="4785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1" name="object 8991"/>
            <p:cNvSpPr/>
            <p:nvPr/>
          </p:nvSpPr>
          <p:spPr>
            <a:xfrm>
              <a:off x="11871576" y="47852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2" name="object 8992"/>
            <p:cNvSpPr/>
            <p:nvPr/>
          </p:nvSpPr>
          <p:spPr>
            <a:xfrm>
              <a:off x="11871576" y="4785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3" name="object 8993"/>
            <p:cNvSpPr/>
            <p:nvPr/>
          </p:nvSpPr>
          <p:spPr>
            <a:xfrm>
              <a:off x="11871576" y="47852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4" name="object 8994"/>
            <p:cNvSpPr/>
            <p:nvPr/>
          </p:nvSpPr>
          <p:spPr>
            <a:xfrm>
              <a:off x="11871576" y="47852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5" name="object 8995"/>
            <p:cNvSpPr/>
            <p:nvPr/>
          </p:nvSpPr>
          <p:spPr>
            <a:xfrm>
              <a:off x="11871576" y="47851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6" name="object 8996"/>
            <p:cNvSpPr/>
            <p:nvPr/>
          </p:nvSpPr>
          <p:spPr>
            <a:xfrm>
              <a:off x="11863999" y="47859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7" name="object 8997"/>
            <p:cNvSpPr/>
            <p:nvPr/>
          </p:nvSpPr>
          <p:spPr>
            <a:xfrm>
              <a:off x="11863999" y="478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8" name="object 8998"/>
            <p:cNvSpPr/>
            <p:nvPr/>
          </p:nvSpPr>
          <p:spPr>
            <a:xfrm>
              <a:off x="11863999" y="47860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9" name="object 8999"/>
            <p:cNvSpPr/>
            <p:nvPr/>
          </p:nvSpPr>
          <p:spPr>
            <a:xfrm>
              <a:off x="11865338" y="47840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0" name="object 9000"/>
            <p:cNvSpPr/>
            <p:nvPr/>
          </p:nvSpPr>
          <p:spPr>
            <a:xfrm>
              <a:off x="11865307" y="47840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1" name="object 9001"/>
            <p:cNvSpPr/>
            <p:nvPr/>
          </p:nvSpPr>
          <p:spPr>
            <a:xfrm>
              <a:off x="11865312" y="47840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2" name="object 9002"/>
            <p:cNvSpPr/>
            <p:nvPr/>
          </p:nvSpPr>
          <p:spPr>
            <a:xfrm>
              <a:off x="11865291" y="47840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3" name="object 9003"/>
            <p:cNvSpPr/>
            <p:nvPr/>
          </p:nvSpPr>
          <p:spPr>
            <a:xfrm>
              <a:off x="11865267" y="47840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4" name="object 9004"/>
            <p:cNvSpPr/>
            <p:nvPr/>
          </p:nvSpPr>
          <p:spPr>
            <a:xfrm>
              <a:off x="11865266" y="47840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5" name="object 9005"/>
            <p:cNvSpPr/>
            <p:nvPr/>
          </p:nvSpPr>
          <p:spPr>
            <a:xfrm>
              <a:off x="11865245" y="4784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6" name="object 9006"/>
            <p:cNvSpPr/>
            <p:nvPr/>
          </p:nvSpPr>
          <p:spPr>
            <a:xfrm>
              <a:off x="11865240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7" name="object 9007"/>
            <p:cNvSpPr/>
            <p:nvPr/>
          </p:nvSpPr>
          <p:spPr>
            <a:xfrm>
              <a:off x="11865209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8" name="object 9008"/>
            <p:cNvSpPr/>
            <p:nvPr/>
          </p:nvSpPr>
          <p:spPr>
            <a:xfrm>
              <a:off x="11865215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9" name="object 9009"/>
            <p:cNvSpPr/>
            <p:nvPr/>
          </p:nvSpPr>
          <p:spPr>
            <a:xfrm>
              <a:off x="11865194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  <a:path w="634" h="0">
                  <a:moveTo>
                    <a:pt x="20" y="0"/>
                  </a:moveTo>
                  <a:lnTo>
                    <a:pt x="0" y="0"/>
                  </a:lnTo>
                </a:path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0" name="object 9010"/>
            <p:cNvSpPr/>
            <p:nvPr/>
          </p:nvSpPr>
          <p:spPr>
            <a:xfrm>
              <a:off x="11865142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1" name="object 9011"/>
            <p:cNvSpPr/>
            <p:nvPr/>
          </p:nvSpPr>
          <p:spPr>
            <a:xfrm>
              <a:off x="11865110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1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2" name="object 9012"/>
            <p:cNvSpPr/>
            <p:nvPr/>
          </p:nvSpPr>
          <p:spPr>
            <a:xfrm>
              <a:off x="11871576" y="47851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3" name="object 9013"/>
            <p:cNvSpPr/>
            <p:nvPr/>
          </p:nvSpPr>
          <p:spPr>
            <a:xfrm>
              <a:off x="11871576" y="4785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4" name="object 9014"/>
            <p:cNvSpPr/>
            <p:nvPr/>
          </p:nvSpPr>
          <p:spPr>
            <a:xfrm>
              <a:off x="11871576" y="47851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5" name="object 9015"/>
            <p:cNvSpPr/>
            <p:nvPr/>
          </p:nvSpPr>
          <p:spPr>
            <a:xfrm>
              <a:off x="11871576" y="4785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6" name="object 9016"/>
            <p:cNvSpPr/>
            <p:nvPr/>
          </p:nvSpPr>
          <p:spPr>
            <a:xfrm>
              <a:off x="11871576" y="47851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7" name="object 9017"/>
            <p:cNvSpPr/>
            <p:nvPr/>
          </p:nvSpPr>
          <p:spPr>
            <a:xfrm>
              <a:off x="11871576" y="4785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8" name="object 9018"/>
            <p:cNvSpPr/>
            <p:nvPr/>
          </p:nvSpPr>
          <p:spPr>
            <a:xfrm>
              <a:off x="11871576" y="47850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9" name="object 9019"/>
            <p:cNvSpPr/>
            <p:nvPr/>
          </p:nvSpPr>
          <p:spPr>
            <a:xfrm>
              <a:off x="11871545" y="47850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0" name="object 9020"/>
            <p:cNvSpPr/>
            <p:nvPr/>
          </p:nvSpPr>
          <p:spPr>
            <a:xfrm>
              <a:off x="11871552" y="47850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1" name="object 9021"/>
            <p:cNvSpPr/>
            <p:nvPr/>
          </p:nvSpPr>
          <p:spPr>
            <a:xfrm>
              <a:off x="11871552" y="47849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2" name="object 9022"/>
            <p:cNvSpPr/>
            <p:nvPr/>
          </p:nvSpPr>
          <p:spPr>
            <a:xfrm>
              <a:off x="11871552" y="4784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3" name="object 9023"/>
            <p:cNvSpPr/>
            <p:nvPr/>
          </p:nvSpPr>
          <p:spPr>
            <a:xfrm>
              <a:off x="11871520" y="47849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4" name="object 9024"/>
            <p:cNvSpPr/>
            <p:nvPr/>
          </p:nvSpPr>
          <p:spPr>
            <a:xfrm>
              <a:off x="11871527" y="47849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5" name="object 9025"/>
            <p:cNvSpPr/>
            <p:nvPr/>
          </p:nvSpPr>
          <p:spPr>
            <a:xfrm>
              <a:off x="11871506" y="4784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6" name="object 9026"/>
            <p:cNvSpPr/>
            <p:nvPr/>
          </p:nvSpPr>
          <p:spPr>
            <a:xfrm>
              <a:off x="11871483" y="47848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7" name="object 9027"/>
            <p:cNvSpPr/>
            <p:nvPr/>
          </p:nvSpPr>
          <p:spPr>
            <a:xfrm>
              <a:off x="11871480" y="4784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8" name="object 9028"/>
            <p:cNvSpPr/>
            <p:nvPr/>
          </p:nvSpPr>
          <p:spPr>
            <a:xfrm>
              <a:off x="11871448" y="478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9" name="object 9029"/>
            <p:cNvSpPr/>
            <p:nvPr/>
          </p:nvSpPr>
          <p:spPr>
            <a:xfrm>
              <a:off x="11871454" y="4784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0" name="object 9030"/>
            <p:cNvSpPr/>
            <p:nvPr/>
          </p:nvSpPr>
          <p:spPr>
            <a:xfrm>
              <a:off x="11871422" y="4784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1" name="object 9031"/>
            <p:cNvSpPr/>
            <p:nvPr/>
          </p:nvSpPr>
          <p:spPr>
            <a:xfrm>
              <a:off x="11871427" y="47847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2" name="object 9032"/>
            <p:cNvSpPr/>
            <p:nvPr/>
          </p:nvSpPr>
          <p:spPr>
            <a:xfrm>
              <a:off x="11871406" y="4784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3" name="object 9033"/>
            <p:cNvSpPr/>
            <p:nvPr/>
          </p:nvSpPr>
          <p:spPr>
            <a:xfrm>
              <a:off x="11871401" y="47847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4" name="object 9034"/>
            <p:cNvSpPr/>
            <p:nvPr/>
          </p:nvSpPr>
          <p:spPr>
            <a:xfrm>
              <a:off x="11871380" y="478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5" name="object 9035"/>
            <p:cNvSpPr/>
            <p:nvPr/>
          </p:nvSpPr>
          <p:spPr>
            <a:xfrm>
              <a:off x="11871356" y="4784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6" name="object 9036"/>
            <p:cNvSpPr/>
            <p:nvPr/>
          </p:nvSpPr>
          <p:spPr>
            <a:xfrm>
              <a:off x="11871355" y="47847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7" name="object 9037"/>
            <p:cNvSpPr/>
            <p:nvPr/>
          </p:nvSpPr>
          <p:spPr>
            <a:xfrm>
              <a:off x="11871324" y="4784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8" name="object 9038"/>
            <p:cNvSpPr/>
            <p:nvPr/>
          </p:nvSpPr>
          <p:spPr>
            <a:xfrm>
              <a:off x="11871330" y="47847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9" name="object 9039"/>
            <p:cNvSpPr/>
            <p:nvPr/>
          </p:nvSpPr>
          <p:spPr>
            <a:xfrm>
              <a:off x="11871299" y="4784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0" name="object 9040"/>
            <p:cNvSpPr/>
            <p:nvPr/>
          </p:nvSpPr>
          <p:spPr>
            <a:xfrm>
              <a:off x="11871283" y="4784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1" name="object 9041"/>
            <p:cNvSpPr/>
            <p:nvPr/>
          </p:nvSpPr>
          <p:spPr>
            <a:xfrm>
              <a:off x="11871258" y="4784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2" name="object 9042"/>
            <p:cNvSpPr/>
            <p:nvPr/>
          </p:nvSpPr>
          <p:spPr>
            <a:xfrm>
              <a:off x="11871225" y="4784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3" name="object 9043"/>
            <p:cNvSpPr/>
            <p:nvPr/>
          </p:nvSpPr>
          <p:spPr>
            <a:xfrm>
              <a:off x="11871201" y="47846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4" name="object 9044"/>
            <p:cNvSpPr/>
            <p:nvPr/>
          </p:nvSpPr>
          <p:spPr>
            <a:xfrm>
              <a:off x="11871174" y="47846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5" name="object 9045"/>
            <p:cNvSpPr/>
            <p:nvPr/>
          </p:nvSpPr>
          <p:spPr>
            <a:xfrm>
              <a:off x="11871149" y="478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6" name="object 9046"/>
            <p:cNvSpPr/>
            <p:nvPr/>
          </p:nvSpPr>
          <p:spPr>
            <a:xfrm>
              <a:off x="11871134" y="47846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7" name="object 9047"/>
            <p:cNvSpPr/>
            <p:nvPr/>
          </p:nvSpPr>
          <p:spPr>
            <a:xfrm>
              <a:off x="11871129" y="47846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8" name="object 9048"/>
            <p:cNvSpPr/>
            <p:nvPr/>
          </p:nvSpPr>
          <p:spPr>
            <a:xfrm>
              <a:off x="11871108" y="47846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9" name="object 9049"/>
            <p:cNvSpPr/>
            <p:nvPr/>
          </p:nvSpPr>
          <p:spPr>
            <a:xfrm>
              <a:off x="11871075" y="4784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0" name="object 9050"/>
            <p:cNvSpPr/>
            <p:nvPr/>
          </p:nvSpPr>
          <p:spPr>
            <a:xfrm>
              <a:off x="11871057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1" name="object 9051"/>
            <p:cNvSpPr/>
            <p:nvPr/>
          </p:nvSpPr>
          <p:spPr>
            <a:xfrm>
              <a:off x="11871025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2" name="object 9052"/>
            <p:cNvSpPr/>
            <p:nvPr/>
          </p:nvSpPr>
          <p:spPr>
            <a:xfrm>
              <a:off x="11871031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3" name="object 9053"/>
            <p:cNvSpPr/>
            <p:nvPr/>
          </p:nvSpPr>
          <p:spPr>
            <a:xfrm>
              <a:off x="11871010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4" name="object 9054"/>
            <p:cNvSpPr/>
            <p:nvPr/>
          </p:nvSpPr>
          <p:spPr>
            <a:xfrm>
              <a:off x="11871005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5" name="object 9055"/>
            <p:cNvSpPr/>
            <p:nvPr/>
          </p:nvSpPr>
          <p:spPr>
            <a:xfrm>
              <a:off x="11870974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1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6" name="object 9056"/>
            <p:cNvSpPr/>
            <p:nvPr/>
          </p:nvSpPr>
          <p:spPr>
            <a:xfrm>
              <a:off x="11870959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7" name="object 9057"/>
            <p:cNvSpPr/>
            <p:nvPr/>
          </p:nvSpPr>
          <p:spPr>
            <a:xfrm>
              <a:off x="11870928" y="4784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8" name="object 9058"/>
            <p:cNvSpPr/>
            <p:nvPr/>
          </p:nvSpPr>
          <p:spPr>
            <a:xfrm>
              <a:off x="11870768" y="4784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0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9" name="object 9059"/>
            <p:cNvSpPr/>
            <p:nvPr/>
          </p:nvSpPr>
          <p:spPr>
            <a:xfrm>
              <a:off x="11870607" y="47845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0" name="object 9060"/>
            <p:cNvSpPr/>
            <p:nvPr/>
          </p:nvSpPr>
          <p:spPr>
            <a:xfrm>
              <a:off x="11870458" y="4784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1" name="object 9061"/>
            <p:cNvSpPr/>
            <p:nvPr/>
          </p:nvSpPr>
          <p:spPr>
            <a:xfrm>
              <a:off x="11870320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1" y="0"/>
                  </a:moveTo>
                  <a:lnTo>
                    <a:pt x="0" y="0"/>
                  </a:lnTo>
                </a:path>
                <a:path w="634" h="0">
                  <a:moveTo>
                    <a:pt x="41" y="0"/>
                  </a:moveTo>
                  <a:lnTo>
                    <a:pt x="10" y="0"/>
                  </a:lnTo>
                </a:path>
                <a:path w="634" h="0">
                  <a:moveTo>
                    <a:pt x="41" y="0"/>
                  </a:moveTo>
                  <a:lnTo>
                    <a:pt x="20" y="0"/>
                  </a:lnTo>
                </a:path>
                <a:path w="634" h="0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2" name="object 9062"/>
            <p:cNvSpPr/>
            <p:nvPr/>
          </p:nvSpPr>
          <p:spPr>
            <a:xfrm>
              <a:off x="11870165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3" name="object 9063"/>
            <p:cNvSpPr/>
            <p:nvPr/>
          </p:nvSpPr>
          <p:spPr>
            <a:xfrm>
              <a:off x="11869943" y="4784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4" name="object 9064"/>
            <p:cNvSpPr/>
            <p:nvPr/>
          </p:nvSpPr>
          <p:spPr>
            <a:xfrm>
              <a:off x="11871576" y="4781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5" name="object 9065"/>
            <p:cNvSpPr/>
            <p:nvPr/>
          </p:nvSpPr>
          <p:spPr>
            <a:xfrm>
              <a:off x="11871576" y="4781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6" name="object 9066"/>
            <p:cNvSpPr/>
            <p:nvPr/>
          </p:nvSpPr>
          <p:spPr>
            <a:xfrm>
              <a:off x="11871576" y="4781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7" name="object 9067"/>
            <p:cNvSpPr/>
            <p:nvPr/>
          </p:nvSpPr>
          <p:spPr>
            <a:xfrm>
              <a:off x="11871576" y="47816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8" name="object 9068"/>
            <p:cNvSpPr/>
            <p:nvPr/>
          </p:nvSpPr>
          <p:spPr>
            <a:xfrm>
              <a:off x="11871576" y="47816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9" name="object 9069"/>
            <p:cNvSpPr/>
            <p:nvPr/>
          </p:nvSpPr>
          <p:spPr>
            <a:xfrm>
              <a:off x="11871576" y="47816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0" name="object 9070"/>
            <p:cNvSpPr/>
            <p:nvPr/>
          </p:nvSpPr>
          <p:spPr>
            <a:xfrm>
              <a:off x="11871576" y="47815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1" name="object 9071"/>
            <p:cNvSpPr/>
            <p:nvPr/>
          </p:nvSpPr>
          <p:spPr>
            <a:xfrm>
              <a:off x="11871545" y="47815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2" name="object 9072"/>
            <p:cNvSpPr/>
            <p:nvPr/>
          </p:nvSpPr>
          <p:spPr>
            <a:xfrm>
              <a:off x="11871552" y="4781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3" name="object 9073"/>
            <p:cNvSpPr/>
            <p:nvPr/>
          </p:nvSpPr>
          <p:spPr>
            <a:xfrm>
              <a:off x="11871552" y="47815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4" name="object 9074"/>
            <p:cNvSpPr/>
            <p:nvPr/>
          </p:nvSpPr>
          <p:spPr>
            <a:xfrm>
              <a:off x="11871552" y="47815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5" name="object 9075"/>
            <p:cNvSpPr/>
            <p:nvPr/>
          </p:nvSpPr>
          <p:spPr>
            <a:xfrm>
              <a:off x="11871520" y="4781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6" name="object 9076"/>
            <p:cNvSpPr/>
            <p:nvPr/>
          </p:nvSpPr>
          <p:spPr>
            <a:xfrm>
              <a:off x="11871527" y="47814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7" name="object 9077"/>
            <p:cNvSpPr/>
            <p:nvPr/>
          </p:nvSpPr>
          <p:spPr>
            <a:xfrm>
              <a:off x="11871527" y="4781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8" name="object 9078"/>
            <p:cNvSpPr/>
            <p:nvPr/>
          </p:nvSpPr>
          <p:spPr>
            <a:xfrm>
              <a:off x="11871527" y="47814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9" name="object 9079"/>
            <p:cNvSpPr/>
            <p:nvPr/>
          </p:nvSpPr>
          <p:spPr>
            <a:xfrm>
              <a:off x="11871506" y="47814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0" name="object 9080"/>
            <p:cNvSpPr/>
            <p:nvPr/>
          </p:nvSpPr>
          <p:spPr>
            <a:xfrm>
              <a:off x="11871483" y="4781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1" name="object 9081"/>
            <p:cNvSpPr/>
            <p:nvPr/>
          </p:nvSpPr>
          <p:spPr>
            <a:xfrm>
              <a:off x="11871480" y="47813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2" name="object 9082"/>
            <p:cNvSpPr/>
            <p:nvPr/>
          </p:nvSpPr>
          <p:spPr>
            <a:xfrm>
              <a:off x="11871448" y="4781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3" name="object 9083"/>
            <p:cNvSpPr/>
            <p:nvPr/>
          </p:nvSpPr>
          <p:spPr>
            <a:xfrm>
              <a:off x="11871454" y="4781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4" name="object 9084"/>
            <p:cNvSpPr/>
            <p:nvPr/>
          </p:nvSpPr>
          <p:spPr>
            <a:xfrm>
              <a:off x="11871422" y="4781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5" name="object 9085"/>
            <p:cNvSpPr/>
            <p:nvPr/>
          </p:nvSpPr>
          <p:spPr>
            <a:xfrm>
              <a:off x="11871406" y="4781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6" name="object 9086"/>
            <p:cNvSpPr/>
            <p:nvPr/>
          </p:nvSpPr>
          <p:spPr>
            <a:xfrm>
              <a:off x="11871380" y="47812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7" name="object 9087"/>
            <p:cNvSpPr/>
            <p:nvPr/>
          </p:nvSpPr>
          <p:spPr>
            <a:xfrm>
              <a:off x="11871356" y="47812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20"/>
                  </a:lnTo>
                </a:path>
                <a:path w="634" h="635">
                  <a:moveTo>
                    <a:pt x="2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8" name="object 9088"/>
            <p:cNvSpPr/>
            <p:nvPr/>
          </p:nvSpPr>
          <p:spPr>
            <a:xfrm>
              <a:off x="11871355" y="4781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9" name="object 9089"/>
            <p:cNvSpPr/>
            <p:nvPr/>
          </p:nvSpPr>
          <p:spPr>
            <a:xfrm>
              <a:off x="11871324" y="47812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0" name="object 9090"/>
            <p:cNvSpPr/>
            <p:nvPr/>
          </p:nvSpPr>
          <p:spPr>
            <a:xfrm>
              <a:off x="11871330" y="4781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1" name="object 9091"/>
            <p:cNvSpPr/>
            <p:nvPr/>
          </p:nvSpPr>
          <p:spPr>
            <a:xfrm>
              <a:off x="11871299" y="4781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2" name="object 9092"/>
            <p:cNvSpPr/>
            <p:nvPr/>
          </p:nvSpPr>
          <p:spPr>
            <a:xfrm>
              <a:off x="11871283" y="47811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3" name="object 9093"/>
            <p:cNvSpPr/>
            <p:nvPr/>
          </p:nvSpPr>
          <p:spPr>
            <a:xfrm>
              <a:off x="11871279" y="47811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4" name="object 9094"/>
            <p:cNvSpPr/>
            <p:nvPr/>
          </p:nvSpPr>
          <p:spPr>
            <a:xfrm>
              <a:off x="11871258" y="47811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5" name="object 9095"/>
            <p:cNvSpPr/>
            <p:nvPr/>
          </p:nvSpPr>
          <p:spPr>
            <a:xfrm>
              <a:off x="11871225" y="4781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6" name="object 9096"/>
            <p:cNvSpPr/>
            <p:nvPr/>
          </p:nvSpPr>
          <p:spPr>
            <a:xfrm>
              <a:off x="11871232" y="47811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7" name="object 9097"/>
            <p:cNvSpPr/>
            <p:nvPr/>
          </p:nvSpPr>
          <p:spPr>
            <a:xfrm>
              <a:off x="11871201" y="47811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8" name="object 9098"/>
            <p:cNvSpPr/>
            <p:nvPr/>
          </p:nvSpPr>
          <p:spPr>
            <a:xfrm>
              <a:off x="11871174" y="47811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9" name="object 9099"/>
            <p:cNvSpPr/>
            <p:nvPr/>
          </p:nvSpPr>
          <p:spPr>
            <a:xfrm>
              <a:off x="11871149" y="4781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0" name="object 9100"/>
            <p:cNvSpPr/>
            <p:nvPr/>
          </p:nvSpPr>
          <p:spPr>
            <a:xfrm>
              <a:off x="11871134" y="47811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1" name="object 9101"/>
            <p:cNvSpPr/>
            <p:nvPr/>
          </p:nvSpPr>
          <p:spPr>
            <a:xfrm>
              <a:off x="11871108" y="47811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2" name="object 9102"/>
            <p:cNvSpPr/>
            <p:nvPr/>
          </p:nvSpPr>
          <p:spPr>
            <a:xfrm>
              <a:off x="11871075" y="4781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3" name="object 9103"/>
            <p:cNvSpPr/>
            <p:nvPr/>
          </p:nvSpPr>
          <p:spPr>
            <a:xfrm>
              <a:off x="11871057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4" name="object 9104"/>
            <p:cNvSpPr/>
            <p:nvPr/>
          </p:nvSpPr>
          <p:spPr>
            <a:xfrm>
              <a:off x="11871025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5" name="object 9105"/>
            <p:cNvSpPr/>
            <p:nvPr/>
          </p:nvSpPr>
          <p:spPr>
            <a:xfrm>
              <a:off x="11871031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6" name="object 9106"/>
            <p:cNvSpPr/>
            <p:nvPr/>
          </p:nvSpPr>
          <p:spPr>
            <a:xfrm>
              <a:off x="11871010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7" name="object 9107"/>
            <p:cNvSpPr/>
            <p:nvPr/>
          </p:nvSpPr>
          <p:spPr>
            <a:xfrm>
              <a:off x="11871005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8" name="object 9108"/>
            <p:cNvSpPr/>
            <p:nvPr/>
          </p:nvSpPr>
          <p:spPr>
            <a:xfrm>
              <a:off x="11870974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1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9" name="object 9109"/>
            <p:cNvSpPr/>
            <p:nvPr/>
          </p:nvSpPr>
          <p:spPr>
            <a:xfrm>
              <a:off x="11870959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0" name="object 9110"/>
            <p:cNvSpPr/>
            <p:nvPr/>
          </p:nvSpPr>
          <p:spPr>
            <a:xfrm>
              <a:off x="11870928" y="4781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1" name="object 9111"/>
            <p:cNvSpPr/>
            <p:nvPr/>
          </p:nvSpPr>
          <p:spPr>
            <a:xfrm>
              <a:off x="11870768" y="47810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31"/>
                  </a:lnTo>
                </a:path>
                <a:path w="634" h="635">
                  <a:moveTo>
                    <a:pt x="41" y="31"/>
                  </a:moveTo>
                  <a:lnTo>
                    <a:pt x="10" y="0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2" name="object 9112"/>
            <p:cNvSpPr/>
            <p:nvPr/>
          </p:nvSpPr>
          <p:spPr>
            <a:xfrm>
              <a:off x="11870607" y="47810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3" name="object 9113"/>
            <p:cNvSpPr/>
            <p:nvPr/>
          </p:nvSpPr>
          <p:spPr>
            <a:xfrm>
              <a:off x="11870458" y="47810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4" name="object 9114"/>
            <p:cNvSpPr/>
            <p:nvPr/>
          </p:nvSpPr>
          <p:spPr>
            <a:xfrm>
              <a:off x="11870310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10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5" name="object 9115"/>
            <p:cNvSpPr/>
            <p:nvPr/>
          </p:nvSpPr>
          <p:spPr>
            <a:xfrm>
              <a:off x="11870165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6" name="object 9116"/>
            <p:cNvSpPr/>
            <p:nvPr/>
          </p:nvSpPr>
          <p:spPr>
            <a:xfrm>
              <a:off x="11870016" y="4781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0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7" name="object 9117"/>
            <p:cNvSpPr/>
            <p:nvPr/>
          </p:nvSpPr>
          <p:spPr>
            <a:xfrm>
              <a:off x="11867640" y="477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52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8" name="object 9118"/>
            <p:cNvSpPr/>
            <p:nvPr/>
          </p:nvSpPr>
          <p:spPr>
            <a:xfrm>
              <a:off x="11867460" y="4776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9" name="object 9119"/>
            <p:cNvSpPr/>
            <p:nvPr/>
          </p:nvSpPr>
          <p:spPr>
            <a:xfrm>
              <a:off x="11867310" y="4776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0" name="object 9120"/>
            <p:cNvSpPr/>
            <p:nvPr/>
          </p:nvSpPr>
          <p:spPr>
            <a:xfrm>
              <a:off x="11867171" y="47770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1" name="object 9121"/>
            <p:cNvSpPr/>
            <p:nvPr/>
          </p:nvSpPr>
          <p:spPr>
            <a:xfrm>
              <a:off x="11867048" y="47771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2" name="object 9122"/>
            <p:cNvSpPr/>
            <p:nvPr/>
          </p:nvSpPr>
          <p:spPr>
            <a:xfrm>
              <a:off x="11868311" y="4777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104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3" name="object 9123"/>
            <p:cNvSpPr/>
            <p:nvPr/>
          </p:nvSpPr>
          <p:spPr>
            <a:xfrm>
              <a:off x="11868331" y="47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4" name="object 9124"/>
            <p:cNvSpPr/>
            <p:nvPr/>
          </p:nvSpPr>
          <p:spPr>
            <a:xfrm>
              <a:off x="11869597" y="4776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5" name="object 9125"/>
            <p:cNvSpPr/>
            <p:nvPr/>
          </p:nvSpPr>
          <p:spPr>
            <a:xfrm>
              <a:off x="11869491" y="4776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6" name="object 9126"/>
            <p:cNvSpPr/>
            <p:nvPr/>
          </p:nvSpPr>
          <p:spPr>
            <a:xfrm>
              <a:off x="11868853" y="4775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73"/>
                  </a:moveTo>
                  <a:lnTo>
                    <a:pt x="0" y="20"/>
                  </a:lnTo>
                </a:path>
                <a:path w="0" h="635">
                  <a:moveTo>
                    <a:pt x="0" y="73"/>
                  </a:moveTo>
                  <a:lnTo>
                    <a:pt x="0" y="0"/>
                  </a:lnTo>
                </a:path>
                <a:path w="0"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7" name="object 9127"/>
            <p:cNvSpPr/>
            <p:nvPr/>
          </p:nvSpPr>
          <p:spPr>
            <a:xfrm>
              <a:off x="11868853" y="47756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10"/>
                  </a:lnTo>
                </a:path>
                <a:path w="634" h="635">
                  <a:moveTo>
                    <a:pt x="0" y="8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8" name="object 9128"/>
            <p:cNvSpPr/>
            <p:nvPr/>
          </p:nvSpPr>
          <p:spPr>
            <a:xfrm>
              <a:off x="11868904" y="477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41"/>
                  </a:lnTo>
                </a:path>
                <a:path w="634" h="635">
                  <a:moveTo>
                    <a:pt x="0" y="83"/>
                  </a:moveTo>
                  <a:lnTo>
                    <a:pt x="41" y="0"/>
                  </a:lnTo>
                </a:path>
                <a:path w="634" h="635">
                  <a:moveTo>
                    <a:pt x="0" y="83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9" name="object 9129"/>
            <p:cNvSpPr/>
            <p:nvPr/>
          </p:nvSpPr>
          <p:spPr>
            <a:xfrm>
              <a:off x="11869001" y="4775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0" name="object 9130"/>
            <p:cNvSpPr/>
            <p:nvPr/>
          </p:nvSpPr>
          <p:spPr>
            <a:xfrm>
              <a:off x="11870008" y="4776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4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1" name="object 9131"/>
            <p:cNvSpPr/>
            <p:nvPr/>
          </p:nvSpPr>
          <p:spPr>
            <a:xfrm>
              <a:off x="11869809" y="477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2" name="object 9132"/>
            <p:cNvSpPr/>
            <p:nvPr/>
          </p:nvSpPr>
          <p:spPr>
            <a:xfrm>
              <a:off x="11870320" y="4776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31"/>
                  </a:lnTo>
                </a:path>
                <a:path w="634" h="635">
                  <a:moveTo>
                    <a:pt x="41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3" name="object 9133"/>
            <p:cNvSpPr/>
            <p:nvPr/>
          </p:nvSpPr>
          <p:spPr>
            <a:xfrm>
              <a:off x="11860831" y="471619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20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4" name="object 9134"/>
            <p:cNvSpPr/>
            <p:nvPr/>
          </p:nvSpPr>
          <p:spPr>
            <a:xfrm>
              <a:off x="11827167" y="471619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5" name="object 9135"/>
            <p:cNvSpPr/>
            <p:nvPr/>
          </p:nvSpPr>
          <p:spPr>
            <a:xfrm>
              <a:off x="11827167" y="4716190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20">
                  <a:moveTo>
                    <a:pt x="0" y="0"/>
                  </a:moveTo>
                  <a:lnTo>
                    <a:pt x="0" y="455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6" name="object 9136"/>
            <p:cNvSpPr/>
            <p:nvPr/>
          </p:nvSpPr>
          <p:spPr>
            <a:xfrm>
              <a:off x="11827167" y="4761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7" name="object 9137"/>
            <p:cNvSpPr/>
            <p:nvPr/>
          </p:nvSpPr>
          <p:spPr>
            <a:xfrm>
              <a:off x="11866453" y="4688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8" name="object 9138"/>
            <p:cNvSpPr/>
            <p:nvPr/>
          </p:nvSpPr>
          <p:spPr>
            <a:xfrm>
              <a:off x="11866400" y="46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31" y="52"/>
                  </a:lnTo>
                </a:path>
                <a:path w="634" h="635">
                  <a:moveTo>
                    <a:pt x="52" y="0"/>
                  </a:moveTo>
                  <a:lnTo>
                    <a:pt x="0" y="0"/>
                  </a:lnTo>
                </a:path>
                <a:path w="634" h="635">
                  <a:moveTo>
                    <a:pt x="52" y="0"/>
                  </a:moveTo>
                  <a:lnTo>
                    <a:pt x="2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9" name="object 9139"/>
            <p:cNvSpPr/>
            <p:nvPr/>
          </p:nvSpPr>
          <p:spPr>
            <a:xfrm>
              <a:off x="11866303" y="46890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0" name="object 9140"/>
            <p:cNvSpPr/>
            <p:nvPr/>
          </p:nvSpPr>
          <p:spPr>
            <a:xfrm>
              <a:off x="11865041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1" name="object 9141"/>
            <p:cNvSpPr/>
            <p:nvPr/>
          </p:nvSpPr>
          <p:spPr>
            <a:xfrm>
              <a:off x="11865142" y="46938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2" name="object 9142"/>
            <p:cNvSpPr/>
            <p:nvPr/>
          </p:nvSpPr>
          <p:spPr>
            <a:xfrm>
              <a:off x="11865142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3" name="object 9143"/>
            <p:cNvSpPr/>
            <p:nvPr/>
          </p:nvSpPr>
          <p:spPr>
            <a:xfrm>
              <a:off x="11865215" y="46938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4" name="object 9144"/>
            <p:cNvSpPr/>
            <p:nvPr/>
          </p:nvSpPr>
          <p:spPr>
            <a:xfrm>
              <a:off x="11865215" y="4693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5" name="object 9145"/>
            <p:cNvSpPr/>
            <p:nvPr/>
          </p:nvSpPr>
          <p:spPr>
            <a:xfrm>
              <a:off x="11865240" y="4693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6" name="object 9146"/>
            <p:cNvSpPr/>
            <p:nvPr/>
          </p:nvSpPr>
          <p:spPr>
            <a:xfrm>
              <a:off x="11865240" y="469389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7" name="object 9147"/>
            <p:cNvSpPr/>
            <p:nvPr/>
          </p:nvSpPr>
          <p:spPr>
            <a:xfrm>
              <a:off x="11865266" y="4693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8" name="object 9148"/>
            <p:cNvSpPr/>
            <p:nvPr/>
          </p:nvSpPr>
          <p:spPr>
            <a:xfrm>
              <a:off x="11865266" y="469389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9" name="object 9149"/>
            <p:cNvSpPr/>
            <p:nvPr/>
          </p:nvSpPr>
          <p:spPr>
            <a:xfrm>
              <a:off x="11865288" y="4693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0" name="object 9150"/>
            <p:cNvSpPr/>
            <p:nvPr/>
          </p:nvSpPr>
          <p:spPr>
            <a:xfrm>
              <a:off x="11865312" y="46939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1" name="object 9151"/>
            <p:cNvSpPr/>
            <p:nvPr/>
          </p:nvSpPr>
          <p:spPr>
            <a:xfrm>
              <a:off x="11865338" y="46939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2" name="object 9152"/>
            <p:cNvSpPr/>
            <p:nvPr/>
          </p:nvSpPr>
          <p:spPr>
            <a:xfrm>
              <a:off x="11869945" y="4693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3" name="object 9153"/>
            <p:cNvSpPr/>
            <p:nvPr/>
          </p:nvSpPr>
          <p:spPr>
            <a:xfrm>
              <a:off x="11870114" y="46934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4" name="object 9154"/>
            <p:cNvSpPr/>
            <p:nvPr/>
          </p:nvSpPr>
          <p:spPr>
            <a:xfrm>
              <a:off x="11870289" y="46934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5" name="object 9155"/>
            <p:cNvSpPr/>
            <p:nvPr/>
          </p:nvSpPr>
          <p:spPr>
            <a:xfrm>
              <a:off x="11870464" y="46934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6" name="object 9156"/>
            <p:cNvSpPr/>
            <p:nvPr/>
          </p:nvSpPr>
          <p:spPr>
            <a:xfrm>
              <a:off x="11870608" y="4693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7" name="object 9157"/>
            <p:cNvSpPr/>
            <p:nvPr/>
          </p:nvSpPr>
          <p:spPr>
            <a:xfrm>
              <a:off x="11870758" y="4693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8" name="object 9158"/>
            <p:cNvSpPr/>
            <p:nvPr/>
          </p:nvSpPr>
          <p:spPr>
            <a:xfrm>
              <a:off x="11870883" y="46933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9" name="object 9159"/>
            <p:cNvSpPr/>
            <p:nvPr/>
          </p:nvSpPr>
          <p:spPr>
            <a:xfrm>
              <a:off x="11870883" y="46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0" name="object 9160"/>
            <p:cNvSpPr/>
            <p:nvPr/>
          </p:nvSpPr>
          <p:spPr>
            <a:xfrm>
              <a:off x="11870959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1" name="object 9161"/>
            <p:cNvSpPr/>
            <p:nvPr/>
          </p:nvSpPr>
          <p:spPr>
            <a:xfrm>
              <a:off x="11870959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2" name="object 9162"/>
            <p:cNvSpPr/>
            <p:nvPr/>
          </p:nvSpPr>
          <p:spPr>
            <a:xfrm>
              <a:off x="11870984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3" name="object 9163"/>
            <p:cNvSpPr/>
            <p:nvPr/>
          </p:nvSpPr>
          <p:spPr>
            <a:xfrm>
              <a:off x="11870984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4" name="object 9164"/>
            <p:cNvSpPr/>
            <p:nvPr/>
          </p:nvSpPr>
          <p:spPr>
            <a:xfrm>
              <a:off x="11871031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5" name="object 9165"/>
            <p:cNvSpPr/>
            <p:nvPr/>
          </p:nvSpPr>
          <p:spPr>
            <a:xfrm>
              <a:off x="11871057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6" name="object 9166"/>
            <p:cNvSpPr/>
            <p:nvPr/>
          </p:nvSpPr>
          <p:spPr>
            <a:xfrm>
              <a:off x="11871057" y="4693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7" name="object 9167"/>
            <p:cNvSpPr/>
            <p:nvPr/>
          </p:nvSpPr>
          <p:spPr>
            <a:xfrm>
              <a:off x="11871083" y="4693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8" name="object 9168"/>
            <p:cNvSpPr/>
            <p:nvPr/>
          </p:nvSpPr>
          <p:spPr>
            <a:xfrm>
              <a:off x="11871083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9" name="object 9169"/>
            <p:cNvSpPr/>
            <p:nvPr/>
          </p:nvSpPr>
          <p:spPr>
            <a:xfrm>
              <a:off x="11871107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0" name="object 9170"/>
            <p:cNvSpPr/>
            <p:nvPr/>
          </p:nvSpPr>
          <p:spPr>
            <a:xfrm>
              <a:off x="11871129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1" name="object 9171"/>
            <p:cNvSpPr/>
            <p:nvPr/>
          </p:nvSpPr>
          <p:spPr>
            <a:xfrm>
              <a:off x="11871155" y="4693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2" name="object 9172"/>
            <p:cNvSpPr/>
            <p:nvPr/>
          </p:nvSpPr>
          <p:spPr>
            <a:xfrm>
              <a:off x="11871155" y="4693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3" name="object 9173"/>
            <p:cNvSpPr/>
            <p:nvPr/>
          </p:nvSpPr>
          <p:spPr>
            <a:xfrm>
              <a:off x="11871180" y="46933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4" name="object 9174"/>
            <p:cNvSpPr/>
            <p:nvPr/>
          </p:nvSpPr>
          <p:spPr>
            <a:xfrm>
              <a:off x="11871205" y="46933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5" name="object 9175"/>
            <p:cNvSpPr/>
            <p:nvPr/>
          </p:nvSpPr>
          <p:spPr>
            <a:xfrm>
              <a:off x="11871232" y="46933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6" name="object 9176"/>
            <p:cNvSpPr/>
            <p:nvPr/>
          </p:nvSpPr>
          <p:spPr>
            <a:xfrm>
              <a:off x="11871232" y="46932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7" name="object 9177"/>
            <p:cNvSpPr/>
            <p:nvPr/>
          </p:nvSpPr>
          <p:spPr>
            <a:xfrm>
              <a:off x="11871232" y="4693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8" name="object 9178"/>
            <p:cNvSpPr/>
            <p:nvPr/>
          </p:nvSpPr>
          <p:spPr>
            <a:xfrm>
              <a:off x="11871232" y="46932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9" name="object 9179"/>
            <p:cNvSpPr/>
            <p:nvPr/>
          </p:nvSpPr>
          <p:spPr>
            <a:xfrm>
              <a:off x="11871257" y="46932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0" name="object 9180"/>
            <p:cNvSpPr/>
            <p:nvPr/>
          </p:nvSpPr>
          <p:spPr>
            <a:xfrm>
              <a:off x="11871279" y="4693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1" name="object 9181"/>
            <p:cNvSpPr/>
            <p:nvPr/>
          </p:nvSpPr>
          <p:spPr>
            <a:xfrm>
              <a:off x="11871279" y="4693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2" name="object 9182"/>
            <p:cNvSpPr/>
            <p:nvPr/>
          </p:nvSpPr>
          <p:spPr>
            <a:xfrm>
              <a:off x="11871279" y="46932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3" name="object 9183"/>
            <p:cNvSpPr/>
            <p:nvPr/>
          </p:nvSpPr>
          <p:spPr>
            <a:xfrm>
              <a:off x="11871279" y="46932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4" name="object 9184"/>
            <p:cNvSpPr/>
            <p:nvPr/>
          </p:nvSpPr>
          <p:spPr>
            <a:xfrm>
              <a:off x="11871304" y="4693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5" name="object 9185"/>
            <p:cNvSpPr/>
            <p:nvPr/>
          </p:nvSpPr>
          <p:spPr>
            <a:xfrm>
              <a:off x="11871330" y="4693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6" name="object 9186"/>
            <p:cNvSpPr/>
            <p:nvPr/>
          </p:nvSpPr>
          <p:spPr>
            <a:xfrm>
              <a:off x="11871330" y="4693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7" name="object 9187"/>
            <p:cNvSpPr/>
            <p:nvPr/>
          </p:nvSpPr>
          <p:spPr>
            <a:xfrm>
              <a:off x="11871355" y="4693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8" name="object 9188"/>
            <p:cNvSpPr/>
            <p:nvPr/>
          </p:nvSpPr>
          <p:spPr>
            <a:xfrm>
              <a:off x="11871355" y="46932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9" name="object 9189"/>
            <p:cNvSpPr/>
            <p:nvPr/>
          </p:nvSpPr>
          <p:spPr>
            <a:xfrm>
              <a:off x="11871377" y="46932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0" name="object 9190"/>
            <p:cNvSpPr/>
            <p:nvPr/>
          </p:nvSpPr>
          <p:spPr>
            <a:xfrm>
              <a:off x="11871377" y="4693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1" name="object 9191"/>
            <p:cNvSpPr/>
            <p:nvPr/>
          </p:nvSpPr>
          <p:spPr>
            <a:xfrm>
              <a:off x="11871401" y="46931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2" name="object 9192"/>
            <p:cNvSpPr/>
            <p:nvPr/>
          </p:nvSpPr>
          <p:spPr>
            <a:xfrm>
              <a:off x="11871401" y="4693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3" name="object 9193"/>
            <p:cNvSpPr/>
            <p:nvPr/>
          </p:nvSpPr>
          <p:spPr>
            <a:xfrm>
              <a:off x="11871427" y="4693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4" name="object 9194"/>
            <p:cNvSpPr/>
            <p:nvPr/>
          </p:nvSpPr>
          <p:spPr>
            <a:xfrm>
              <a:off x="11871427" y="4693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5" name="object 9195"/>
            <p:cNvSpPr/>
            <p:nvPr/>
          </p:nvSpPr>
          <p:spPr>
            <a:xfrm>
              <a:off x="11871454" y="4693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6" name="object 9196"/>
            <p:cNvSpPr/>
            <p:nvPr/>
          </p:nvSpPr>
          <p:spPr>
            <a:xfrm>
              <a:off x="11871454" y="4693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7" name="object 9197"/>
            <p:cNvSpPr/>
            <p:nvPr/>
          </p:nvSpPr>
          <p:spPr>
            <a:xfrm>
              <a:off x="11871480" y="46930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8" name="object 9198"/>
            <p:cNvSpPr/>
            <p:nvPr/>
          </p:nvSpPr>
          <p:spPr>
            <a:xfrm>
              <a:off x="11871480" y="469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9" name="object 9199"/>
            <p:cNvSpPr/>
            <p:nvPr/>
          </p:nvSpPr>
          <p:spPr>
            <a:xfrm>
              <a:off x="11871504" y="46930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0" name="object 9200"/>
            <p:cNvSpPr/>
            <p:nvPr/>
          </p:nvSpPr>
          <p:spPr>
            <a:xfrm>
              <a:off x="11871504" y="46930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1" name="object 9201"/>
            <p:cNvSpPr/>
            <p:nvPr/>
          </p:nvSpPr>
          <p:spPr>
            <a:xfrm>
              <a:off x="11871527" y="46930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2" name="object 9202"/>
            <p:cNvSpPr/>
            <p:nvPr/>
          </p:nvSpPr>
          <p:spPr>
            <a:xfrm>
              <a:off x="11871527" y="4692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3" name="object 9203"/>
            <p:cNvSpPr/>
            <p:nvPr/>
          </p:nvSpPr>
          <p:spPr>
            <a:xfrm>
              <a:off x="11871527" y="4692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4" name="object 9204"/>
            <p:cNvSpPr/>
            <p:nvPr/>
          </p:nvSpPr>
          <p:spPr>
            <a:xfrm>
              <a:off x="11871527" y="4692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5" name="object 9205"/>
            <p:cNvSpPr/>
            <p:nvPr/>
          </p:nvSpPr>
          <p:spPr>
            <a:xfrm>
              <a:off x="11871552" y="4692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6" name="object 9206"/>
            <p:cNvSpPr/>
            <p:nvPr/>
          </p:nvSpPr>
          <p:spPr>
            <a:xfrm>
              <a:off x="11871552" y="4692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7" name="object 9207"/>
            <p:cNvSpPr/>
            <p:nvPr/>
          </p:nvSpPr>
          <p:spPr>
            <a:xfrm>
              <a:off x="11871552" y="4692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8" name="object 9208"/>
            <p:cNvSpPr/>
            <p:nvPr/>
          </p:nvSpPr>
          <p:spPr>
            <a:xfrm>
              <a:off x="11871552" y="46929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9" name="object 9209"/>
            <p:cNvSpPr/>
            <p:nvPr/>
          </p:nvSpPr>
          <p:spPr>
            <a:xfrm>
              <a:off x="11871576" y="4692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0" name="object 9210"/>
            <p:cNvSpPr/>
            <p:nvPr/>
          </p:nvSpPr>
          <p:spPr>
            <a:xfrm>
              <a:off x="11871576" y="4692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1" name="object 9211"/>
            <p:cNvSpPr/>
            <p:nvPr/>
          </p:nvSpPr>
          <p:spPr>
            <a:xfrm>
              <a:off x="11871576" y="46928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2" name="object 9212"/>
            <p:cNvSpPr/>
            <p:nvPr/>
          </p:nvSpPr>
          <p:spPr>
            <a:xfrm>
              <a:off x="11871576" y="4692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3" name="object 9213"/>
            <p:cNvSpPr/>
            <p:nvPr/>
          </p:nvSpPr>
          <p:spPr>
            <a:xfrm>
              <a:off x="11871576" y="4692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4" name="object 9214"/>
            <p:cNvSpPr/>
            <p:nvPr/>
          </p:nvSpPr>
          <p:spPr>
            <a:xfrm>
              <a:off x="11871576" y="46927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5" name="object 9215"/>
            <p:cNvSpPr/>
            <p:nvPr/>
          </p:nvSpPr>
          <p:spPr>
            <a:xfrm>
              <a:off x="11869945" y="4696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6" name="object 9216"/>
            <p:cNvSpPr/>
            <p:nvPr/>
          </p:nvSpPr>
          <p:spPr>
            <a:xfrm>
              <a:off x="11870114" y="46969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7" name="object 9217"/>
            <p:cNvSpPr/>
            <p:nvPr/>
          </p:nvSpPr>
          <p:spPr>
            <a:xfrm>
              <a:off x="11870264" y="4696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8" name="object 9218"/>
            <p:cNvSpPr/>
            <p:nvPr/>
          </p:nvSpPr>
          <p:spPr>
            <a:xfrm>
              <a:off x="11870412" y="4696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2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9" name="object 9219"/>
            <p:cNvSpPr/>
            <p:nvPr/>
          </p:nvSpPr>
          <p:spPr>
            <a:xfrm>
              <a:off x="11870588" y="46968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0" name="object 9220"/>
            <p:cNvSpPr/>
            <p:nvPr/>
          </p:nvSpPr>
          <p:spPr>
            <a:xfrm>
              <a:off x="11870736" y="46968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31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1" name="object 9221"/>
            <p:cNvSpPr/>
            <p:nvPr/>
          </p:nvSpPr>
          <p:spPr>
            <a:xfrm>
              <a:off x="11870883" y="46968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2" name="object 9222"/>
            <p:cNvSpPr/>
            <p:nvPr/>
          </p:nvSpPr>
          <p:spPr>
            <a:xfrm>
              <a:off x="11870908" y="46968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3" name="object 9223"/>
            <p:cNvSpPr/>
            <p:nvPr/>
          </p:nvSpPr>
          <p:spPr>
            <a:xfrm>
              <a:off x="11870908" y="4696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4" name="object 9224"/>
            <p:cNvSpPr/>
            <p:nvPr/>
          </p:nvSpPr>
          <p:spPr>
            <a:xfrm>
              <a:off x="11870959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5" name="object 9225"/>
            <p:cNvSpPr/>
            <p:nvPr/>
          </p:nvSpPr>
          <p:spPr>
            <a:xfrm>
              <a:off x="11870959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6" name="object 9226"/>
            <p:cNvSpPr/>
            <p:nvPr/>
          </p:nvSpPr>
          <p:spPr>
            <a:xfrm>
              <a:off x="11871005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7" name="object 9227"/>
            <p:cNvSpPr/>
            <p:nvPr/>
          </p:nvSpPr>
          <p:spPr>
            <a:xfrm>
              <a:off x="11871005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8" name="object 9228"/>
            <p:cNvSpPr/>
            <p:nvPr/>
          </p:nvSpPr>
          <p:spPr>
            <a:xfrm>
              <a:off x="11871031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9" name="object 9229"/>
            <p:cNvSpPr/>
            <p:nvPr/>
          </p:nvSpPr>
          <p:spPr>
            <a:xfrm>
              <a:off x="11871031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0" name="object 9230"/>
            <p:cNvSpPr/>
            <p:nvPr/>
          </p:nvSpPr>
          <p:spPr>
            <a:xfrm>
              <a:off x="11871057" y="4696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1" name="object 9231"/>
            <p:cNvSpPr/>
            <p:nvPr/>
          </p:nvSpPr>
          <p:spPr>
            <a:xfrm>
              <a:off x="11871083" y="4696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2" name="object 9232"/>
            <p:cNvSpPr/>
            <p:nvPr/>
          </p:nvSpPr>
          <p:spPr>
            <a:xfrm>
              <a:off x="11871083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3" name="object 9233"/>
            <p:cNvSpPr/>
            <p:nvPr/>
          </p:nvSpPr>
          <p:spPr>
            <a:xfrm>
              <a:off x="11871107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4" name="object 9234"/>
            <p:cNvSpPr/>
            <p:nvPr/>
          </p:nvSpPr>
          <p:spPr>
            <a:xfrm>
              <a:off x="11871129" y="4696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5" name="object 9235"/>
            <p:cNvSpPr/>
            <p:nvPr/>
          </p:nvSpPr>
          <p:spPr>
            <a:xfrm>
              <a:off x="11871129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6" name="object 9236"/>
            <p:cNvSpPr/>
            <p:nvPr/>
          </p:nvSpPr>
          <p:spPr>
            <a:xfrm>
              <a:off x="11871155" y="4696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7" name="object 9237"/>
            <p:cNvSpPr/>
            <p:nvPr/>
          </p:nvSpPr>
          <p:spPr>
            <a:xfrm>
              <a:off x="11871180" y="46967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8" name="object 9238"/>
            <p:cNvSpPr/>
            <p:nvPr/>
          </p:nvSpPr>
          <p:spPr>
            <a:xfrm>
              <a:off x="11871205" y="46967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9" name="object 9239"/>
            <p:cNvSpPr/>
            <p:nvPr/>
          </p:nvSpPr>
          <p:spPr>
            <a:xfrm>
              <a:off x="11871232" y="4696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0" name="object 9240"/>
            <p:cNvSpPr/>
            <p:nvPr/>
          </p:nvSpPr>
          <p:spPr>
            <a:xfrm>
              <a:off x="11871232" y="4696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1" name="object 9241"/>
            <p:cNvSpPr/>
            <p:nvPr/>
          </p:nvSpPr>
          <p:spPr>
            <a:xfrm>
              <a:off x="11871232" y="4696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2" name="object 9242"/>
            <p:cNvSpPr/>
            <p:nvPr/>
          </p:nvSpPr>
          <p:spPr>
            <a:xfrm>
              <a:off x="11871232" y="46967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3" name="object 9243"/>
            <p:cNvSpPr/>
            <p:nvPr/>
          </p:nvSpPr>
          <p:spPr>
            <a:xfrm>
              <a:off x="11871257" y="46967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4" name="object 9244"/>
            <p:cNvSpPr/>
            <p:nvPr/>
          </p:nvSpPr>
          <p:spPr>
            <a:xfrm>
              <a:off x="11871279" y="4696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5" name="object 9245"/>
            <p:cNvSpPr/>
            <p:nvPr/>
          </p:nvSpPr>
          <p:spPr>
            <a:xfrm>
              <a:off x="11871279" y="46967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6" name="object 9246"/>
            <p:cNvSpPr/>
            <p:nvPr/>
          </p:nvSpPr>
          <p:spPr>
            <a:xfrm>
              <a:off x="11871304" y="4696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7" name="object 9247"/>
            <p:cNvSpPr/>
            <p:nvPr/>
          </p:nvSpPr>
          <p:spPr>
            <a:xfrm>
              <a:off x="11871330" y="4696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8" name="object 9248"/>
            <p:cNvSpPr/>
            <p:nvPr/>
          </p:nvSpPr>
          <p:spPr>
            <a:xfrm>
              <a:off x="11871330" y="46967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9" name="object 9249"/>
            <p:cNvSpPr/>
            <p:nvPr/>
          </p:nvSpPr>
          <p:spPr>
            <a:xfrm>
              <a:off x="11871355" y="4696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0" name="object 9250"/>
            <p:cNvSpPr/>
            <p:nvPr/>
          </p:nvSpPr>
          <p:spPr>
            <a:xfrm>
              <a:off x="11871355" y="469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1" name="object 9251"/>
            <p:cNvSpPr/>
            <p:nvPr/>
          </p:nvSpPr>
          <p:spPr>
            <a:xfrm>
              <a:off x="11871377" y="4696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2" name="object 9252"/>
            <p:cNvSpPr/>
            <p:nvPr/>
          </p:nvSpPr>
          <p:spPr>
            <a:xfrm>
              <a:off x="11871377" y="4696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3" name="object 9253"/>
            <p:cNvSpPr/>
            <p:nvPr/>
          </p:nvSpPr>
          <p:spPr>
            <a:xfrm>
              <a:off x="11871401" y="46966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4" name="object 9254"/>
            <p:cNvSpPr/>
            <p:nvPr/>
          </p:nvSpPr>
          <p:spPr>
            <a:xfrm>
              <a:off x="11871401" y="4696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5" name="object 9255"/>
            <p:cNvSpPr/>
            <p:nvPr/>
          </p:nvSpPr>
          <p:spPr>
            <a:xfrm>
              <a:off x="11871427" y="469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6" name="object 9256"/>
            <p:cNvSpPr/>
            <p:nvPr/>
          </p:nvSpPr>
          <p:spPr>
            <a:xfrm>
              <a:off x="11871454" y="469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7" name="object 9257"/>
            <p:cNvSpPr/>
            <p:nvPr/>
          </p:nvSpPr>
          <p:spPr>
            <a:xfrm>
              <a:off x="11871480" y="4696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8" name="object 9258"/>
            <p:cNvSpPr/>
            <p:nvPr/>
          </p:nvSpPr>
          <p:spPr>
            <a:xfrm>
              <a:off x="11871480" y="4696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9" name="object 9259"/>
            <p:cNvSpPr/>
            <p:nvPr/>
          </p:nvSpPr>
          <p:spPr>
            <a:xfrm>
              <a:off x="11871504" y="46965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0" name="object 9260"/>
            <p:cNvSpPr/>
            <p:nvPr/>
          </p:nvSpPr>
          <p:spPr>
            <a:xfrm>
              <a:off x="11871504" y="4696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1" name="object 9261"/>
            <p:cNvSpPr/>
            <p:nvPr/>
          </p:nvSpPr>
          <p:spPr>
            <a:xfrm>
              <a:off x="11871527" y="46964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2" name="object 9262"/>
            <p:cNvSpPr/>
            <p:nvPr/>
          </p:nvSpPr>
          <p:spPr>
            <a:xfrm>
              <a:off x="11871527" y="4696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3" name="object 9263"/>
            <p:cNvSpPr/>
            <p:nvPr/>
          </p:nvSpPr>
          <p:spPr>
            <a:xfrm>
              <a:off x="11871552" y="4696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4" name="object 9264"/>
            <p:cNvSpPr/>
            <p:nvPr/>
          </p:nvSpPr>
          <p:spPr>
            <a:xfrm>
              <a:off x="11871552" y="46964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5" name="object 9265"/>
            <p:cNvSpPr/>
            <p:nvPr/>
          </p:nvSpPr>
          <p:spPr>
            <a:xfrm>
              <a:off x="11871552" y="46964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6" name="object 9266"/>
            <p:cNvSpPr/>
            <p:nvPr/>
          </p:nvSpPr>
          <p:spPr>
            <a:xfrm>
              <a:off x="11871552" y="46963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7" name="object 9267"/>
            <p:cNvSpPr/>
            <p:nvPr/>
          </p:nvSpPr>
          <p:spPr>
            <a:xfrm>
              <a:off x="11871576" y="4696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8" name="object 9268"/>
            <p:cNvSpPr/>
            <p:nvPr/>
          </p:nvSpPr>
          <p:spPr>
            <a:xfrm>
              <a:off x="11871576" y="46963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9" name="object 9269"/>
            <p:cNvSpPr/>
            <p:nvPr/>
          </p:nvSpPr>
          <p:spPr>
            <a:xfrm>
              <a:off x="11871576" y="46963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0" name="object 9270"/>
            <p:cNvSpPr/>
            <p:nvPr/>
          </p:nvSpPr>
          <p:spPr>
            <a:xfrm>
              <a:off x="11871576" y="4696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1" name="object 9271"/>
            <p:cNvSpPr/>
            <p:nvPr/>
          </p:nvSpPr>
          <p:spPr>
            <a:xfrm>
              <a:off x="11871576" y="46962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2" name="object 9272"/>
            <p:cNvSpPr/>
            <p:nvPr/>
          </p:nvSpPr>
          <p:spPr>
            <a:xfrm>
              <a:off x="11871576" y="46962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3" name="object 9273"/>
            <p:cNvSpPr/>
            <p:nvPr/>
          </p:nvSpPr>
          <p:spPr>
            <a:xfrm>
              <a:off x="11863999" y="46970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4" name="object 9274"/>
            <p:cNvSpPr/>
            <p:nvPr/>
          </p:nvSpPr>
          <p:spPr>
            <a:xfrm>
              <a:off x="11863999" y="469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5" name="object 9275"/>
            <p:cNvSpPr/>
            <p:nvPr/>
          </p:nvSpPr>
          <p:spPr>
            <a:xfrm>
              <a:off x="11863999" y="46970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6" name="object 9276"/>
            <p:cNvSpPr/>
            <p:nvPr/>
          </p:nvSpPr>
          <p:spPr>
            <a:xfrm>
              <a:off x="11865338" y="4695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7" name="object 9277"/>
            <p:cNvSpPr/>
            <p:nvPr/>
          </p:nvSpPr>
          <p:spPr>
            <a:xfrm>
              <a:off x="11865307" y="46951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8" name="object 9278"/>
            <p:cNvSpPr/>
            <p:nvPr/>
          </p:nvSpPr>
          <p:spPr>
            <a:xfrm>
              <a:off x="11865312" y="46951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9" name="object 9279"/>
            <p:cNvSpPr/>
            <p:nvPr/>
          </p:nvSpPr>
          <p:spPr>
            <a:xfrm>
              <a:off x="11865312" y="4695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0" name="object 9280"/>
            <p:cNvSpPr/>
            <p:nvPr/>
          </p:nvSpPr>
          <p:spPr>
            <a:xfrm>
              <a:off x="11865291" y="46951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1" name="object 9281"/>
            <p:cNvSpPr/>
            <p:nvPr/>
          </p:nvSpPr>
          <p:spPr>
            <a:xfrm>
              <a:off x="11865267" y="46951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2" name="object 9282"/>
            <p:cNvSpPr/>
            <p:nvPr/>
          </p:nvSpPr>
          <p:spPr>
            <a:xfrm>
              <a:off x="11865266" y="4695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3" name="object 9283"/>
            <p:cNvSpPr/>
            <p:nvPr/>
          </p:nvSpPr>
          <p:spPr>
            <a:xfrm>
              <a:off x="11865245" y="46951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4" name="object 9284"/>
            <p:cNvSpPr/>
            <p:nvPr/>
          </p:nvSpPr>
          <p:spPr>
            <a:xfrm>
              <a:off x="11865240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5" name="object 9285"/>
            <p:cNvSpPr/>
            <p:nvPr/>
          </p:nvSpPr>
          <p:spPr>
            <a:xfrm>
              <a:off x="11865209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6" name="object 9286"/>
            <p:cNvSpPr/>
            <p:nvPr/>
          </p:nvSpPr>
          <p:spPr>
            <a:xfrm>
              <a:off x="11865215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7" name="object 9287"/>
            <p:cNvSpPr/>
            <p:nvPr/>
          </p:nvSpPr>
          <p:spPr>
            <a:xfrm>
              <a:off x="11865194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  <a:path w="634" h="0">
                  <a:moveTo>
                    <a:pt x="20" y="0"/>
                  </a:moveTo>
                  <a:lnTo>
                    <a:pt x="0" y="0"/>
                  </a:lnTo>
                </a:path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8" name="object 9288"/>
            <p:cNvSpPr/>
            <p:nvPr/>
          </p:nvSpPr>
          <p:spPr>
            <a:xfrm>
              <a:off x="11865142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9" name="object 9289"/>
            <p:cNvSpPr/>
            <p:nvPr/>
          </p:nvSpPr>
          <p:spPr>
            <a:xfrm>
              <a:off x="11865110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1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0" name="object 9290"/>
            <p:cNvSpPr/>
            <p:nvPr/>
          </p:nvSpPr>
          <p:spPr>
            <a:xfrm>
              <a:off x="11871576" y="4696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1" name="object 9291"/>
            <p:cNvSpPr/>
            <p:nvPr/>
          </p:nvSpPr>
          <p:spPr>
            <a:xfrm>
              <a:off x="11871576" y="46962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2" name="object 9292"/>
            <p:cNvSpPr/>
            <p:nvPr/>
          </p:nvSpPr>
          <p:spPr>
            <a:xfrm>
              <a:off x="11871576" y="46962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3" name="object 9293"/>
            <p:cNvSpPr/>
            <p:nvPr/>
          </p:nvSpPr>
          <p:spPr>
            <a:xfrm>
              <a:off x="11871576" y="4696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4" name="object 9294"/>
            <p:cNvSpPr/>
            <p:nvPr/>
          </p:nvSpPr>
          <p:spPr>
            <a:xfrm>
              <a:off x="11871576" y="4696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5" name="object 9295"/>
            <p:cNvSpPr/>
            <p:nvPr/>
          </p:nvSpPr>
          <p:spPr>
            <a:xfrm>
              <a:off x="11871576" y="46961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6" name="object 9296"/>
            <p:cNvSpPr/>
            <p:nvPr/>
          </p:nvSpPr>
          <p:spPr>
            <a:xfrm>
              <a:off x="11871576" y="46961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7" name="object 9297"/>
            <p:cNvSpPr/>
            <p:nvPr/>
          </p:nvSpPr>
          <p:spPr>
            <a:xfrm>
              <a:off x="11871545" y="4696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8" name="object 9298"/>
            <p:cNvSpPr/>
            <p:nvPr/>
          </p:nvSpPr>
          <p:spPr>
            <a:xfrm>
              <a:off x="11871552" y="46960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9" name="object 9299"/>
            <p:cNvSpPr/>
            <p:nvPr/>
          </p:nvSpPr>
          <p:spPr>
            <a:xfrm>
              <a:off x="11871552" y="4696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0" name="object 9300"/>
            <p:cNvSpPr/>
            <p:nvPr/>
          </p:nvSpPr>
          <p:spPr>
            <a:xfrm>
              <a:off x="11871552" y="4696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1" name="object 9301"/>
            <p:cNvSpPr/>
            <p:nvPr/>
          </p:nvSpPr>
          <p:spPr>
            <a:xfrm>
              <a:off x="11871520" y="46960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2" name="object 9302"/>
            <p:cNvSpPr/>
            <p:nvPr/>
          </p:nvSpPr>
          <p:spPr>
            <a:xfrm>
              <a:off x="11871527" y="46960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3" name="object 9303"/>
            <p:cNvSpPr/>
            <p:nvPr/>
          </p:nvSpPr>
          <p:spPr>
            <a:xfrm>
              <a:off x="11871527" y="46959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4" name="object 9304"/>
            <p:cNvSpPr/>
            <p:nvPr/>
          </p:nvSpPr>
          <p:spPr>
            <a:xfrm>
              <a:off x="11871527" y="4695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5" name="object 9305"/>
            <p:cNvSpPr/>
            <p:nvPr/>
          </p:nvSpPr>
          <p:spPr>
            <a:xfrm>
              <a:off x="11871506" y="4695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6" name="object 9306"/>
            <p:cNvSpPr/>
            <p:nvPr/>
          </p:nvSpPr>
          <p:spPr>
            <a:xfrm>
              <a:off x="11871504" y="46959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7" name="object 9307"/>
            <p:cNvSpPr/>
            <p:nvPr/>
          </p:nvSpPr>
          <p:spPr>
            <a:xfrm>
              <a:off x="11871504" y="4695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8" name="object 9308"/>
            <p:cNvSpPr/>
            <p:nvPr/>
          </p:nvSpPr>
          <p:spPr>
            <a:xfrm>
              <a:off x="11871504" y="46959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9" name="object 9309"/>
            <p:cNvSpPr/>
            <p:nvPr/>
          </p:nvSpPr>
          <p:spPr>
            <a:xfrm>
              <a:off x="11871483" y="4695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20"/>
                  </a:lnTo>
                </a:path>
                <a:path w="634" h="635">
                  <a:moveTo>
                    <a:pt x="2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0" name="object 9310"/>
            <p:cNvSpPr/>
            <p:nvPr/>
          </p:nvSpPr>
          <p:spPr>
            <a:xfrm>
              <a:off x="11871480" y="4695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1" name="object 9311"/>
            <p:cNvSpPr/>
            <p:nvPr/>
          </p:nvSpPr>
          <p:spPr>
            <a:xfrm>
              <a:off x="11871448" y="4695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2" name="object 9312"/>
            <p:cNvSpPr/>
            <p:nvPr/>
          </p:nvSpPr>
          <p:spPr>
            <a:xfrm>
              <a:off x="11871454" y="46958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3" name="object 9313"/>
            <p:cNvSpPr/>
            <p:nvPr/>
          </p:nvSpPr>
          <p:spPr>
            <a:xfrm>
              <a:off x="11871422" y="4695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4" name="object 9314"/>
            <p:cNvSpPr/>
            <p:nvPr/>
          </p:nvSpPr>
          <p:spPr>
            <a:xfrm>
              <a:off x="11871427" y="46958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5" name="object 9315"/>
            <p:cNvSpPr/>
            <p:nvPr/>
          </p:nvSpPr>
          <p:spPr>
            <a:xfrm>
              <a:off x="11871406" y="46958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6" name="object 9316"/>
            <p:cNvSpPr/>
            <p:nvPr/>
          </p:nvSpPr>
          <p:spPr>
            <a:xfrm>
              <a:off x="11871401" y="46958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7" name="object 9317"/>
            <p:cNvSpPr/>
            <p:nvPr/>
          </p:nvSpPr>
          <p:spPr>
            <a:xfrm>
              <a:off x="11871380" y="4695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8" name="object 9318"/>
            <p:cNvSpPr/>
            <p:nvPr/>
          </p:nvSpPr>
          <p:spPr>
            <a:xfrm>
              <a:off x="11871356" y="469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9" name="object 9319"/>
            <p:cNvSpPr/>
            <p:nvPr/>
          </p:nvSpPr>
          <p:spPr>
            <a:xfrm>
              <a:off x="11871324" y="46957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0" name="object 9320"/>
            <p:cNvSpPr/>
            <p:nvPr/>
          </p:nvSpPr>
          <p:spPr>
            <a:xfrm>
              <a:off x="11871330" y="46957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1" name="object 9321"/>
            <p:cNvSpPr/>
            <p:nvPr/>
          </p:nvSpPr>
          <p:spPr>
            <a:xfrm>
              <a:off x="11871299" y="46957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2" name="object 9322"/>
            <p:cNvSpPr/>
            <p:nvPr/>
          </p:nvSpPr>
          <p:spPr>
            <a:xfrm>
              <a:off x="11871283" y="46957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3" name="object 9323"/>
            <p:cNvSpPr/>
            <p:nvPr/>
          </p:nvSpPr>
          <p:spPr>
            <a:xfrm>
              <a:off x="11871258" y="46957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4" name="object 9324"/>
            <p:cNvSpPr/>
            <p:nvPr/>
          </p:nvSpPr>
          <p:spPr>
            <a:xfrm>
              <a:off x="11871225" y="4695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5" name="object 9325"/>
            <p:cNvSpPr/>
            <p:nvPr/>
          </p:nvSpPr>
          <p:spPr>
            <a:xfrm>
              <a:off x="11871201" y="4695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6" name="object 9326"/>
            <p:cNvSpPr/>
            <p:nvPr/>
          </p:nvSpPr>
          <p:spPr>
            <a:xfrm>
              <a:off x="11871174" y="4695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7" name="object 9327"/>
            <p:cNvSpPr/>
            <p:nvPr/>
          </p:nvSpPr>
          <p:spPr>
            <a:xfrm>
              <a:off x="11871180" y="46957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8" name="object 9328"/>
            <p:cNvSpPr/>
            <p:nvPr/>
          </p:nvSpPr>
          <p:spPr>
            <a:xfrm>
              <a:off x="11871180" y="46956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9" name="object 9329"/>
            <p:cNvSpPr/>
            <p:nvPr/>
          </p:nvSpPr>
          <p:spPr>
            <a:xfrm>
              <a:off x="11871180" y="4695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0" name="object 9330"/>
            <p:cNvSpPr/>
            <p:nvPr/>
          </p:nvSpPr>
          <p:spPr>
            <a:xfrm>
              <a:off x="11871149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1" name="object 9331"/>
            <p:cNvSpPr/>
            <p:nvPr/>
          </p:nvSpPr>
          <p:spPr>
            <a:xfrm>
              <a:off x="11871134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2" name="object 9332"/>
            <p:cNvSpPr/>
            <p:nvPr/>
          </p:nvSpPr>
          <p:spPr>
            <a:xfrm>
              <a:off x="11871129" y="4695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3" name="object 9333"/>
            <p:cNvSpPr/>
            <p:nvPr/>
          </p:nvSpPr>
          <p:spPr>
            <a:xfrm>
              <a:off x="11871108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4" name="object 9334"/>
            <p:cNvSpPr/>
            <p:nvPr/>
          </p:nvSpPr>
          <p:spPr>
            <a:xfrm>
              <a:off x="11871086" y="46956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5" name="object 9335"/>
            <p:cNvSpPr/>
            <p:nvPr/>
          </p:nvSpPr>
          <p:spPr>
            <a:xfrm>
              <a:off x="11871083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6" name="object 9336"/>
            <p:cNvSpPr/>
            <p:nvPr/>
          </p:nvSpPr>
          <p:spPr>
            <a:xfrm>
              <a:off x="11871051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7" name="object 9337"/>
            <p:cNvSpPr/>
            <p:nvPr/>
          </p:nvSpPr>
          <p:spPr>
            <a:xfrm>
              <a:off x="11871057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8" name="object 9338"/>
            <p:cNvSpPr/>
            <p:nvPr/>
          </p:nvSpPr>
          <p:spPr>
            <a:xfrm>
              <a:off x="11871025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9" name="object 9339"/>
            <p:cNvSpPr/>
            <p:nvPr/>
          </p:nvSpPr>
          <p:spPr>
            <a:xfrm>
              <a:off x="11871031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0" name="object 9340"/>
            <p:cNvSpPr/>
            <p:nvPr/>
          </p:nvSpPr>
          <p:spPr>
            <a:xfrm>
              <a:off x="11871010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1" name="object 9341"/>
            <p:cNvSpPr/>
            <p:nvPr/>
          </p:nvSpPr>
          <p:spPr>
            <a:xfrm>
              <a:off x="11871005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2" name="object 9342"/>
            <p:cNvSpPr/>
            <p:nvPr/>
          </p:nvSpPr>
          <p:spPr>
            <a:xfrm>
              <a:off x="11870974" y="46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31" y="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3" name="object 9343"/>
            <p:cNvSpPr/>
            <p:nvPr/>
          </p:nvSpPr>
          <p:spPr>
            <a:xfrm>
              <a:off x="11870819" y="4695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4" name="object 9344"/>
            <p:cNvSpPr/>
            <p:nvPr/>
          </p:nvSpPr>
          <p:spPr>
            <a:xfrm>
              <a:off x="11870659" y="46956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5" name="object 9345"/>
            <p:cNvSpPr/>
            <p:nvPr/>
          </p:nvSpPr>
          <p:spPr>
            <a:xfrm>
              <a:off x="11870485" y="4695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6" name="object 9346"/>
            <p:cNvSpPr/>
            <p:nvPr/>
          </p:nvSpPr>
          <p:spPr>
            <a:xfrm>
              <a:off x="11870346" y="4695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1" y="0"/>
                  </a:moveTo>
                  <a:lnTo>
                    <a:pt x="10" y="0"/>
                  </a:lnTo>
                </a:path>
                <a:path w="634" h="0">
                  <a:moveTo>
                    <a:pt x="41" y="0"/>
                  </a:moveTo>
                  <a:lnTo>
                    <a:pt x="0" y="0"/>
                  </a:lnTo>
                </a:path>
                <a:path w="634" h="0">
                  <a:moveTo>
                    <a:pt x="41" y="0"/>
                  </a:moveTo>
                  <a:lnTo>
                    <a:pt x="10" y="0"/>
                  </a:lnTo>
                </a:path>
                <a:path w="634" h="0">
                  <a:moveTo>
                    <a:pt x="41" y="0"/>
                  </a:moveTo>
                  <a:lnTo>
                    <a:pt x="20" y="0"/>
                  </a:lnTo>
                </a:path>
                <a:path w="634" h="0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7" name="object 9347"/>
            <p:cNvSpPr/>
            <p:nvPr/>
          </p:nvSpPr>
          <p:spPr>
            <a:xfrm>
              <a:off x="11870165" y="4695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20"/>
                  </a:moveTo>
                  <a:lnTo>
                    <a:pt x="20" y="20"/>
                  </a:lnTo>
                </a:path>
                <a:path w="634" h="635">
                  <a:moveTo>
                    <a:pt x="52" y="20"/>
                  </a:moveTo>
                  <a:lnTo>
                    <a:pt x="0" y="20"/>
                  </a:lnTo>
                </a:path>
                <a:path w="634" h="635">
                  <a:moveTo>
                    <a:pt x="52" y="20"/>
                  </a:moveTo>
                  <a:lnTo>
                    <a:pt x="31" y="20"/>
                  </a:lnTo>
                </a:path>
                <a:path w="634" h="635">
                  <a:moveTo>
                    <a:pt x="52" y="2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8" name="object 9348"/>
            <p:cNvSpPr/>
            <p:nvPr/>
          </p:nvSpPr>
          <p:spPr>
            <a:xfrm>
              <a:off x="11869943" y="46955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9" name="object 9349"/>
            <p:cNvSpPr/>
            <p:nvPr/>
          </p:nvSpPr>
          <p:spPr>
            <a:xfrm>
              <a:off x="11871576" y="46927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0" name="object 9350"/>
            <p:cNvSpPr/>
            <p:nvPr/>
          </p:nvSpPr>
          <p:spPr>
            <a:xfrm>
              <a:off x="11871576" y="4692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1" name="object 9351"/>
            <p:cNvSpPr/>
            <p:nvPr/>
          </p:nvSpPr>
          <p:spPr>
            <a:xfrm>
              <a:off x="11871576" y="4692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2" name="object 9352"/>
            <p:cNvSpPr/>
            <p:nvPr/>
          </p:nvSpPr>
          <p:spPr>
            <a:xfrm>
              <a:off x="11871576" y="4692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3" name="object 9353"/>
            <p:cNvSpPr/>
            <p:nvPr/>
          </p:nvSpPr>
          <p:spPr>
            <a:xfrm>
              <a:off x="11871576" y="46927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4" name="object 9354"/>
            <p:cNvSpPr/>
            <p:nvPr/>
          </p:nvSpPr>
          <p:spPr>
            <a:xfrm>
              <a:off x="11871576" y="46926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5" name="object 9355"/>
            <p:cNvSpPr/>
            <p:nvPr/>
          </p:nvSpPr>
          <p:spPr>
            <a:xfrm>
              <a:off x="11871576" y="46926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6" name="object 9356"/>
            <p:cNvSpPr/>
            <p:nvPr/>
          </p:nvSpPr>
          <p:spPr>
            <a:xfrm>
              <a:off x="11871545" y="4692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7" name="object 9357"/>
            <p:cNvSpPr/>
            <p:nvPr/>
          </p:nvSpPr>
          <p:spPr>
            <a:xfrm>
              <a:off x="11871552" y="4692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8" name="object 9358"/>
            <p:cNvSpPr/>
            <p:nvPr/>
          </p:nvSpPr>
          <p:spPr>
            <a:xfrm>
              <a:off x="11871520" y="4692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9" name="object 9359"/>
            <p:cNvSpPr/>
            <p:nvPr/>
          </p:nvSpPr>
          <p:spPr>
            <a:xfrm>
              <a:off x="11871527" y="4692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0" name="object 9360"/>
            <p:cNvSpPr/>
            <p:nvPr/>
          </p:nvSpPr>
          <p:spPr>
            <a:xfrm>
              <a:off x="11871527" y="46925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1" name="object 9361"/>
            <p:cNvSpPr/>
            <p:nvPr/>
          </p:nvSpPr>
          <p:spPr>
            <a:xfrm>
              <a:off x="11871527" y="46925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2" name="object 9362"/>
            <p:cNvSpPr/>
            <p:nvPr/>
          </p:nvSpPr>
          <p:spPr>
            <a:xfrm>
              <a:off x="11871506" y="4692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3" name="object 9363"/>
            <p:cNvSpPr/>
            <p:nvPr/>
          </p:nvSpPr>
          <p:spPr>
            <a:xfrm>
              <a:off x="11871504" y="4692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4" name="object 9364"/>
            <p:cNvSpPr/>
            <p:nvPr/>
          </p:nvSpPr>
          <p:spPr>
            <a:xfrm>
              <a:off x="11871483" y="469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5" name="object 9365"/>
            <p:cNvSpPr/>
            <p:nvPr/>
          </p:nvSpPr>
          <p:spPr>
            <a:xfrm>
              <a:off x="11871480" y="4692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6" name="object 9366"/>
            <p:cNvSpPr/>
            <p:nvPr/>
          </p:nvSpPr>
          <p:spPr>
            <a:xfrm>
              <a:off x="11871448" y="46924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7" name="object 9367"/>
            <p:cNvSpPr/>
            <p:nvPr/>
          </p:nvSpPr>
          <p:spPr>
            <a:xfrm>
              <a:off x="11871454" y="46924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8" name="object 9368"/>
            <p:cNvSpPr/>
            <p:nvPr/>
          </p:nvSpPr>
          <p:spPr>
            <a:xfrm>
              <a:off x="11871422" y="46924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9" name="object 9369"/>
            <p:cNvSpPr/>
            <p:nvPr/>
          </p:nvSpPr>
          <p:spPr>
            <a:xfrm>
              <a:off x="11871406" y="4692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0" name="object 9370"/>
            <p:cNvSpPr/>
            <p:nvPr/>
          </p:nvSpPr>
          <p:spPr>
            <a:xfrm>
              <a:off x="11871380" y="46923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1" name="object 9371"/>
            <p:cNvSpPr/>
            <p:nvPr/>
          </p:nvSpPr>
          <p:spPr>
            <a:xfrm>
              <a:off x="11871356" y="4692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2" name="object 9372"/>
            <p:cNvSpPr/>
            <p:nvPr/>
          </p:nvSpPr>
          <p:spPr>
            <a:xfrm>
              <a:off x="11871324" y="4692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3" name="object 9373"/>
            <p:cNvSpPr/>
            <p:nvPr/>
          </p:nvSpPr>
          <p:spPr>
            <a:xfrm>
              <a:off x="11871330" y="46923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4" name="object 9374"/>
            <p:cNvSpPr/>
            <p:nvPr/>
          </p:nvSpPr>
          <p:spPr>
            <a:xfrm>
              <a:off x="11871299" y="46923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5" name="object 9375"/>
            <p:cNvSpPr/>
            <p:nvPr/>
          </p:nvSpPr>
          <p:spPr>
            <a:xfrm>
              <a:off x="11871283" y="4692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6" name="object 9376"/>
            <p:cNvSpPr/>
            <p:nvPr/>
          </p:nvSpPr>
          <p:spPr>
            <a:xfrm>
              <a:off x="11871258" y="46922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7" name="object 9377"/>
            <p:cNvSpPr/>
            <p:nvPr/>
          </p:nvSpPr>
          <p:spPr>
            <a:xfrm>
              <a:off x="11871225" y="4692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8" name="object 9378"/>
            <p:cNvSpPr/>
            <p:nvPr/>
          </p:nvSpPr>
          <p:spPr>
            <a:xfrm>
              <a:off x="11871201" y="46922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9" name="object 9379"/>
            <p:cNvSpPr/>
            <p:nvPr/>
          </p:nvSpPr>
          <p:spPr>
            <a:xfrm>
              <a:off x="11871174" y="46922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0" name="object 9380"/>
            <p:cNvSpPr/>
            <p:nvPr/>
          </p:nvSpPr>
          <p:spPr>
            <a:xfrm>
              <a:off x="11871180" y="4692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1" name="object 9381"/>
            <p:cNvSpPr/>
            <p:nvPr/>
          </p:nvSpPr>
          <p:spPr>
            <a:xfrm>
              <a:off x="11871149" y="4692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2" name="object 9382"/>
            <p:cNvSpPr/>
            <p:nvPr/>
          </p:nvSpPr>
          <p:spPr>
            <a:xfrm>
              <a:off x="11871134" y="46922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3" name="object 9383"/>
            <p:cNvSpPr/>
            <p:nvPr/>
          </p:nvSpPr>
          <p:spPr>
            <a:xfrm>
              <a:off x="11871108" y="46922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4" name="object 9384"/>
            <p:cNvSpPr/>
            <p:nvPr/>
          </p:nvSpPr>
          <p:spPr>
            <a:xfrm>
              <a:off x="11871086" y="46921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5" name="object 9385"/>
            <p:cNvSpPr/>
            <p:nvPr/>
          </p:nvSpPr>
          <p:spPr>
            <a:xfrm>
              <a:off x="11871083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6" name="object 9386"/>
            <p:cNvSpPr/>
            <p:nvPr/>
          </p:nvSpPr>
          <p:spPr>
            <a:xfrm>
              <a:off x="11871051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7" name="object 9387"/>
            <p:cNvSpPr/>
            <p:nvPr/>
          </p:nvSpPr>
          <p:spPr>
            <a:xfrm>
              <a:off x="11871057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8" name="object 9388"/>
            <p:cNvSpPr/>
            <p:nvPr/>
          </p:nvSpPr>
          <p:spPr>
            <a:xfrm>
              <a:off x="11871025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9" name="object 9389"/>
            <p:cNvSpPr/>
            <p:nvPr/>
          </p:nvSpPr>
          <p:spPr>
            <a:xfrm>
              <a:off x="11871031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0" name="object 9390"/>
            <p:cNvSpPr/>
            <p:nvPr/>
          </p:nvSpPr>
          <p:spPr>
            <a:xfrm>
              <a:off x="11871010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1" name="object 9391"/>
            <p:cNvSpPr/>
            <p:nvPr/>
          </p:nvSpPr>
          <p:spPr>
            <a:xfrm>
              <a:off x="11871005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2" name="object 9392"/>
            <p:cNvSpPr/>
            <p:nvPr/>
          </p:nvSpPr>
          <p:spPr>
            <a:xfrm>
              <a:off x="11870974" y="4692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3" name="object 9393"/>
            <p:cNvSpPr/>
            <p:nvPr/>
          </p:nvSpPr>
          <p:spPr>
            <a:xfrm>
              <a:off x="11870819" y="469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0" y="20"/>
                  </a:lnTo>
                </a:path>
                <a:path w="634" h="635">
                  <a:moveTo>
                    <a:pt x="41" y="2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4" name="object 9394"/>
            <p:cNvSpPr/>
            <p:nvPr/>
          </p:nvSpPr>
          <p:spPr>
            <a:xfrm>
              <a:off x="11870659" y="4692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31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5" name="object 9395"/>
            <p:cNvSpPr/>
            <p:nvPr/>
          </p:nvSpPr>
          <p:spPr>
            <a:xfrm>
              <a:off x="11870485" y="4692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6" name="object 9396"/>
            <p:cNvSpPr/>
            <p:nvPr/>
          </p:nvSpPr>
          <p:spPr>
            <a:xfrm>
              <a:off x="11870335" y="46921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10" y="0"/>
                  </a:lnTo>
                </a:path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7" name="object 9397"/>
            <p:cNvSpPr/>
            <p:nvPr/>
          </p:nvSpPr>
          <p:spPr>
            <a:xfrm>
              <a:off x="11870185" y="4692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8" name="object 9398"/>
            <p:cNvSpPr/>
            <p:nvPr/>
          </p:nvSpPr>
          <p:spPr>
            <a:xfrm>
              <a:off x="11870016" y="46921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2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9" name="object 9399"/>
            <p:cNvSpPr/>
            <p:nvPr/>
          </p:nvSpPr>
          <p:spPr>
            <a:xfrm>
              <a:off x="11867640" y="4688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52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0" name="object 9400"/>
            <p:cNvSpPr/>
            <p:nvPr/>
          </p:nvSpPr>
          <p:spPr>
            <a:xfrm>
              <a:off x="11867460" y="4688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1" name="object 9401"/>
            <p:cNvSpPr/>
            <p:nvPr/>
          </p:nvSpPr>
          <p:spPr>
            <a:xfrm>
              <a:off x="11867310" y="46880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2" name="object 9402"/>
            <p:cNvSpPr/>
            <p:nvPr/>
          </p:nvSpPr>
          <p:spPr>
            <a:xfrm>
              <a:off x="11867171" y="46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20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3" name="object 9403"/>
            <p:cNvSpPr/>
            <p:nvPr/>
          </p:nvSpPr>
          <p:spPr>
            <a:xfrm>
              <a:off x="11867048" y="4688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4" name="object 9404"/>
            <p:cNvSpPr/>
            <p:nvPr/>
          </p:nvSpPr>
          <p:spPr>
            <a:xfrm>
              <a:off x="11868311" y="468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94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5" name="object 9405"/>
            <p:cNvSpPr/>
            <p:nvPr/>
          </p:nvSpPr>
          <p:spPr>
            <a:xfrm>
              <a:off x="11868331" y="4689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6" name="object 9406"/>
            <p:cNvSpPr/>
            <p:nvPr/>
          </p:nvSpPr>
          <p:spPr>
            <a:xfrm>
              <a:off x="11869597" y="468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7" name="object 9407"/>
            <p:cNvSpPr/>
            <p:nvPr/>
          </p:nvSpPr>
          <p:spPr>
            <a:xfrm>
              <a:off x="11869491" y="46878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8" name="object 9408"/>
            <p:cNvSpPr/>
            <p:nvPr/>
          </p:nvSpPr>
          <p:spPr>
            <a:xfrm>
              <a:off x="11868853" y="4686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83"/>
                  </a:moveTo>
                  <a:lnTo>
                    <a:pt x="0" y="31"/>
                  </a:lnTo>
                </a:path>
                <a:path w="0"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9" name="object 9409"/>
            <p:cNvSpPr/>
            <p:nvPr/>
          </p:nvSpPr>
          <p:spPr>
            <a:xfrm>
              <a:off x="11868853" y="4686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0" y="0"/>
                  </a:lnTo>
                </a:path>
                <a:path w="634" h="635">
                  <a:moveTo>
                    <a:pt x="0" y="7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0" name="object 9410"/>
            <p:cNvSpPr/>
            <p:nvPr/>
          </p:nvSpPr>
          <p:spPr>
            <a:xfrm>
              <a:off x="11868879" y="468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0"/>
                  </a:lnTo>
                </a:path>
                <a:path w="634" h="635">
                  <a:moveTo>
                    <a:pt x="0" y="83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1" name="object 9411"/>
            <p:cNvSpPr/>
            <p:nvPr/>
          </p:nvSpPr>
          <p:spPr>
            <a:xfrm>
              <a:off x="11868929" y="4686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41" y="0"/>
                  </a:lnTo>
                </a:path>
                <a:path w="634" h="635">
                  <a:moveTo>
                    <a:pt x="0" y="73"/>
                  </a:moveTo>
                  <a:lnTo>
                    <a:pt x="31" y="31"/>
                  </a:lnTo>
                </a:path>
                <a:path w="634" h="635">
                  <a:moveTo>
                    <a:pt x="0" y="73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2" name="object 9412"/>
            <p:cNvSpPr/>
            <p:nvPr/>
          </p:nvSpPr>
          <p:spPr>
            <a:xfrm>
              <a:off x="11870008" y="4687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31"/>
                  </a:lnTo>
                </a:path>
                <a:path w="634" h="635">
                  <a:moveTo>
                    <a:pt x="83" y="0"/>
                  </a:moveTo>
                  <a:lnTo>
                    <a:pt x="10" y="52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3" name="object 9413"/>
            <p:cNvSpPr/>
            <p:nvPr/>
          </p:nvSpPr>
          <p:spPr>
            <a:xfrm>
              <a:off x="11869809" y="4687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4" name="object 9414"/>
            <p:cNvSpPr/>
            <p:nvPr/>
          </p:nvSpPr>
          <p:spPr>
            <a:xfrm>
              <a:off x="11870320" y="46873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31"/>
                  </a:lnTo>
                </a:path>
                <a:path w="634" h="635">
                  <a:moveTo>
                    <a:pt x="41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5" name="object 9415"/>
            <p:cNvSpPr/>
            <p:nvPr/>
          </p:nvSpPr>
          <p:spPr>
            <a:xfrm>
              <a:off x="11866379" y="47778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52" y="52"/>
                  </a:lnTo>
                </a:path>
                <a:path w="634" h="635">
                  <a:moveTo>
                    <a:pt x="73" y="0"/>
                  </a:moveTo>
                  <a:lnTo>
                    <a:pt x="0" y="20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6" name="object 9416"/>
            <p:cNvSpPr/>
            <p:nvPr/>
          </p:nvSpPr>
          <p:spPr>
            <a:xfrm>
              <a:off x="11865041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7" name="object 9417"/>
            <p:cNvSpPr/>
            <p:nvPr/>
          </p:nvSpPr>
          <p:spPr>
            <a:xfrm>
              <a:off x="11865215" y="47827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1"/>
                  </a:lnTo>
                </a:path>
                <a:path w="634" h="635">
                  <a:moveTo>
                    <a:pt x="0" y="0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8" name="object 9418"/>
            <p:cNvSpPr/>
            <p:nvPr/>
          </p:nvSpPr>
          <p:spPr>
            <a:xfrm>
              <a:off x="11869945" y="4782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9" name="object 9419"/>
            <p:cNvSpPr/>
            <p:nvPr/>
          </p:nvSpPr>
          <p:spPr>
            <a:xfrm>
              <a:off x="11870114" y="47823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0" name="object 9420"/>
            <p:cNvSpPr/>
            <p:nvPr/>
          </p:nvSpPr>
          <p:spPr>
            <a:xfrm>
              <a:off x="11870315" y="47823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1" name="object 9421"/>
            <p:cNvSpPr/>
            <p:nvPr/>
          </p:nvSpPr>
          <p:spPr>
            <a:xfrm>
              <a:off x="11870464" y="47823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2" name="object 9422"/>
            <p:cNvSpPr/>
            <p:nvPr/>
          </p:nvSpPr>
          <p:spPr>
            <a:xfrm>
              <a:off x="11870635" y="4782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3" name="object 9423"/>
            <p:cNvSpPr/>
            <p:nvPr/>
          </p:nvSpPr>
          <p:spPr>
            <a:xfrm>
              <a:off x="11870809" y="4782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4" name="object 9424"/>
            <p:cNvSpPr/>
            <p:nvPr/>
          </p:nvSpPr>
          <p:spPr>
            <a:xfrm>
              <a:off x="11870959" y="4782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  <a:path w="634" h="635">
                  <a:moveTo>
                    <a:pt x="0" y="2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5" name="object 9425"/>
            <p:cNvSpPr/>
            <p:nvPr/>
          </p:nvSpPr>
          <p:spPr>
            <a:xfrm>
              <a:off x="11871129" y="4782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6" name="object 9426"/>
            <p:cNvSpPr/>
            <p:nvPr/>
          </p:nvSpPr>
          <p:spPr>
            <a:xfrm>
              <a:off x="11871279" y="47821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1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20" y="20"/>
                  </a:lnTo>
                </a:path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7" name="object 9427"/>
            <p:cNvSpPr/>
            <p:nvPr/>
          </p:nvSpPr>
          <p:spPr>
            <a:xfrm>
              <a:off x="11871454" y="4782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8" name="object 9428"/>
            <p:cNvSpPr/>
            <p:nvPr/>
          </p:nvSpPr>
          <p:spPr>
            <a:xfrm>
              <a:off x="11871527" y="4781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9" name="object 9429"/>
            <p:cNvSpPr/>
            <p:nvPr/>
          </p:nvSpPr>
          <p:spPr>
            <a:xfrm>
              <a:off x="11871576" y="47816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0" name="object 9430"/>
            <p:cNvSpPr/>
            <p:nvPr/>
          </p:nvSpPr>
          <p:spPr>
            <a:xfrm>
              <a:off x="11869945" y="4785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94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1" name="object 9431"/>
            <p:cNvSpPr/>
            <p:nvPr/>
          </p:nvSpPr>
          <p:spPr>
            <a:xfrm>
              <a:off x="11870114" y="47858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2" name="object 9432"/>
            <p:cNvSpPr/>
            <p:nvPr/>
          </p:nvSpPr>
          <p:spPr>
            <a:xfrm>
              <a:off x="11870264" y="47857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3" name="object 9433"/>
            <p:cNvSpPr/>
            <p:nvPr/>
          </p:nvSpPr>
          <p:spPr>
            <a:xfrm>
              <a:off x="11870464" y="47857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4" name="object 9434"/>
            <p:cNvSpPr/>
            <p:nvPr/>
          </p:nvSpPr>
          <p:spPr>
            <a:xfrm>
              <a:off x="11870635" y="478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5" name="object 9435"/>
            <p:cNvSpPr/>
            <p:nvPr/>
          </p:nvSpPr>
          <p:spPr>
            <a:xfrm>
              <a:off x="11870809" y="4785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6" name="object 9436"/>
            <p:cNvSpPr/>
            <p:nvPr/>
          </p:nvSpPr>
          <p:spPr>
            <a:xfrm>
              <a:off x="11870959" y="4785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7" name="object 9437"/>
            <p:cNvSpPr/>
            <p:nvPr/>
          </p:nvSpPr>
          <p:spPr>
            <a:xfrm>
              <a:off x="11871129" y="4785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8" name="object 9438"/>
            <p:cNvSpPr/>
            <p:nvPr/>
          </p:nvSpPr>
          <p:spPr>
            <a:xfrm>
              <a:off x="11871279" y="47856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9" name="object 9439"/>
            <p:cNvSpPr/>
            <p:nvPr/>
          </p:nvSpPr>
          <p:spPr>
            <a:xfrm>
              <a:off x="11871427" y="4785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1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0" name="object 9440"/>
            <p:cNvSpPr/>
            <p:nvPr/>
          </p:nvSpPr>
          <p:spPr>
            <a:xfrm>
              <a:off x="11871504" y="478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1" name="object 9441"/>
            <p:cNvSpPr/>
            <p:nvPr/>
          </p:nvSpPr>
          <p:spPr>
            <a:xfrm>
              <a:off x="11871576" y="47851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83"/>
                  </a:moveTo>
                  <a:lnTo>
                    <a:pt x="0" y="41"/>
                  </a:lnTo>
                </a:path>
                <a:path w="0"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2" name="object 9442"/>
            <p:cNvSpPr/>
            <p:nvPr/>
          </p:nvSpPr>
          <p:spPr>
            <a:xfrm>
              <a:off x="11863999" y="4785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52"/>
                  </a:lnTo>
                </a:path>
                <a:path w="0"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3" name="object 9443"/>
            <p:cNvSpPr/>
            <p:nvPr/>
          </p:nvSpPr>
          <p:spPr>
            <a:xfrm>
              <a:off x="11865265" y="47840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41" y="52"/>
                  </a:lnTo>
                </a:path>
                <a:path w="634" h="635">
                  <a:moveTo>
                    <a:pt x="73" y="0"/>
                  </a:moveTo>
                  <a:lnTo>
                    <a:pt x="31" y="0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4" name="object 9444"/>
            <p:cNvSpPr/>
            <p:nvPr/>
          </p:nvSpPr>
          <p:spPr>
            <a:xfrm>
              <a:off x="11865089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5" name="object 9445"/>
            <p:cNvSpPr/>
            <p:nvPr/>
          </p:nvSpPr>
          <p:spPr>
            <a:xfrm>
              <a:off x="11871545" y="4785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6" name="object 9446"/>
            <p:cNvSpPr/>
            <p:nvPr/>
          </p:nvSpPr>
          <p:spPr>
            <a:xfrm>
              <a:off x="11871520" y="4784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0" y="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7" name="object 9447"/>
            <p:cNvSpPr/>
            <p:nvPr/>
          </p:nvSpPr>
          <p:spPr>
            <a:xfrm>
              <a:off x="11871427" y="47848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31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8" name="object 9448"/>
            <p:cNvSpPr/>
            <p:nvPr/>
          </p:nvSpPr>
          <p:spPr>
            <a:xfrm>
              <a:off x="11871278" y="4784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9" name="object 9449"/>
            <p:cNvSpPr/>
            <p:nvPr/>
          </p:nvSpPr>
          <p:spPr>
            <a:xfrm>
              <a:off x="11871128" y="478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0" name="object 9450"/>
            <p:cNvSpPr/>
            <p:nvPr/>
          </p:nvSpPr>
          <p:spPr>
            <a:xfrm>
              <a:off x="11870957" y="4784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20" y="0"/>
                  </a:lnTo>
                </a:path>
                <a:path w="634" h="635">
                  <a:moveTo>
                    <a:pt x="73" y="2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1" name="object 9451"/>
            <p:cNvSpPr/>
            <p:nvPr/>
          </p:nvSpPr>
          <p:spPr>
            <a:xfrm>
              <a:off x="11870788" y="4784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2" name="object 9452"/>
            <p:cNvSpPr/>
            <p:nvPr/>
          </p:nvSpPr>
          <p:spPr>
            <a:xfrm>
              <a:off x="11870613" y="47845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20" y="0"/>
                  </a:lnTo>
                </a:path>
                <a:path w="634" h="0">
                  <a:moveTo>
                    <a:pt x="73" y="0"/>
                  </a:moveTo>
                  <a:lnTo>
                    <a:pt x="31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3" name="object 9453"/>
            <p:cNvSpPr/>
            <p:nvPr/>
          </p:nvSpPr>
          <p:spPr>
            <a:xfrm>
              <a:off x="11870437" y="4784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4" name="object 9454"/>
            <p:cNvSpPr/>
            <p:nvPr/>
          </p:nvSpPr>
          <p:spPr>
            <a:xfrm>
              <a:off x="11870242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2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5" name="object 9455"/>
            <p:cNvSpPr/>
            <p:nvPr/>
          </p:nvSpPr>
          <p:spPr>
            <a:xfrm>
              <a:off x="11869936" y="4784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6" name="object 9456"/>
            <p:cNvSpPr/>
            <p:nvPr/>
          </p:nvSpPr>
          <p:spPr>
            <a:xfrm>
              <a:off x="11871545" y="4781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1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7" name="object 9457"/>
            <p:cNvSpPr/>
            <p:nvPr/>
          </p:nvSpPr>
          <p:spPr>
            <a:xfrm>
              <a:off x="11871520" y="4781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0" y="0"/>
                  </a:lnTo>
                </a:path>
                <a:path w="634" h="635">
                  <a:moveTo>
                    <a:pt x="31" y="52"/>
                  </a:moveTo>
                  <a:lnTo>
                    <a:pt x="10" y="1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8" name="object 9458"/>
            <p:cNvSpPr/>
            <p:nvPr/>
          </p:nvSpPr>
          <p:spPr>
            <a:xfrm>
              <a:off x="11871427" y="47813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9" name="object 9459"/>
            <p:cNvSpPr/>
            <p:nvPr/>
          </p:nvSpPr>
          <p:spPr>
            <a:xfrm>
              <a:off x="11871325" y="47812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0" name="object 9460"/>
            <p:cNvSpPr/>
            <p:nvPr/>
          </p:nvSpPr>
          <p:spPr>
            <a:xfrm>
              <a:off x="11871180" y="4781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1" name="object 9461"/>
            <p:cNvSpPr/>
            <p:nvPr/>
          </p:nvSpPr>
          <p:spPr>
            <a:xfrm>
              <a:off x="11871010" y="4781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2" name="object 9462"/>
            <p:cNvSpPr/>
            <p:nvPr/>
          </p:nvSpPr>
          <p:spPr>
            <a:xfrm>
              <a:off x="11870835" y="47810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31" y="0"/>
                  </a:lnTo>
                </a:path>
                <a:path w="634" h="0">
                  <a:moveTo>
                    <a:pt x="73" y="0"/>
                  </a:moveTo>
                  <a:lnTo>
                    <a:pt x="2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3" name="object 9463"/>
            <p:cNvSpPr/>
            <p:nvPr/>
          </p:nvSpPr>
          <p:spPr>
            <a:xfrm>
              <a:off x="11870684" y="47810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4" name="object 9464"/>
            <p:cNvSpPr/>
            <p:nvPr/>
          </p:nvSpPr>
          <p:spPr>
            <a:xfrm>
              <a:off x="11870514" y="47810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5" name="object 9465"/>
            <p:cNvSpPr/>
            <p:nvPr/>
          </p:nvSpPr>
          <p:spPr>
            <a:xfrm>
              <a:off x="11870304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83" y="0"/>
                  </a:moveTo>
                  <a:lnTo>
                    <a:pt x="10" y="0"/>
                  </a:lnTo>
                </a:path>
                <a:path w="634" h="0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6" name="object 9466"/>
            <p:cNvSpPr/>
            <p:nvPr/>
          </p:nvSpPr>
          <p:spPr>
            <a:xfrm>
              <a:off x="11870164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31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7" name="object 9467"/>
            <p:cNvSpPr/>
            <p:nvPr/>
          </p:nvSpPr>
          <p:spPr>
            <a:xfrm>
              <a:off x="11869947" y="4781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8" name="object 9468"/>
            <p:cNvSpPr/>
            <p:nvPr/>
          </p:nvSpPr>
          <p:spPr>
            <a:xfrm>
              <a:off x="11867619" y="477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31"/>
                  </a:lnTo>
                </a:path>
                <a:path w="634" h="635">
                  <a:moveTo>
                    <a:pt x="94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9" name="object 9469"/>
            <p:cNvSpPr/>
            <p:nvPr/>
          </p:nvSpPr>
          <p:spPr>
            <a:xfrm>
              <a:off x="11867460" y="4776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0" name="object 9470"/>
            <p:cNvSpPr/>
            <p:nvPr/>
          </p:nvSpPr>
          <p:spPr>
            <a:xfrm>
              <a:off x="11867310" y="4776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1" name="object 9471"/>
            <p:cNvSpPr/>
            <p:nvPr/>
          </p:nvSpPr>
          <p:spPr>
            <a:xfrm>
              <a:off x="11867171" y="47770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2" name="object 9472"/>
            <p:cNvSpPr/>
            <p:nvPr/>
          </p:nvSpPr>
          <p:spPr>
            <a:xfrm>
              <a:off x="11868311" y="4777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04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3" name="object 9473"/>
            <p:cNvSpPr/>
            <p:nvPr/>
          </p:nvSpPr>
          <p:spPr>
            <a:xfrm>
              <a:off x="11868331" y="47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4" name="object 9474"/>
            <p:cNvSpPr/>
            <p:nvPr/>
          </p:nvSpPr>
          <p:spPr>
            <a:xfrm>
              <a:off x="11869597" y="4776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5" name="object 9475"/>
            <p:cNvSpPr/>
            <p:nvPr/>
          </p:nvSpPr>
          <p:spPr>
            <a:xfrm>
              <a:off x="11868853" y="47758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25"/>
                  </a:moveTo>
                  <a:lnTo>
                    <a:pt x="0" y="0"/>
                  </a:lnTo>
                </a:path>
                <a:path w="0" h="635">
                  <a:moveTo>
                    <a:pt x="0" y="125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6" name="object 9476"/>
            <p:cNvSpPr/>
            <p:nvPr/>
          </p:nvSpPr>
          <p:spPr>
            <a:xfrm>
              <a:off x="11868853" y="47756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10"/>
                  </a:lnTo>
                </a:path>
                <a:path w="634" h="635">
                  <a:moveTo>
                    <a:pt x="0" y="8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7" name="object 9477"/>
            <p:cNvSpPr/>
            <p:nvPr/>
          </p:nvSpPr>
          <p:spPr>
            <a:xfrm>
              <a:off x="11868904" y="477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41"/>
                  </a:lnTo>
                </a:path>
                <a:path w="634" h="635">
                  <a:moveTo>
                    <a:pt x="0" y="83"/>
                  </a:moveTo>
                  <a:lnTo>
                    <a:pt x="41" y="0"/>
                  </a:lnTo>
                </a:path>
                <a:path w="634" h="635">
                  <a:moveTo>
                    <a:pt x="0" y="83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8" name="object 9478"/>
            <p:cNvSpPr/>
            <p:nvPr/>
          </p:nvSpPr>
          <p:spPr>
            <a:xfrm>
              <a:off x="11869001" y="4775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9" name="object 9479"/>
            <p:cNvSpPr/>
            <p:nvPr/>
          </p:nvSpPr>
          <p:spPr>
            <a:xfrm>
              <a:off x="11870008" y="4776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4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0" name="object 9480"/>
            <p:cNvSpPr/>
            <p:nvPr/>
          </p:nvSpPr>
          <p:spPr>
            <a:xfrm>
              <a:off x="11869809" y="477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1" name="object 9481"/>
            <p:cNvSpPr/>
            <p:nvPr/>
          </p:nvSpPr>
          <p:spPr>
            <a:xfrm>
              <a:off x="11870320" y="4776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2" name="object 9482"/>
            <p:cNvSpPr/>
            <p:nvPr/>
          </p:nvSpPr>
          <p:spPr>
            <a:xfrm>
              <a:off x="11860831" y="471619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20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3" name="object 9483"/>
            <p:cNvSpPr/>
            <p:nvPr/>
          </p:nvSpPr>
          <p:spPr>
            <a:xfrm>
              <a:off x="11827167" y="471619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4" name="object 9484"/>
            <p:cNvSpPr/>
            <p:nvPr/>
          </p:nvSpPr>
          <p:spPr>
            <a:xfrm>
              <a:off x="11827167" y="4716190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20">
                  <a:moveTo>
                    <a:pt x="0" y="0"/>
                  </a:moveTo>
                  <a:lnTo>
                    <a:pt x="0" y="455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5" name="object 9485"/>
            <p:cNvSpPr/>
            <p:nvPr/>
          </p:nvSpPr>
          <p:spPr>
            <a:xfrm>
              <a:off x="11827167" y="4761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6" name="object 9486"/>
            <p:cNvSpPr/>
            <p:nvPr/>
          </p:nvSpPr>
          <p:spPr>
            <a:xfrm>
              <a:off x="11866379" y="46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52" y="52"/>
                  </a:lnTo>
                </a:path>
                <a:path w="634" h="635">
                  <a:moveTo>
                    <a:pt x="73" y="0"/>
                  </a:moveTo>
                  <a:lnTo>
                    <a:pt x="0" y="31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7" name="object 9487"/>
            <p:cNvSpPr/>
            <p:nvPr/>
          </p:nvSpPr>
          <p:spPr>
            <a:xfrm>
              <a:off x="11865041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8" name="object 9488"/>
            <p:cNvSpPr/>
            <p:nvPr/>
          </p:nvSpPr>
          <p:spPr>
            <a:xfrm>
              <a:off x="11865215" y="4693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1"/>
                  </a:lnTo>
                </a:path>
                <a:path w="634" h="635">
                  <a:moveTo>
                    <a:pt x="0" y="0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9" name="object 9489"/>
            <p:cNvSpPr/>
            <p:nvPr/>
          </p:nvSpPr>
          <p:spPr>
            <a:xfrm>
              <a:off x="11869945" y="4693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0" name="object 9490"/>
            <p:cNvSpPr/>
            <p:nvPr/>
          </p:nvSpPr>
          <p:spPr>
            <a:xfrm>
              <a:off x="11870114" y="46934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1" name="object 9491"/>
            <p:cNvSpPr/>
            <p:nvPr/>
          </p:nvSpPr>
          <p:spPr>
            <a:xfrm>
              <a:off x="11870315" y="46934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2" name="object 9492"/>
            <p:cNvSpPr/>
            <p:nvPr/>
          </p:nvSpPr>
          <p:spPr>
            <a:xfrm>
              <a:off x="11870464" y="46934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3" name="object 9493"/>
            <p:cNvSpPr/>
            <p:nvPr/>
          </p:nvSpPr>
          <p:spPr>
            <a:xfrm>
              <a:off x="11870635" y="4693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4" name="object 9494"/>
            <p:cNvSpPr/>
            <p:nvPr/>
          </p:nvSpPr>
          <p:spPr>
            <a:xfrm>
              <a:off x="11870809" y="46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5" name="object 9495"/>
            <p:cNvSpPr/>
            <p:nvPr/>
          </p:nvSpPr>
          <p:spPr>
            <a:xfrm>
              <a:off x="11870959" y="4693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6" name="object 9496"/>
            <p:cNvSpPr/>
            <p:nvPr/>
          </p:nvSpPr>
          <p:spPr>
            <a:xfrm>
              <a:off x="11871129" y="4693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7" name="object 9497"/>
            <p:cNvSpPr/>
            <p:nvPr/>
          </p:nvSpPr>
          <p:spPr>
            <a:xfrm>
              <a:off x="11871279" y="469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20" y="20"/>
                  </a:lnTo>
                </a:path>
                <a:path w="634" h="635">
                  <a:moveTo>
                    <a:pt x="0" y="52"/>
                  </a:moveTo>
                  <a:lnTo>
                    <a:pt x="52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8" name="object 9498"/>
            <p:cNvSpPr/>
            <p:nvPr/>
          </p:nvSpPr>
          <p:spPr>
            <a:xfrm>
              <a:off x="11871454" y="46930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9" name="object 9499"/>
            <p:cNvSpPr/>
            <p:nvPr/>
          </p:nvSpPr>
          <p:spPr>
            <a:xfrm>
              <a:off x="11871527" y="4692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0" name="object 9500"/>
            <p:cNvSpPr/>
            <p:nvPr/>
          </p:nvSpPr>
          <p:spPr>
            <a:xfrm>
              <a:off x="11871576" y="4692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1" name="object 9501"/>
            <p:cNvSpPr/>
            <p:nvPr/>
          </p:nvSpPr>
          <p:spPr>
            <a:xfrm>
              <a:off x="11869945" y="4696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2" name="object 9502"/>
            <p:cNvSpPr/>
            <p:nvPr/>
          </p:nvSpPr>
          <p:spPr>
            <a:xfrm>
              <a:off x="11870114" y="46969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3" name="object 9503"/>
            <p:cNvSpPr/>
            <p:nvPr/>
          </p:nvSpPr>
          <p:spPr>
            <a:xfrm>
              <a:off x="11870264" y="4696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4" name="object 9504"/>
            <p:cNvSpPr/>
            <p:nvPr/>
          </p:nvSpPr>
          <p:spPr>
            <a:xfrm>
              <a:off x="11870464" y="4696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1" y="0"/>
                  </a:lnTo>
                </a:path>
                <a:path w="634" h="0">
                  <a:moveTo>
                    <a:pt x="0" y="0"/>
                  </a:moveTo>
                  <a:lnTo>
                    <a:pt x="73" y="0"/>
                  </a:lnTo>
                </a:path>
                <a:path w="634" h="0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5" name="object 9505"/>
            <p:cNvSpPr/>
            <p:nvPr/>
          </p:nvSpPr>
          <p:spPr>
            <a:xfrm>
              <a:off x="11870635" y="46968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6" name="object 9506"/>
            <p:cNvSpPr/>
            <p:nvPr/>
          </p:nvSpPr>
          <p:spPr>
            <a:xfrm>
              <a:off x="11870809" y="4696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7" name="object 9507"/>
            <p:cNvSpPr/>
            <p:nvPr/>
          </p:nvSpPr>
          <p:spPr>
            <a:xfrm>
              <a:off x="11870959" y="4696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8" name="object 9508"/>
            <p:cNvSpPr/>
            <p:nvPr/>
          </p:nvSpPr>
          <p:spPr>
            <a:xfrm>
              <a:off x="11871129" y="4696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9" name="object 9509"/>
            <p:cNvSpPr/>
            <p:nvPr/>
          </p:nvSpPr>
          <p:spPr>
            <a:xfrm>
              <a:off x="11871279" y="4696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52" y="0"/>
                  </a:lnTo>
                </a:path>
                <a:path w="634" h="635">
                  <a:moveTo>
                    <a:pt x="0" y="41"/>
                  </a:moveTo>
                  <a:lnTo>
                    <a:pt x="41" y="10"/>
                  </a:lnTo>
                </a:path>
                <a:path w="634" h="635">
                  <a:moveTo>
                    <a:pt x="0" y="41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0" name="object 9510"/>
            <p:cNvSpPr/>
            <p:nvPr/>
          </p:nvSpPr>
          <p:spPr>
            <a:xfrm>
              <a:off x="11871427" y="4696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1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1" name="object 9511"/>
            <p:cNvSpPr/>
            <p:nvPr/>
          </p:nvSpPr>
          <p:spPr>
            <a:xfrm>
              <a:off x="11871504" y="4696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2" name="object 9512"/>
            <p:cNvSpPr/>
            <p:nvPr/>
          </p:nvSpPr>
          <p:spPr>
            <a:xfrm>
              <a:off x="11871576" y="46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83"/>
                  </a:moveTo>
                  <a:lnTo>
                    <a:pt x="0" y="31"/>
                  </a:lnTo>
                </a:path>
                <a:path w="0"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3" name="object 9513"/>
            <p:cNvSpPr/>
            <p:nvPr/>
          </p:nvSpPr>
          <p:spPr>
            <a:xfrm>
              <a:off x="11863999" y="46970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52"/>
                  </a:lnTo>
                </a:path>
                <a:path w="0" h="1904">
                  <a:moveTo>
                    <a:pt x="0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4" name="object 9514"/>
            <p:cNvSpPr/>
            <p:nvPr/>
          </p:nvSpPr>
          <p:spPr>
            <a:xfrm>
              <a:off x="11865265" y="4695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41" y="31"/>
                  </a:lnTo>
                </a:path>
                <a:path w="634" h="635">
                  <a:moveTo>
                    <a:pt x="73" y="0"/>
                  </a:moveTo>
                  <a:lnTo>
                    <a:pt x="31" y="31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5" name="object 9515"/>
            <p:cNvSpPr/>
            <p:nvPr/>
          </p:nvSpPr>
          <p:spPr>
            <a:xfrm>
              <a:off x="11865089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6" name="object 9516"/>
            <p:cNvSpPr/>
            <p:nvPr/>
          </p:nvSpPr>
          <p:spPr>
            <a:xfrm>
              <a:off x="11871545" y="4696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1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7" name="object 9517"/>
            <p:cNvSpPr/>
            <p:nvPr/>
          </p:nvSpPr>
          <p:spPr>
            <a:xfrm>
              <a:off x="11871520" y="46960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83"/>
                  </a:moveTo>
                  <a:lnTo>
                    <a:pt x="0" y="0"/>
                  </a:lnTo>
                </a:path>
                <a:path w="634" h="635">
                  <a:moveTo>
                    <a:pt x="31" y="83"/>
                  </a:moveTo>
                  <a:lnTo>
                    <a:pt x="10" y="41"/>
                  </a:lnTo>
                </a:path>
                <a:path w="634" h="635">
                  <a:moveTo>
                    <a:pt x="31" y="83"/>
                  </a:moveTo>
                  <a:lnTo>
                    <a:pt x="1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8" name="object 9518"/>
            <p:cNvSpPr/>
            <p:nvPr/>
          </p:nvSpPr>
          <p:spPr>
            <a:xfrm>
              <a:off x="11871427" y="46958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9" name="object 9519"/>
            <p:cNvSpPr/>
            <p:nvPr/>
          </p:nvSpPr>
          <p:spPr>
            <a:xfrm>
              <a:off x="11871325" y="46957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0" name="object 9520"/>
            <p:cNvSpPr/>
            <p:nvPr/>
          </p:nvSpPr>
          <p:spPr>
            <a:xfrm>
              <a:off x="11871180" y="4695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1" name="object 9521"/>
            <p:cNvSpPr/>
            <p:nvPr/>
          </p:nvSpPr>
          <p:spPr>
            <a:xfrm>
              <a:off x="11871010" y="46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20" y="20"/>
                  </a:lnTo>
                </a:path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2" name="object 9522"/>
            <p:cNvSpPr/>
            <p:nvPr/>
          </p:nvSpPr>
          <p:spPr>
            <a:xfrm>
              <a:off x="11870856" y="46956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2" y="0"/>
                  </a:moveTo>
                  <a:lnTo>
                    <a:pt x="1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  <a:path w="634" h="0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3" name="object 9523"/>
            <p:cNvSpPr/>
            <p:nvPr/>
          </p:nvSpPr>
          <p:spPr>
            <a:xfrm>
              <a:off x="11870685" y="4695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4" name="object 9524"/>
            <p:cNvSpPr/>
            <p:nvPr/>
          </p:nvSpPr>
          <p:spPr>
            <a:xfrm>
              <a:off x="11870514" y="4695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5" name="object 9525"/>
            <p:cNvSpPr/>
            <p:nvPr/>
          </p:nvSpPr>
          <p:spPr>
            <a:xfrm>
              <a:off x="11870314" y="4695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0" y="0"/>
                  </a:lnTo>
                </a:path>
                <a:path w="634" h="0">
                  <a:moveTo>
                    <a:pt x="73" y="0"/>
                  </a:moveTo>
                  <a:lnTo>
                    <a:pt x="2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6" name="object 9526"/>
            <p:cNvSpPr/>
            <p:nvPr/>
          </p:nvSpPr>
          <p:spPr>
            <a:xfrm>
              <a:off x="11870013" y="4695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104" y="20"/>
                  </a:lnTo>
                </a:path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7" name="object 9527"/>
            <p:cNvSpPr/>
            <p:nvPr/>
          </p:nvSpPr>
          <p:spPr>
            <a:xfrm>
              <a:off x="11871545" y="4692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8" name="object 9528"/>
            <p:cNvSpPr/>
            <p:nvPr/>
          </p:nvSpPr>
          <p:spPr>
            <a:xfrm>
              <a:off x="11871520" y="4692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83"/>
                  </a:moveTo>
                  <a:lnTo>
                    <a:pt x="0" y="0"/>
                  </a:lnTo>
                </a:path>
                <a:path w="634" h="635">
                  <a:moveTo>
                    <a:pt x="31" y="83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9" name="object 9529"/>
            <p:cNvSpPr/>
            <p:nvPr/>
          </p:nvSpPr>
          <p:spPr>
            <a:xfrm>
              <a:off x="11871451" y="4692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10"/>
                  </a:lnTo>
                </a:path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0" name="object 9530"/>
            <p:cNvSpPr/>
            <p:nvPr/>
          </p:nvSpPr>
          <p:spPr>
            <a:xfrm>
              <a:off x="11871325" y="469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1" name="object 9531"/>
            <p:cNvSpPr/>
            <p:nvPr/>
          </p:nvSpPr>
          <p:spPr>
            <a:xfrm>
              <a:off x="11871180" y="4692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2" name="object 9532"/>
            <p:cNvSpPr/>
            <p:nvPr/>
          </p:nvSpPr>
          <p:spPr>
            <a:xfrm>
              <a:off x="11871010" y="4692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3" name="object 9533"/>
            <p:cNvSpPr/>
            <p:nvPr/>
          </p:nvSpPr>
          <p:spPr>
            <a:xfrm>
              <a:off x="11870835" y="46921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73" y="0"/>
                  </a:moveTo>
                  <a:lnTo>
                    <a:pt x="31" y="0"/>
                  </a:lnTo>
                </a:path>
                <a:path w="634" h="0">
                  <a:moveTo>
                    <a:pt x="73" y="0"/>
                  </a:moveTo>
                  <a:lnTo>
                    <a:pt x="20" y="0"/>
                  </a:lnTo>
                </a:path>
                <a:path w="634" h="0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4" name="object 9534"/>
            <p:cNvSpPr/>
            <p:nvPr/>
          </p:nvSpPr>
          <p:spPr>
            <a:xfrm>
              <a:off x="11870684" y="469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20"/>
                  </a:moveTo>
                  <a:lnTo>
                    <a:pt x="0" y="0"/>
                  </a:lnTo>
                </a:path>
                <a:path w="634" h="635">
                  <a:moveTo>
                    <a:pt x="52" y="20"/>
                  </a:moveTo>
                  <a:lnTo>
                    <a:pt x="0" y="20"/>
                  </a:lnTo>
                </a:path>
                <a:path w="634" h="635">
                  <a:moveTo>
                    <a:pt x="52" y="20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5" name="object 9535"/>
            <p:cNvSpPr/>
            <p:nvPr/>
          </p:nvSpPr>
          <p:spPr>
            <a:xfrm>
              <a:off x="11870514" y="4692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6" name="object 9536"/>
            <p:cNvSpPr/>
            <p:nvPr/>
          </p:nvSpPr>
          <p:spPr>
            <a:xfrm>
              <a:off x="11870304" y="46921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83" y="0"/>
                  </a:moveTo>
                  <a:lnTo>
                    <a:pt x="10" y="0"/>
                  </a:lnTo>
                </a:path>
                <a:path w="634" h="0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7" name="object 9537"/>
            <p:cNvSpPr/>
            <p:nvPr/>
          </p:nvSpPr>
          <p:spPr>
            <a:xfrm>
              <a:off x="11870164" y="4692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8" name="object 9538"/>
            <p:cNvSpPr/>
            <p:nvPr/>
          </p:nvSpPr>
          <p:spPr>
            <a:xfrm>
              <a:off x="11869947" y="46921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9" name="object 9539"/>
            <p:cNvSpPr/>
            <p:nvPr/>
          </p:nvSpPr>
          <p:spPr>
            <a:xfrm>
              <a:off x="11867619" y="4688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0"/>
                  </a:lnTo>
                </a:path>
                <a:path w="634" h="635">
                  <a:moveTo>
                    <a:pt x="94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0" name="object 9540"/>
            <p:cNvSpPr/>
            <p:nvPr/>
          </p:nvSpPr>
          <p:spPr>
            <a:xfrm>
              <a:off x="11867460" y="4688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1" name="object 9541"/>
            <p:cNvSpPr/>
            <p:nvPr/>
          </p:nvSpPr>
          <p:spPr>
            <a:xfrm>
              <a:off x="11867310" y="46880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2" name="object 9542"/>
            <p:cNvSpPr/>
            <p:nvPr/>
          </p:nvSpPr>
          <p:spPr>
            <a:xfrm>
              <a:off x="11867171" y="46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20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3" name="object 9543"/>
            <p:cNvSpPr/>
            <p:nvPr/>
          </p:nvSpPr>
          <p:spPr>
            <a:xfrm>
              <a:off x="11868311" y="468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94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4" name="object 9544"/>
            <p:cNvSpPr/>
            <p:nvPr/>
          </p:nvSpPr>
          <p:spPr>
            <a:xfrm>
              <a:off x="11868331" y="4689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5" name="object 9545"/>
            <p:cNvSpPr/>
            <p:nvPr/>
          </p:nvSpPr>
          <p:spPr>
            <a:xfrm>
              <a:off x="11869597" y="468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6" name="object 9546"/>
            <p:cNvSpPr/>
            <p:nvPr/>
          </p:nvSpPr>
          <p:spPr>
            <a:xfrm>
              <a:off x="11868853" y="46869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7" name="object 9547"/>
            <p:cNvSpPr/>
            <p:nvPr/>
          </p:nvSpPr>
          <p:spPr>
            <a:xfrm>
              <a:off x="11868853" y="4686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0" y="0"/>
                  </a:lnTo>
                </a:path>
                <a:path w="634" h="635">
                  <a:moveTo>
                    <a:pt x="0" y="7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8" name="object 9548"/>
            <p:cNvSpPr/>
            <p:nvPr/>
          </p:nvSpPr>
          <p:spPr>
            <a:xfrm>
              <a:off x="11868879" y="468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0"/>
                  </a:lnTo>
                </a:path>
                <a:path w="634" h="635">
                  <a:moveTo>
                    <a:pt x="0" y="83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9" name="object 9549"/>
            <p:cNvSpPr/>
            <p:nvPr/>
          </p:nvSpPr>
          <p:spPr>
            <a:xfrm>
              <a:off x="11868929" y="4686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41" y="0"/>
                  </a:lnTo>
                </a:path>
                <a:path w="634" h="635">
                  <a:moveTo>
                    <a:pt x="0" y="73"/>
                  </a:moveTo>
                  <a:lnTo>
                    <a:pt x="31" y="31"/>
                  </a:lnTo>
                </a:path>
                <a:path w="634" h="635">
                  <a:moveTo>
                    <a:pt x="0" y="73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0" name="object 9550"/>
            <p:cNvSpPr/>
            <p:nvPr/>
          </p:nvSpPr>
          <p:spPr>
            <a:xfrm>
              <a:off x="11870008" y="4687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31"/>
                  </a:lnTo>
                </a:path>
                <a:path w="634" h="635">
                  <a:moveTo>
                    <a:pt x="83" y="0"/>
                  </a:moveTo>
                  <a:lnTo>
                    <a:pt x="10" y="52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1" name="object 9551"/>
            <p:cNvSpPr/>
            <p:nvPr/>
          </p:nvSpPr>
          <p:spPr>
            <a:xfrm>
              <a:off x="11869809" y="4687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2" name="object 9552"/>
            <p:cNvSpPr/>
            <p:nvPr/>
          </p:nvSpPr>
          <p:spPr>
            <a:xfrm>
              <a:off x="11870320" y="46873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3" name="object 9553"/>
            <p:cNvSpPr/>
            <p:nvPr/>
          </p:nvSpPr>
          <p:spPr>
            <a:xfrm>
              <a:off x="11331607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4" name="object 9554"/>
            <p:cNvSpPr/>
            <p:nvPr/>
          </p:nvSpPr>
          <p:spPr>
            <a:xfrm>
              <a:off x="11244353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5" name="object 9555"/>
            <p:cNvSpPr/>
            <p:nvPr/>
          </p:nvSpPr>
          <p:spPr>
            <a:xfrm>
              <a:off x="11244347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6" name="object 9556"/>
            <p:cNvSpPr/>
            <p:nvPr/>
          </p:nvSpPr>
          <p:spPr>
            <a:xfrm>
              <a:off x="11244347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7" name="object 9557"/>
            <p:cNvSpPr/>
            <p:nvPr/>
          </p:nvSpPr>
          <p:spPr>
            <a:xfrm>
              <a:off x="11253678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8" name="object 9558"/>
            <p:cNvSpPr/>
            <p:nvPr/>
          </p:nvSpPr>
          <p:spPr>
            <a:xfrm>
              <a:off x="1125367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9" name="object 9559"/>
            <p:cNvSpPr/>
            <p:nvPr/>
          </p:nvSpPr>
          <p:spPr>
            <a:xfrm>
              <a:off x="11282396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0" name="object 9560"/>
            <p:cNvSpPr/>
            <p:nvPr/>
          </p:nvSpPr>
          <p:spPr>
            <a:xfrm>
              <a:off x="11285215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1" name="object 9561"/>
            <p:cNvSpPr/>
            <p:nvPr/>
          </p:nvSpPr>
          <p:spPr>
            <a:xfrm>
              <a:off x="1128635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2" name="object 9562"/>
            <p:cNvSpPr/>
            <p:nvPr/>
          </p:nvSpPr>
          <p:spPr>
            <a:xfrm>
              <a:off x="11285222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3" name="object 9563"/>
            <p:cNvSpPr/>
            <p:nvPr/>
          </p:nvSpPr>
          <p:spPr>
            <a:xfrm>
              <a:off x="1128239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4" name="object 9564"/>
            <p:cNvSpPr/>
            <p:nvPr/>
          </p:nvSpPr>
          <p:spPr>
            <a:xfrm>
              <a:off x="11253674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5" name="object 9565"/>
            <p:cNvSpPr/>
            <p:nvPr/>
          </p:nvSpPr>
          <p:spPr>
            <a:xfrm>
              <a:off x="11250882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6" name="object 9566"/>
            <p:cNvSpPr/>
            <p:nvPr/>
          </p:nvSpPr>
          <p:spPr>
            <a:xfrm>
              <a:off x="11249717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7" name="object 9567"/>
            <p:cNvSpPr/>
            <p:nvPr/>
          </p:nvSpPr>
          <p:spPr>
            <a:xfrm>
              <a:off x="1124971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8" name="object 9568"/>
            <p:cNvSpPr/>
            <p:nvPr/>
          </p:nvSpPr>
          <p:spPr>
            <a:xfrm>
              <a:off x="11249715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9" name="object 9569"/>
            <p:cNvSpPr/>
            <p:nvPr/>
          </p:nvSpPr>
          <p:spPr>
            <a:xfrm>
              <a:off x="11250880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0" name="object 9570"/>
            <p:cNvSpPr/>
            <p:nvPr/>
          </p:nvSpPr>
          <p:spPr>
            <a:xfrm>
              <a:off x="11253678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1" name="object 9571"/>
            <p:cNvSpPr/>
            <p:nvPr/>
          </p:nvSpPr>
          <p:spPr>
            <a:xfrm>
              <a:off x="1125367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2" name="object 9572"/>
            <p:cNvSpPr/>
            <p:nvPr/>
          </p:nvSpPr>
          <p:spPr>
            <a:xfrm>
              <a:off x="11282396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03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3" name="object 9573"/>
            <p:cNvSpPr/>
            <p:nvPr/>
          </p:nvSpPr>
          <p:spPr>
            <a:xfrm>
              <a:off x="11283803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4" name="object 9574"/>
            <p:cNvSpPr/>
            <p:nvPr/>
          </p:nvSpPr>
          <p:spPr>
            <a:xfrm>
              <a:off x="1128437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5" name="object 9575"/>
            <p:cNvSpPr/>
            <p:nvPr/>
          </p:nvSpPr>
          <p:spPr>
            <a:xfrm>
              <a:off x="11283810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6" name="object 9576"/>
            <p:cNvSpPr/>
            <p:nvPr/>
          </p:nvSpPr>
          <p:spPr>
            <a:xfrm>
              <a:off x="11282400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0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7" name="object 9577"/>
            <p:cNvSpPr/>
            <p:nvPr/>
          </p:nvSpPr>
          <p:spPr>
            <a:xfrm>
              <a:off x="11253674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8" name="object 9578"/>
            <p:cNvSpPr/>
            <p:nvPr/>
          </p:nvSpPr>
          <p:spPr>
            <a:xfrm>
              <a:off x="11252285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9" name="object 9579"/>
            <p:cNvSpPr/>
            <p:nvPr/>
          </p:nvSpPr>
          <p:spPr>
            <a:xfrm>
              <a:off x="11251695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0" name="object 9580"/>
            <p:cNvSpPr/>
            <p:nvPr/>
          </p:nvSpPr>
          <p:spPr>
            <a:xfrm>
              <a:off x="11251700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1" name="object 9581"/>
            <p:cNvSpPr/>
            <p:nvPr/>
          </p:nvSpPr>
          <p:spPr>
            <a:xfrm>
              <a:off x="11251700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2" name="object 9582"/>
            <p:cNvSpPr/>
            <p:nvPr/>
          </p:nvSpPr>
          <p:spPr>
            <a:xfrm>
              <a:off x="11252292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3" name="object 9583"/>
            <p:cNvSpPr/>
            <p:nvPr/>
          </p:nvSpPr>
          <p:spPr>
            <a:xfrm>
              <a:off x="11322273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4" name="object 9584"/>
            <p:cNvSpPr/>
            <p:nvPr/>
          </p:nvSpPr>
          <p:spPr>
            <a:xfrm>
              <a:off x="11293562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5" name="object 9585"/>
            <p:cNvSpPr/>
            <p:nvPr/>
          </p:nvSpPr>
          <p:spPr>
            <a:xfrm>
              <a:off x="11290764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6" name="object 9586"/>
            <p:cNvSpPr/>
            <p:nvPr/>
          </p:nvSpPr>
          <p:spPr>
            <a:xfrm>
              <a:off x="11289600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7" name="object 9587"/>
            <p:cNvSpPr/>
            <p:nvPr/>
          </p:nvSpPr>
          <p:spPr>
            <a:xfrm>
              <a:off x="11289598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8" name="object 9588"/>
            <p:cNvSpPr/>
            <p:nvPr/>
          </p:nvSpPr>
          <p:spPr>
            <a:xfrm>
              <a:off x="11289598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9" name="object 9589"/>
            <p:cNvSpPr/>
            <p:nvPr/>
          </p:nvSpPr>
          <p:spPr>
            <a:xfrm>
              <a:off x="11290762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0" name="object 9590"/>
            <p:cNvSpPr/>
            <p:nvPr/>
          </p:nvSpPr>
          <p:spPr>
            <a:xfrm>
              <a:off x="11293560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1" name="object 9591"/>
            <p:cNvSpPr/>
            <p:nvPr/>
          </p:nvSpPr>
          <p:spPr>
            <a:xfrm>
              <a:off x="1132227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2" name="object 9592"/>
            <p:cNvSpPr/>
            <p:nvPr/>
          </p:nvSpPr>
          <p:spPr>
            <a:xfrm>
              <a:off x="11325069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3" name="object 9593"/>
            <p:cNvSpPr/>
            <p:nvPr/>
          </p:nvSpPr>
          <p:spPr>
            <a:xfrm>
              <a:off x="1132623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4" name="object 9594"/>
            <p:cNvSpPr/>
            <p:nvPr/>
          </p:nvSpPr>
          <p:spPr>
            <a:xfrm>
              <a:off x="11325073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5" name="object 9595"/>
            <p:cNvSpPr/>
            <p:nvPr/>
          </p:nvSpPr>
          <p:spPr>
            <a:xfrm>
              <a:off x="11322273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6" name="object 9596"/>
            <p:cNvSpPr/>
            <p:nvPr/>
          </p:nvSpPr>
          <p:spPr>
            <a:xfrm>
              <a:off x="11322273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7" name="object 9597"/>
            <p:cNvSpPr/>
            <p:nvPr/>
          </p:nvSpPr>
          <p:spPr>
            <a:xfrm>
              <a:off x="11293562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8" name="object 9598"/>
            <p:cNvSpPr/>
            <p:nvPr/>
          </p:nvSpPr>
          <p:spPr>
            <a:xfrm>
              <a:off x="11292146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9" name="object 9599"/>
            <p:cNvSpPr/>
            <p:nvPr/>
          </p:nvSpPr>
          <p:spPr>
            <a:xfrm>
              <a:off x="11291582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0" name="object 9600"/>
            <p:cNvSpPr/>
            <p:nvPr/>
          </p:nvSpPr>
          <p:spPr>
            <a:xfrm>
              <a:off x="11291576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1" name="object 9601"/>
            <p:cNvSpPr/>
            <p:nvPr/>
          </p:nvSpPr>
          <p:spPr>
            <a:xfrm>
              <a:off x="11291576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2" name="object 9602"/>
            <p:cNvSpPr/>
            <p:nvPr/>
          </p:nvSpPr>
          <p:spPr>
            <a:xfrm>
              <a:off x="11292147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3" name="object 9603"/>
            <p:cNvSpPr/>
            <p:nvPr/>
          </p:nvSpPr>
          <p:spPr>
            <a:xfrm>
              <a:off x="11293560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4" name="object 9604"/>
            <p:cNvSpPr/>
            <p:nvPr/>
          </p:nvSpPr>
          <p:spPr>
            <a:xfrm>
              <a:off x="11322273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5" name="object 9605"/>
            <p:cNvSpPr/>
            <p:nvPr/>
          </p:nvSpPr>
          <p:spPr>
            <a:xfrm>
              <a:off x="11323659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6" name="object 9606"/>
            <p:cNvSpPr/>
            <p:nvPr/>
          </p:nvSpPr>
          <p:spPr>
            <a:xfrm>
              <a:off x="11324251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7" name="object 9607"/>
            <p:cNvSpPr/>
            <p:nvPr/>
          </p:nvSpPr>
          <p:spPr>
            <a:xfrm>
              <a:off x="1132365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8" name="object 9608"/>
            <p:cNvSpPr/>
            <p:nvPr/>
          </p:nvSpPr>
          <p:spPr>
            <a:xfrm>
              <a:off x="11322266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9" name="object 9609"/>
            <p:cNvSpPr/>
            <p:nvPr/>
          </p:nvSpPr>
          <p:spPr>
            <a:xfrm>
              <a:off x="1123605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0" name="object 9610"/>
            <p:cNvSpPr/>
            <p:nvPr/>
          </p:nvSpPr>
          <p:spPr>
            <a:xfrm>
              <a:off x="11148800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1" name="object 9611"/>
            <p:cNvSpPr/>
            <p:nvPr/>
          </p:nvSpPr>
          <p:spPr>
            <a:xfrm>
              <a:off x="11148794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2" name="object 9612"/>
            <p:cNvSpPr/>
            <p:nvPr/>
          </p:nvSpPr>
          <p:spPr>
            <a:xfrm>
              <a:off x="11148794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3" name="object 9613"/>
            <p:cNvSpPr/>
            <p:nvPr/>
          </p:nvSpPr>
          <p:spPr>
            <a:xfrm>
              <a:off x="11158128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4" name="object 9614"/>
            <p:cNvSpPr/>
            <p:nvPr/>
          </p:nvSpPr>
          <p:spPr>
            <a:xfrm>
              <a:off x="1115812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5" name="object 9615"/>
            <p:cNvSpPr/>
            <p:nvPr/>
          </p:nvSpPr>
          <p:spPr>
            <a:xfrm>
              <a:off x="11186842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6" name="object 9616"/>
            <p:cNvSpPr/>
            <p:nvPr/>
          </p:nvSpPr>
          <p:spPr>
            <a:xfrm>
              <a:off x="11189665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7" name="object 9617"/>
            <p:cNvSpPr/>
            <p:nvPr/>
          </p:nvSpPr>
          <p:spPr>
            <a:xfrm>
              <a:off x="1119080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8" name="object 9618"/>
            <p:cNvSpPr/>
            <p:nvPr/>
          </p:nvSpPr>
          <p:spPr>
            <a:xfrm>
              <a:off x="11189672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9" name="object 9619"/>
            <p:cNvSpPr/>
            <p:nvPr/>
          </p:nvSpPr>
          <p:spPr>
            <a:xfrm>
              <a:off x="1118684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0" name="object 9620"/>
            <p:cNvSpPr/>
            <p:nvPr/>
          </p:nvSpPr>
          <p:spPr>
            <a:xfrm>
              <a:off x="11158131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1" name="object 9621"/>
            <p:cNvSpPr/>
            <p:nvPr/>
          </p:nvSpPr>
          <p:spPr>
            <a:xfrm>
              <a:off x="1115533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2" name="object 9622"/>
            <p:cNvSpPr/>
            <p:nvPr/>
          </p:nvSpPr>
          <p:spPr>
            <a:xfrm>
              <a:off x="11154168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3" name="object 9623"/>
            <p:cNvSpPr/>
            <p:nvPr/>
          </p:nvSpPr>
          <p:spPr>
            <a:xfrm>
              <a:off x="11154166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4" name="object 9624"/>
            <p:cNvSpPr/>
            <p:nvPr/>
          </p:nvSpPr>
          <p:spPr>
            <a:xfrm>
              <a:off x="11154166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5" name="object 9625"/>
            <p:cNvSpPr/>
            <p:nvPr/>
          </p:nvSpPr>
          <p:spPr>
            <a:xfrm>
              <a:off x="11155331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6" name="object 9626"/>
            <p:cNvSpPr/>
            <p:nvPr/>
          </p:nvSpPr>
          <p:spPr>
            <a:xfrm>
              <a:off x="11158128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7" name="object 9627"/>
            <p:cNvSpPr/>
            <p:nvPr/>
          </p:nvSpPr>
          <p:spPr>
            <a:xfrm>
              <a:off x="1115812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8" name="object 9628"/>
            <p:cNvSpPr/>
            <p:nvPr/>
          </p:nvSpPr>
          <p:spPr>
            <a:xfrm>
              <a:off x="11186842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9" name="object 9629"/>
            <p:cNvSpPr/>
            <p:nvPr/>
          </p:nvSpPr>
          <p:spPr>
            <a:xfrm>
              <a:off x="11188254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0" name="object 9630"/>
            <p:cNvSpPr/>
            <p:nvPr/>
          </p:nvSpPr>
          <p:spPr>
            <a:xfrm>
              <a:off x="11188820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1" name="object 9631"/>
            <p:cNvSpPr/>
            <p:nvPr/>
          </p:nvSpPr>
          <p:spPr>
            <a:xfrm>
              <a:off x="11188254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2" name="object 9632"/>
            <p:cNvSpPr/>
            <p:nvPr/>
          </p:nvSpPr>
          <p:spPr>
            <a:xfrm>
              <a:off x="11186841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3" name="object 9633"/>
            <p:cNvSpPr/>
            <p:nvPr/>
          </p:nvSpPr>
          <p:spPr>
            <a:xfrm>
              <a:off x="11158131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4" name="object 9634"/>
            <p:cNvSpPr/>
            <p:nvPr/>
          </p:nvSpPr>
          <p:spPr>
            <a:xfrm>
              <a:off x="11156736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5" name="object 9635"/>
            <p:cNvSpPr/>
            <p:nvPr/>
          </p:nvSpPr>
          <p:spPr>
            <a:xfrm>
              <a:off x="11156146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6" name="object 9636"/>
            <p:cNvSpPr/>
            <p:nvPr/>
          </p:nvSpPr>
          <p:spPr>
            <a:xfrm>
              <a:off x="11156144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7" name="object 9637"/>
            <p:cNvSpPr/>
            <p:nvPr/>
          </p:nvSpPr>
          <p:spPr>
            <a:xfrm>
              <a:off x="1115614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8" name="object 9638"/>
            <p:cNvSpPr/>
            <p:nvPr/>
          </p:nvSpPr>
          <p:spPr>
            <a:xfrm>
              <a:off x="11156743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9" name="object 9639"/>
            <p:cNvSpPr/>
            <p:nvPr/>
          </p:nvSpPr>
          <p:spPr>
            <a:xfrm>
              <a:off x="11226719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0" name="object 9640"/>
            <p:cNvSpPr/>
            <p:nvPr/>
          </p:nvSpPr>
          <p:spPr>
            <a:xfrm>
              <a:off x="1119800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1" name="object 9641"/>
            <p:cNvSpPr/>
            <p:nvPr/>
          </p:nvSpPr>
          <p:spPr>
            <a:xfrm>
              <a:off x="11195209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2" name="object 9642"/>
            <p:cNvSpPr/>
            <p:nvPr/>
          </p:nvSpPr>
          <p:spPr>
            <a:xfrm>
              <a:off x="11194046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3" name="object 9643"/>
            <p:cNvSpPr/>
            <p:nvPr/>
          </p:nvSpPr>
          <p:spPr>
            <a:xfrm>
              <a:off x="11194044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4" name="object 9644"/>
            <p:cNvSpPr/>
            <p:nvPr/>
          </p:nvSpPr>
          <p:spPr>
            <a:xfrm>
              <a:off x="11194044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5" name="object 9645"/>
            <p:cNvSpPr/>
            <p:nvPr/>
          </p:nvSpPr>
          <p:spPr>
            <a:xfrm>
              <a:off x="1119520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6" name="object 9646"/>
            <p:cNvSpPr/>
            <p:nvPr/>
          </p:nvSpPr>
          <p:spPr>
            <a:xfrm>
              <a:off x="11198005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7" name="object 9647"/>
            <p:cNvSpPr/>
            <p:nvPr/>
          </p:nvSpPr>
          <p:spPr>
            <a:xfrm>
              <a:off x="11226719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8" name="object 9648"/>
            <p:cNvSpPr/>
            <p:nvPr/>
          </p:nvSpPr>
          <p:spPr>
            <a:xfrm>
              <a:off x="11229518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9" name="object 9649"/>
            <p:cNvSpPr/>
            <p:nvPr/>
          </p:nvSpPr>
          <p:spPr>
            <a:xfrm>
              <a:off x="11230680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0" name="object 9650"/>
            <p:cNvSpPr/>
            <p:nvPr/>
          </p:nvSpPr>
          <p:spPr>
            <a:xfrm>
              <a:off x="11229518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1" name="object 9651"/>
            <p:cNvSpPr/>
            <p:nvPr/>
          </p:nvSpPr>
          <p:spPr>
            <a:xfrm>
              <a:off x="11226722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2" name="object 9652"/>
            <p:cNvSpPr/>
            <p:nvPr/>
          </p:nvSpPr>
          <p:spPr>
            <a:xfrm>
              <a:off x="11226719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3" name="object 9653"/>
            <p:cNvSpPr/>
            <p:nvPr/>
          </p:nvSpPr>
          <p:spPr>
            <a:xfrm>
              <a:off x="1119800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4" name="object 9654"/>
            <p:cNvSpPr/>
            <p:nvPr/>
          </p:nvSpPr>
          <p:spPr>
            <a:xfrm>
              <a:off x="11196591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5" name="object 9655"/>
            <p:cNvSpPr/>
            <p:nvPr/>
          </p:nvSpPr>
          <p:spPr>
            <a:xfrm>
              <a:off x="11196029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6" name="object 9656"/>
            <p:cNvSpPr/>
            <p:nvPr/>
          </p:nvSpPr>
          <p:spPr>
            <a:xfrm>
              <a:off x="11196027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7" name="object 9657"/>
            <p:cNvSpPr/>
            <p:nvPr/>
          </p:nvSpPr>
          <p:spPr>
            <a:xfrm>
              <a:off x="11196027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8" name="object 9658"/>
            <p:cNvSpPr/>
            <p:nvPr/>
          </p:nvSpPr>
          <p:spPr>
            <a:xfrm>
              <a:off x="11196594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9" name="object 9659"/>
            <p:cNvSpPr/>
            <p:nvPr/>
          </p:nvSpPr>
          <p:spPr>
            <a:xfrm>
              <a:off x="11198005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0" name="object 9660"/>
            <p:cNvSpPr/>
            <p:nvPr/>
          </p:nvSpPr>
          <p:spPr>
            <a:xfrm>
              <a:off x="11226719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1" name="object 9661"/>
            <p:cNvSpPr/>
            <p:nvPr/>
          </p:nvSpPr>
          <p:spPr>
            <a:xfrm>
              <a:off x="11228132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2" name="object 9662"/>
            <p:cNvSpPr/>
            <p:nvPr/>
          </p:nvSpPr>
          <p:spPr>
            <a:xfrm>
              <a:off x="11228702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3" name="object 9663"/>
            <p:cNvSpPr/>
            <p:nvPr/>
          </p:nvSpPr>
          <p:spPr>
            <a:xfrm>
              <a:off x="11228137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4" name="object 9664"/>
            <p:cNvSpPr/>
            <p:nvPr/>
          </p:nvSpPr>
          <p:spPr>
            <a:xfrm>
              <a:off x="11226718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5" name="object 9665"/>
            <p:cNvSpPr/>
            <p:nvPr/>
          </p:nvSpPr>
          <p:spPr>
            <a:xfrm>
              <a:off x="11140500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6" name="object 9666"/>
            <p:cNvSpPr/>
            <p:nvPr/>
          </p:nvSpPr>
          <p:spPr>
            <a:xfrm>
              <a:off x="11053246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7" name="object 9667"/>
            <p:cNvSpPr/>
            <p:nvPr/>
          </p:nvSpPr>
          <p:spPr>
            <a:xfrm>
              <a:off x="11053241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8" name="object 9668"/>
            <p:cNvSpPr/>
            <p:nvPr/>
          </p:nvSpPr>
          <p:spPr>
            <a:xfrm>
              <a:off x="11053241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9" name="object 9669"/>
            <p:cNvSpPr/>
            <p:nvPr/>
          </p:nvSpPr>
          <p:spPr>
            <a:xfrm>
              <a:off x="11062600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0" name="object 9670"/>
            <p:cNvSpPr/>
            <p:nvPr/>
          </p:nvSpPr>
          <p:spPr>
            <a:xfrm>
              <a:off x="11062600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1" name="object 9671"/>
            <p:cNvSpPr/>
            <p:nvPr/>
          </p:nvSpPr>
          <p:spPr>
            <a:xfrm>
              <a:off x="11091314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2" name="object 9672"/>
            <p:cNvSpPr/>
            <p:nvPr/>
          </p:nvSpPr>
          <p:spPr>
            <a:xfrm>
              <a:off x="11094112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3" name="object 9673"/>
            <p:cNvSpPr/>
            <p:nvPr/>
          </p:nvSpPr>
          <p:spPr>
            <a:xfrm>
              <a:off x="1109527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4" name="object 9674"/>
            <p:cNvSpPr/>
            <p:nvPr/>
          </p:nvSpPr>
          <p:spPr>
            <a:xfrm>
              <a:off x="11094113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5" name="object 9675"/>
            <p:cNvSpPr/>
            <p:nvPr/>
          </p:nvSpPr>
          <p:spPr>
            <a:xfrm>
              <a:off x="11091316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6" name="object 9676"/>
            <p:cNvSpPr/>
            <p:nvPr/>
          </p:nvSpPr>
          <p:spPr>
            <a:xfrm>
              <a:off x="11062603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7" name="object 9677"/>
            <p:cNvSpPr/>
            <p:nvPr/>
          </p:nvSpPr>
          <p:spPr>
            <a:xfrm>
              <a:off x="1105978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8" name="object 9678"/>
            <p:cNvSpPr/>
            <p:nvPr/>
          </p:nvSpPr>
          <p:spPr>
            <a:xfrm>
              <a:off x="11058636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9" name="object 9679"/>
            <p:cNvSpPr/>
            <p:nvPr/>
          </p:nvSpPr>
          <p:spPr>
            <a:xfrm>
              <a:off x="11058638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0" name="object 9680"/>
            <p:cNvSpPr/>
            <p:nvPr/>
          </p:nvSpPr>
          <p:spPr>
            <a:xfrm>
              <a:off x="11058638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1" name="object 9681"/>
            <p:cNvSpPr/>
            <p:nvPr/>
          </p:nvSpPr>
          <p:spPr>
            <a:xfrm>
              <a:off x="11059778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2" name="object 9682"/>
            <p:cNvSpPr/>
            <p:nvPr/>
          </p:nvSpPr>
          <p:spPr>
            <a:xfrm>
              <a:off x="11062600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3" name="object 9683"/>
            <p:cNvSpPr/>
            <p:nvPr/>
          </p:nvSpPr>
          <p:spPr>
            <a:xfrm>
              <a:off x="11062600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4" name="object 9684"/>
            <p:cNvSpPr/>
            <p:nvPr/>
          </p:nvSpPr>
          <p:spPr>
            <a:xfrm>
              <a:off x="11091314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5" name="object 9685"/>
            <p:cNvSpPr/>
            <p:nvPr/>
          </p:nvSpPr>
          <p:spPr>
            <a:xfrm>
              <a:off x="11092701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6" name="object 9686"/>
            <p:cNvSpPr/>
            <p:nvPr/>
          </p:nvSpPr>
          <p:spPr>
            <a:xfrm>
              <a:off x="1109329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7" name="object 9687"/>
            <p:cNvSpPr/>
            <p:nvPr/>
          </p:nvSpPr>
          <p:spPr>
            <a:xfrm>
              <a:off x="11092696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8" name="object 9688"/>
            <p:cNvSpPr/>
            <p:nvPr/>
          </p:nvSpPr>
          <p:spPr>
            <a:xfrm>
              <a:off x="11091309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9" name="object 9689"/>
            <p:cNvSpPr/>
            <p:nvPr/>
          </p:nvSpPr>
          <p:spPr>
            <a:xfrm>
              <a:off x="11062603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0" name="object 9690"/>
            <p:cNvSpPr/>
            <p:nvPr/>
          </p:nvSpPr>
          <p:spPr>
            <a:xfrm>
              <a:off x="11061186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1" name="object 9691"/>
            <p:cNvSpPr/>
            <p:nvPr/>
          </p:nvSpPr>
          <p:spPr>
            <a:xfrm>
              <a:off x="11060623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2" name="object 9692"/>
            <p:cNvSpPr/>
            <p:nvPr/>
          </p:nvSpPr>
          <p:spPr>
            <a:xfrm>
              <a:off x="1106061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3" name="object 9693"/>
            <p:cNvSpPr/>
            <p:nvPr/>
          </p:nvSpPr>
          <p:spPr>
            <a:xfrm>
              <a:off x="11060615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4" name="object 9694"/>
            <p:cNvSpPr/>
            <p:nvPr/>
          </p:nvSpPr>
          <p:spPr>
            <a:xfrm>
              <a:off x="11061188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5" name="object 9695"/>
            <p:cNvSpPr/>
            <p:nvPr/>
          </p:nvSpPr>
          <p:spPr>
            <a:xfrm>
              <a:off x="11131165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6" name="object 9696"/>
            <p:cNvSpPr/>
            <p:nvPr/>
          </p:nvSpPr>
          <p:spPr>
            <a:xfrm>
              <a:off x="11102454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7" name="object 9697"/>
            <p:cNvSpPr/>
            <p:nvPr/>
          </p:nvSpPr>
          <p:spPr>
            <a:xfrm>
              <a:off x="11099656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8" name="object 9698"/>
            <p:cNvSpPr/>
            <p:nvPr/>
          </p:nvSpPr>
          <p:spPr>
            <a:xfrm>
              <a:off x="11098492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9" name="object 9699"/>
            <p:cNvSpPr/>
            <p:nvPr/>
          </p:nvSpPr>
          <p:spPr>
            <a:xfrm>
              <a:off x="1109849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0" name="object 9700"/>
            <p:cNvSpPr/>
            <p:nvPr/>
          </p:nvSpPr>
          <p:spPr>
            <a:xfrm>
              <a:off x="11098495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1" name="object 9701"/>
            <p:cNvSpPr/>
            <p:nvPr/>
          </p:nvSpPr>
          <p:spPr>
            <a:xfrm>
              <a:off x="11099654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2" name="object 9702"/>
            <p:cNvSpPr/>
            <p:nvPr/>
          </p:nvSpPr>
          <p:spPr>
            <a:xfrm>
              <a:off x="11102452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3" name="object 9703"/>
            <p:cNvSpPr/>
            <p:nvPr/>
          </p:nvSpPr>
          <p:spPr>
            <a:xfrm>
              <a:off x="11131165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4" name="object 9704"/>
            <p:cNvSpPr/>
            <p:nvPr/>
          </p:nvSpPr>
          <p:spPr>
            <a:xfrm>
              <a:off x="11133967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5" name="object 9705"/>
            <p:cNvSpPr/>
            <p:nvPr/>
          </p:nvSpPr>
          <p:spPr>
            <a:xfrm>
              <a:off x="11135127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6" name="object 9706"/>
            <p:cNvSpPr/>
            <p:nvPr/>
          </p:nvSpPr>
          <p:spPr>
            <a:xfrm>
              <a:off x="11133965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7" name="object 9707"/>
            <p:cNvSpPr/>
            <p:nvPr/>
          </p:nvSpPr>
          <p:spPr>
            <a:xfrm>
              <a:off x="11131161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06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8" name="object 9708"/>
            <p:cNvSpPr/>
            <p:nvPr/>
          </p:nvSpPr>
          <p:spPr>
            <a:xfrm>
              <a:off x="11131165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9" name="object 9709"/>
            <p:cNvSpPr/>
            <p:nvPr/>
          </p:nvSpPr>
          <p:spPr>
            <a:xfrm>
              <a:off x="11102454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0" name="object 9710"/>
            <p:cNvSpPr/>
            <p:nvPr/>
          </p:nvSpPr>
          <p:spPr>
            <a:xfrm>
              <a:off x="11101059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1" name="object 9711"/>
            <p:cNvSpPr/>
            <p:nvPr/>
          </p:nvSpPr>
          <p:spPr>
            <a:xfrm>
              <a:off x="11100470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2" name="object 9712"/>
            <p:cNvSpPr/>
            <p:nvPr/>
          </p:nvSpPr>
          <p:spPr>
            <a:xfrm>
              <a:off x="11100474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3" name="object 9713"/>
            <p:cNvSpPr/>
            <p:nvPr/>
          </p:nvSpPr>
          <p:spPr>
            <a:xfrm>
              <a:off x="11100474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4" name="object 9714"/>
            <p:cNvSpPr/>
            <p:nvPr/>
          </p:nvSpPr>
          <p:spPr>
            <a:xfrm>
              <a:off x="11101066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5" name="object 9715"/>
            <p:cNvSpPr/>
            <p:nvPr/>
          </p:nvSpPr>
          <p:spPr>
            <a:xfrm>
              <a:off x="11102452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6" name="object 9716"/>
            <p:cNvSpPr/>
            <p:nvPr/>
          </p:nvSpPr>
          <p:spPr>
            <a:xfrm>
              <a:off x="11131165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7" name="object 9717"/>
            <p:cNvSpPr/>
            <p:nvPr/>
          </p:nvSpPr>
          <p:spPr>
            <a:xfrm>
              <a:off x="11132578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8" name="object 9718"/>
            <p:cNvSpPr/>
            <p:nvPr/>
          </p:nvSpPr>
          <p:spPr>
            <a:xfrm>
              <a:off x="11133149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9" name="object 9719"/>
            <p:cNvSpPr/>
            <p:nvPr/>
          </p:nvSpPr>
          <p:spPr>
            <a:xfrm>
              <a:off x="1113258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0" name="object 9720"/>
            <p:cNvSpPr/>
            <p:nvPr/>
          </p:nvSpPr>
          <p:spPr>
            <a:xfrm>
              <a:off x="11131164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1" name="object 9721"/>
            <p:cNvSpPr/>
            <p:nvPr/>
          </p:nvSpPr>
          <p:spPr>
            <a:xfrm>
              <a:off x="10723578" y="5860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2" name="object 9722"/>
            <p:cNvSpPr/>
            <p:nvPr/>
          </p:nvSpPr>
          <p:spPr>
            <a:xfrm>
              <a:off x="10723584" y="583670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3" name="object 9723"/>
            <p:cNvSpPr/>
            <p:nvPr/>
          </p:nvSpPr>
          <p:spPr>
            <a:xfrm>
              <a:off x="10723584" y="583670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 h="0">
                  <a:moveTo>
                    <a:pt x="0" y="0"/>
                  </a:moveTo>
                  <a:lnTo>
                    <a:pt x="906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4" name="object 9724"/>
            <p:cNvSpPr/>
            <p:nvPr/>
          </p:nvSpPr>
          <p:spPr>
            <a:xfrm>
              <a:off x="10814187" y="583670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5" name="object 9725"/>
            <p:cNvSpPr/>
            <p:nvPr/>
          </p:nvSpPr>
          <p:spPr>
            <a:xfrm>
              <a:off x="10800963" y="5860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6" name="object 9726"/>
            <p:cNvSpPr/>
            <p:nvPr/>
          </p:nvSpPr>
          <p:spPr>
            <a:xfrm>
              <a:off x="10725562" y="58584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7" name="object 9727"/>
            <p:cNvSpPr/>
            <p:nvPr/>
          </p:nvSpPr>
          <p:spPr>
            <a:xfrm>
              <a:off x="10725567" y="58386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8" name="object 9728"/>
            <p:cNvSpPr/>
            <p:nvPr/>
          </p:nvSpPr>
          <p:spPr>
            <a:xfrm>
              <a:off x="10725567" y="583868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0" y="0"/>
                  </a:moveTo>
                  <a:lnTo>
                    <a:pt x="866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9" name="object 9729"/>
            <p:cNvSpPr/>
            <p:nvPr/>
          </p:nvSpPr>
          <p:spPr>
            <a:xfrm>
              <a:off x="10812203" y="58386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0" name="object 9730"/>
            <p:cNvSpPr/>
            <p:nvPr/>
          </p:nvSpPr>
          <p:spPr>
            <a:xfrm>
              <a:off x="10800968" y="58584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1" name="object 9731"/>
            <p:cNvSpPr/>
            <p:nvPr/>
          </p:nvSpPr>
          <p:spPr>
            <a:xfrm>
              <a:off x="10739352" y="586046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0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2" name="object 9732"/>
            <p:cNvSpPr/>
            <p:nvPr/>
          </p:nvSpPr>
          <p:spPr>
            <a:xfrm>
              <a:off x="10798418" y="58584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3" name="object 9733"/>
            <p:cNvSpPr/>
            <p:nvPr/>
          </p:nvSpPr>
          <p:spPr>
            <a:xfrm>
              <a:off x="10739352" y="58584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4" name="object 9734"/>
            <p:cNvSpPr/>
            <p:nvPr/>
          </p:nvSpPr>
          <p:spPr>
            <a:xfrm>
              <a:off x="10739352" y="5858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5" name="object 9735"/>
            <p:cNvSpPr/>
            <p:nvPr/>
          </p:nvSpPr>
          <p:spPr>
            <a:xfrm>
              <a:off x="10950825" y="5806978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5" h="0">
                  <a:moveTo>
                    <a:pt x="805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6" name="object 9736"/>
            <p:cNvSpPr/>
            <p:nvPr/>
          </p:nvSpPr>
          <p:spPr>
            <a:xfrm>
              <a:off x="10950830" y="580697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7" name="object 9737"/>
            <p:cNvSpPr/>
            <p:nvPr/>
          </p:nvSpPr>
          <p:spPr>
            <a:xfrm>
              <a:off x="10950830" y="5836679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5" h="0">
                  <a:moveTo>
                    <a:pt x="0" y="0"/>
                  </a:moveTo>
                  <a:lnTo>
                    <a:pt x="805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8" name="object 9738"/>
            <p:cNvSpPr/>
            <p:nvPr/>
          </p:nvSpPr>
          <p:spPr>
            <a:xfrm>
              <a:off x="11031336" y="580698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9" name="object 9739"/>
            <p:cNvSpPr/>
            <p:nvPr/>
          </p:nvSpPr>
          <p:spPr>
            <a:xfrm>
              <a:off x="12534253" y="535441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0" name="object 9740"/>
            <p:cNvSpPr/>
            <p:nvPr/>
          </p:nvSpPr>
          <p:spPr>
            <a:xfrm>
              <a:off x="12591315" y="535441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1" name="object 9741"/>
            <p:cNvSpPr/>
            <p:nvPr/>
          </p:nvSpPr>
          <p:spPr>
            <a:xfrm>
              <a:off x="12534260" y="544167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2" name="object 9742"/>
            <p:cNvSpPr/>
            <p:nvPr/>
          </p:nvSpPr>
          <p:spPr>
            <a:xfrm>
              <a:off x="12534253" y="535441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3" name="object 9743"/>
            <p:cNvSpPr/>
            <p:nvPr/>
          </p:nvSpPr>
          <p:spPr>
            <a:xfrm>
              <a:off x="12589039" y="540363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4" name="object 9744"/>
            <p:cNvSpPr/>
            <p:nvPr/>
          </p:nvSpPr>
          <p:spPr>
            <a:xfrm>
              <a:off x="12587876" y="54008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5" name="object 9745"/>
            <p:cNvSpPr/>
            <p:nvPr/>
          </p:nvSpPr>
          <p:spPr>
            <a:xfrm>
              <a:off x="12585079" y="53996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6" name="object 9746"/>
            <p:cNvSpPr/>
            <p:nvPr/>
          </p:nvSpPr>
          <p:spPr>
            <a:xfrm>
              <a:off x="12540513" y="539966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7" name="object 9747"/>
            <p:cNvSpPr/>
            <p:nvPr/>
          </p:nvSpPr>
          <p:spPr>
            <a:xfrm>
              <a:off x="12537691" y="53996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8" name="object 9748"/>
            <p:cNvSpPr/>
            <p:nvPr/>
          </p:nvSpPr>
          <p:spPr>
            <a:xfrm>
              <a:off x="12536557" y="540083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9" name="object 9749"/>
            <p:cNvSpPr/>
            <p:nvPr/>
          </p:nvSpPr>
          <p:spPr>
            <a:xfrm>
              <a:off x="12536556" y="5403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0" name="object 9750"/>
            <p:cNvSpPr/>
            <p:nvPr/>
          </p:nvSpPr>
          <p:spPr>
            <a:xfrm>
              <a:off x="12536556" y="54323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41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1" name="object 9751"/>
            <p:cNvSpPr/>
            <p:nvPr/>
          </p:nvSpPr>
          <p:spPr>
            <a:xfrm>
              <a:off x="12537698" y="54351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2" name="object 9752"/>
            <p:cNvSpPr/>
            <p:nvPr/>
          </p:nvSpPr>
          <p:spPr>
            <a:xfrm>
              <a:off x="12540518" y="543630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3" name="object 9753"/>
            <p:cNvSpPr/>
            <p:nvPr/>
          </p:nvSpPr>
          <p:spPr>
            <a:xfrm>
              <a:off x="12585077" y="54351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4" name="object 9754"/>
            <p:cNvSpPr/>
            <p:nvPr/>
          </p:nvSpPr>
          <p:spPr>
            <a:xfrm>
              <a:off x="12587875" y="54323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5" name="object 9755"/>
            <p:cNvSpPr/>
            <p:nvPr/>
          </p:nvSpPr>
          <p:spPr>
            <a:xfrm>
              <a:off x="12587056" y="540363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6" name="object 9756"/>
            <p:cNvSpPr/>
            <p:nvPr/>
          </p:nvSpPr>
          <p:spPr>
            <a:xfrm>
              <a:off x="12586459" y="54022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7" name="object 9757"/>
            <p:cNvSpPr/>
            <p:nvPr/>
          </p:nvSpPr>
          <p:spPr>
            <a:xfrm>
              <a:off x="12585069" y="54016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8" name="object 9758"/>
            <p:cNvSpPr/>
            <p:nvPr/>
          </p:nvSpPr>
          <p:spPr>
            <a:xfrm>
              <a:off x="12540513" y="540164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9" name="object 9759"/>
            <p:cNvSpPr/>
            <p:nvPr/>
          </p:nvSpPr>
          <p:spPr>
            <a:xfrm>
              <a:off x="12539104" y="54016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0" name="object 9760"/>
            <p:cNvSpPr/>
            <p:nvPr/>
          </p:nvSpPr>
          <p:spPr>
            <a:xfrm>
              <a:off x="12538541" y="54022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1" name="object 9761"/>
            <p:cNvSpPr/>
            <p:nvPr/>
          </p:nvSpPr>
          <p:spPr>
            <a:xfrm>
              <a:off x="12538538" y="5403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2" name="object 9762"/>
            <p:cNvSpPr/>
            <p:nvPr/>
          </p:nvSpPr>
          <p:spPr>
            <a:xfrm>
              <a:off x="12538538" y="543234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3" name="object 9763"/>
            <p:cNvSpPr/>
            <p:nvPr/>
          </p:nvSpPr>
          <p:spPr>
            <a:xfrm>
              <a:off x="12539107" y="54337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4" name="object 9764"/>
            <p:cNvSpPr/>
            <p:nvPr/>
          </p:nvSpPr>
          <p:spPr>
            <a:xfrm>
              <a:off x="12540518" y="54343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5" name="object 9765"/>
            <p:cNvSpPr/>
            <p:nvPr/>
          </p:nvSpPr>
          <p:spPr>
            <a:xfrm>
              <a:off x="12585077" y="54337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6" name="object 9766"/>
            <p:cNvSpPr/>
            <p:nvPr/>
          </p:nvSpPr>
          <p:spPr>
            <a:xfrm>
              <a:off x="12586462" y="543234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7" name="object 9767"/>
            <p:cNvSpPr/>
            <p:nvPr/>
          </p:nvSpPr>
          <p:spPr>
            <a:xfrm>
              <a:off x="12589039" y="53637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8" name="object 9768"/>
            <p:cNvSpPr/>
            <p:nvPr/>
          </p:nvSpPr>
          <p:spPr>
            <a:xfrm>
              <a:off x="12587876" y="539245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9" name="object 9769"/>
            <p:cNvSpPr/>
            <p:nvPr/>
          </p:nvSpPr>
          <p:spPr>
            <a:xfrm>
              <a:off x="12585079" y="539525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0" name="object 9770"/>
            <p:cNvSpPr/>
            <p:nvPr/>
          </p:nvSpPr>
          <p:spPr>
            <a:xfrm>
              <a:off x="12540513" y="539642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1" name="object 9771"/>
            <p:cNvSpPr/>
            <p:nvPr/>
          </p:nvSpPr>
          <p:spPr>
            <a:xfrm>
              <a:off x="12537691" y="53952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2" name="object 9772"/>
            <p:cNvSpPr/>
            <p:nvPr/>
          </p:nvSpPr>
          <p:spPr>
            <a:xfrm>
              <a:off x="12536557" y="53924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3" name="object 9773"/>
            <p:cNvSpPr/>
            <p:nvPr/>
          </p:nvSpPr>
          <p:spPr>
            <a:xfrm>
              <a:off x="12536556" y="53637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4" name="object 9774"/>
            <p:cNvSpPr/>
            <p:nvPr/>
          </p:nvSpPr>
          <p:spPr>
            <a:xfrm>
              <a:off x="12536556" y="53609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5" name="object 9775"/>
            <p:cNvSpPr/>
            <p:nvPr/>
          </p:nvSpPr>
          <p:spPr>
            <a:xfrm>
              <a:off x="12537698" y="53597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6" name="object 9776"/>
            <p:cNvSpPr/>
            <p:nvPr/>
          </p:nvSpPr>
          <p:spPr>
            <a:xfrm>
              <a:off x="12540518" y="535978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7" name="object 9777"/>
            <p:cNvSpPr/>
            <p:nvPr/>
          </p:nvSpPr>
          <p:spPr>
            <a:xfrm>
              <a:off x="12585077" y="535978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8" name="object 9778"/>
            <p:cNvSpPr/>
            <p:nvPr/>
          </p:nvSpPr>
          <p:spPr>
            <a:xfrm>
              <a:off x="12587875" y="53609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9" name="object 9779"/>
            <p:cNvSpPr/>
            <p:nvPr/>
          </p:nvSpPr>
          <p:spPr>
            <a:xfrm>
              <a:off x="12587056" y="53637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0" name="object 9780"/>
            <p:cNvSpPr/>
            <p:nvPr/>
          </p:nvSpPr>
          <p:spPr>
            <a:xfrm>
              <a:off x="12586459" y="539245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1" name="object 9781"/>
            <p:cNvSpPr/>
            <p:nvPr/>
          </p:nvSpPr>
          <p:spPr>
            <a:xfrm>
              <a:off x="12585069" y="539387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2" name="object 9782"/>
            <p:cNvSpPr/>
            <p:nvPr/>
          </p:nvSpPr>
          <p:spPr>
            <a:xfrm>
              <a:off x="12540513" y="53944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3" name="object 9783"/>
            <p:cNvSpPr/>
            <p:nvPr/>
          </p:nvSpPr>
          <p:spPr>
            <a:xfrm>
              <a:off x="12539104" y="53938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4" name="object 9784"/>
            <p:cNvSpPr/>
            <p:nvPr/>
          </p:nvSpPr>
          <p:spPr>
            <a:xfrm>
              <a:off x="12538541" y="539245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5" name="object 9785"/>
            <p:cNvSpPr/>
            <p:nvPr/>
          </p:nvSpPr>
          <p:spPr>
            <a:xfrm>
              <a:off x="12538538" y="53637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6" name="object 9786"/>
            <p:cNvSpPr/>
            <p:nvPr/>
          </p:nvSpPr>
          <p:spPr>
            <a:xfrm>
              <a:off x="12538538" y="53623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7" name="object 9787"/>
            <p:cNvSpPr/>
            <p:nvPr/>
          </p:nvSpPr>
          <p:spPr>
            <a:xfrm>
              <a:off x="12539107" y="53617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8" name="object 9788"/>
            <p:cNvSpPr/>
            <p:nvPr/>
          </p:nvSpPr>
          <p:spPr>
            <a:xfrm>
              <a:off x="12540518" y="53617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9" name="object 9789"/>
            <p:cNvSpPr/>
            <p:nvPr/>
          </p:nvSpPr>
          <p:spPr>
            <a:xfrm>
              <a:off x="12585077" y="53617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0" name="object 9790"/>
            <p:cNvSpPr/>
            <p:nvPr/>
          </p:nvSpPr>
          <p:spPr>
            <a:xfrm>
              <a:off x="12586462" y="53623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1" name="object 9791"/>
            <p:cNvSpPr/>
            <p:nvPr/>
          </p:nvSpPr>
          <p:spPr>
            <a:xfrm>
              <a:off x="12533219" y="54524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2" name="object 9792"/>
            <p:cNvSpPr/>
            <p:nvPr/>
          </p:nvSpPr>
          <p:spPr>
            <a:xfrm>
              <a:off x="12590276" y="545244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3" name="object 9793"/>
            <p:cNvSpPr/>
            <p:nvPr/>
          </p:nvSpPr>
          <p:spPr>
            <a:xfrm>
              <a:off x="12533220" y="553970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4" name="object 9794"/>
            <p:cNvSpPr/>
            <p:nvPr/>
          </p:nvSpPr>
          <p:spPr>
            <a:xfrm>
              <a:off x="12533219" y="545245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5" name="object 9795"/>
            <p:cNvSpPr/>
            <p:nvPr/>
          </p:nvSpPr>
          <p:spPr>
            <a:xfrm>
              <a:off x="12587997" y="550165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6" name="object 9796"/>
            <p:cNvSpPr/>
            <p:nvPr/>
          </p:nvSpPr>
          <p:spPr>
            <a:xfrm>
              <a:off x="12586835" y="54988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7" name="object 9797"/>
            <p:cNvSpPr/>
            <p:nvPr/>
          </p:nvSpPr>
          <p:spPr>
            <a:xfrm>
              <a:off x="12584038" y="54976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8" name="object 9798"/>
            <p:cNvSpPr/>
            <p:nvPr/>
          </p:nvSpPr>
          <p:spPr>
            <a:xfrm>
              <a:off x="12539482" y="54976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9" name="object 9799"/>
            <p:cNvSpPr/>
            <p:nvPr/>
          </p:nvSpPr>
          <p:spPr>
            <a:xfrm>
              <a:off x="12536664" y="54976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0" name="object 9800"/>
            <p:cNvSpPr/>
            <p:nvPr/>
          </p:nvSpPr>
          <p:spPr>
            <a:xfrm>
              <a:off x="12535527" y="549885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1" name="object 9801"/>
            <p:cNvSpPr/>
            <p:nvPr/>
          </p:nvSpPr>
          <p:spPr>
            <a:xfrm>
              <a:off x="12535520" y="55016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2" name="object 9802"/>
            <p:cNvSpPr/>
            <p:nvPr/>
          </p:nvSpPr>
          <p:spPr>
            <a:xfrm>
              <a:off x="12535520" y="55303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3" name="object 9803"/>
            <p:cNvSpPr/>
            <p:nvPr/>
          </p:nvSpPr>
          <p:spPr>
            <a:xfrm>
              <a:off x="12536658" y="55331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4" name="object 9804"/>
            <p:cNvSpPr/>
            <p:nvPr/>
          </p:nvSpPr>
          <p:spPr>
            <a:xfrm>
              <a:off x="12539480" y="55343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5" name="object 9805"/>
            <p:cNvSpPr/>
            <p:nvPr/>
          </p:nvSpPr>
          <p:spPr>
            <a:xfrm>
              <a:off x="12584036" y="553315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6" name="object 9806"/>
            <p:cNvSpPr/>
            <p:nvPr/>
          </p:nvSpPr>
          <p:spPr>
            <a:xfrm>
              <a:off x="12586834" y="553036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7" name="object 9807"/>
            <p:cNvSpPr/>
            <p:nvPr/>
          </p:nvSpPr>
          <p:spPr>
            <a:xfrm>
              <a:off x="12586020" y="550165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8" name="object 9808"/>
            <p:cNvSpPr/>
            <p:nvPr/>
          </p:nvSpPr>
          <p:spPr>
            <a:xfrm>
              <a:off x="12585423" y="55002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9" name="object 9809"/>
            <p:cNvSpPr/>
            <p:nvPr/>
          </p:nvSpPr>
          <p:spPr>
            <a:xfrm>
              <a:off x="12584031" y="5499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0" name="object 9810"/>
            <p:cNvSpPr/>
            <p:nvPr/>
          </p:nvSpPr>
          <p:spPr>
            <a:xfrm>
              <a:off x="12539482" y="549967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1" name="object 9811"/>
            <p:cNvSpPr/>
            <p:nvPr/>
          </p:nvSpPr>
          <p:spPr>
            <a:xfrm>
              <a:off x="12538067" y="549967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2" name="object 9812"/>
            <p:cNvSpPr/>
            <p:nvPr/>
          </p:nvSpPr>
          <p:spPr>
            <a:xfrm>
              <a:off x="12537500" y="55002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3" name="object 9813"/>
            <p:cNvSpPr/>
            <p:nvPr/>
          </p:nvSpPr>
          <p:spPr>
            <a:xfrm>
              <a:off x="12537499" y="55016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4" name="object 9814"/>
            <p:cNvSpPr/>
            <p:nvPr/>
          </p:nvSpPr>
          <p:spPr>
            <a:xfrm>
              <a:off x="12537499" y="553036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5" name="object 9815"/>
            <p:cNvSpPr/>
            <p:nvPr/>
          </p:nvSpPr>
          <p:spPr>
            <a:xfrm>
              <a:off x="12538066" y="55317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6" name="object 9816"/>
            <p:cNvSpPr/>
            <p:nvPr/>
          </p:nvSpPr>
          <p:spPr>
            <a:xfrm>
              <a:off x="12539480" y="5532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7" name="object 9817"/>
            <p:cNvSpPr/>
            <p:nvPr/>
          </p:nvSpPr>
          <p:spPr>
            <a:xfrm>
              <a:off x="12584036" y="553175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8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8" name="object 9818"/>
            <p:cNvSpPr/>
            <p:nvPr/>
          </p:nvSpPr>
          <p:spPr>
            <a:xfrm>
              <a:off x="12585423" y="55303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9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9" name="object 9819"/>
            <p:cNvSpPr/>
            <p:nvPr/>
          </p:nvSpPr>
          <p:spPr>
            <a:xfrm>
              <a:off x="12587997" y="546177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0" name="object 9820"/>
            <p:cNvSpPr/>
            <p:nvPr/>
          </p:nvSpPr>
          <p:spPr>
            <a:xfrm>
              <a:off x="12586835" y="549048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1" name="object 9821"/>
            <p:cNvSpPr/>
            <p:nvPr/>
          </p:nvSpPr>
          <p:spPr>
            <a:xfrm>
              <a:off x="12584038" y="549328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2" name="object 9822"/>
            <p:cNvSpPr/>
            <p:nvPr/>
          </p:nvSpPr>
          <p:spPr>
            <a:xfrm>
              <a:off x="12539482" y="54944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3" name="object 9823"/>
            <p:cNvSpPr/>
            <p:nvPr/>
          </p:nvSpPr>
          <p:spPr>
            <a:xfrm>
              <a:off x="12536664" y="54932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4" name="object 9824"/>
            <p:cNvSpPr/>
            <p:nvPr/>
          </p:nvSpPr>
          <p:spPr>
            <a:xfrm>
              <a:off x="12535527" y="54904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5" name="object 9825"/>
            <p:cNvSpPr/>
            <p:nvPr/>
          </p:nvSpPr>
          <p:spPr>
            <a:xfrm>
              <a:off x="12535520" y="546177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6" name="object 9826"/>
            <p:cNvSpPr/>
            <p:nvPr/>
          </p:nvSpPr>
          <p:spPr>
            <a:xfrm>
              <a:off x="12535520" y="54589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7" name="object 9827"/>
            <p:cNvSpPr/>
            <p:nvPr/>
          </p:nvSpPr>
          <p:spPr>
            <a:xfrm>
              <a:off x="12536658" y="54578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8" name="object 9828"/>
            <p:cNvSpPr/>
            <p:nvPr/>
          </p:nvSpPr>
          <p:spPr>
            <a:xfrm>
              <a:off x="12539480" y="545780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9" name="object 9829"/>
            <p:cNvSpPr/>
            <p:nvPr/>
          </p:nvSpPr>
          <p:spPr>
            <a:xfrm>
              <a:off x="12584036" y="54578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0" name="object 9830"/>
            <p:cNvSpPr/>
            <p:nvPr/>
          </p:nvSpPr>
          <p:spPr>
            <a:xfrm>
              <a:off x="12586834" y="54589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1" name="object 9831"/>
            <p:cNvSpPr/>
            <p:nvPr/>
          </p:nvSpPr>
          <p:spPr>
            <a:xfrm>
              <a:off x="12586020" y="546177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2" name="object 9832"/>
            <p:cNvSpPr/>
            <p:nvPr/>
          </p:nvSpPr>
          <p:spPr>
            <a:xfrm>
              <a:off x="12585423" y="54904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3" name="object 9833"/>
            <p:cNvSpPr/>
            <p:nvPr/>
          </p:nvSpPr>
          <p:spPr>
            <a:xfrm>
              <a:off x="12584031" y="5491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4" name="object 9834"/>
            <p:cNvSpPr/>
            <p:nvPr/>
          </p:nvSpPr>
          <p:spPr>
            <a:xfrm>
              <a:off x="12539482" y="549246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5" name="object 9835"/>
            <p:cNvSpPr/>
            <p:nvPr/>
          </p:nvSpPr>
          <p:spPr>
            <a:xfrm>
              <a:off x="12538067" y="54919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6" name="object 9836"/>
            <p:cNvSpPr/>
            <p:nvPr/>
          </p:nvSpPr>
          <p:spPr>
            <a:xfrm>
              <a:off x="12537500" y="549049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7" name="object 9837"/>
            <p:cNvSpPr/>
            <p:nvPr/>
          </p:nvSpPr>
          <p:spPr>
            <a:xfrm>
              <a:off x="12537499" y="546177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8" name="object 9838"/>
            <p:cNvSpPr/>
            <p:nvPr/>
          </p:nvSpPr>
          <p:spPr>
            <a:xfrm>
              <a:off x="12537499" y="54603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9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9" name="object 9839"/>
            <p:cNvSpPr/>
            <p:nvPr/>
          </p:nvSpPr>
          <p:spPr>
            <a:xfrm>
              <a:off x="12538066" y="54597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8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0" name="object 9840"/>
            <p:cNvSpPr/>
            <p:nvPr/>
          </p:nvSpPr>
          <p:spPr>
            <a:xfrm>
              <a:off x="12539480" y="545979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1" name="object 9841"/>
            <p:cNvSpPr/>
            <p:nvPr/>
          </p:nvSpPr>
          <p:spPr>
            <a:xfrm>
              <a:off x="12584036" y="54597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2" name="object 9842"/>
            <p:cNvSpPr/>
            <p:nvPr/>
          </p:nvSpPr>
          <p:spPr>
            <a:xfrm>
              <a:off x="12585423" y="54603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3" name="object 9843"/>
            <p:cNvSpPr/>
            <p:nvPr/>
          </p:nvSpPr>
          <p:spPr>
            <a:xfrm>
              <a:off x="12534253" y="55504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4" name="object 9844"/>
            <p:cNvSpPr/>
            <p:nvPr/>
          </p:nvSpPr>
          <p:spPr>
            <a:xfrm>
              <a:off x="12591315" y="5550466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5" name="object 9845"/>
            <p:cNvSpPr/>
            <p:nvPr/>
          </p:nvSpPr>
          <p:spPr>
            <a:xfrm>
              <a:off x="12534260" y="563772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6" name="object 9846"/>
            <p:cNvSpPr/>
            <p:nvPr/>
          </p:nvSpPr>
          <p:spPr>
            <a:xfrm>
              <a:off x="12534253" y="555047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7" name="object 9847"/>
            <p:cNvSpPr/>
            <p:nvPr/>
          </p:nvSpPr>
          <p:spPr>
            <a:xfrm>
              <a:off x="12589039" y="559968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8" name="object 9848"/>
            <p:cNvSpPr/>
            <p:nvPr/>
          </p:nvSpPr>
          <p:spPr>
            <a:xfrm>
              <a:off x="12587876" y="559688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9" name="object 9849"/>
            <p:cNvSpPr/>
            <p:nvPr/>
          </p:nvSpPr>
          <p:spPr>
            <a:xfrm>
              <a:off x="12585079" y="55957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0" name="object 9850"/>
            <p:cNvSpPr/>
            <p:nvPr/>
          </p:nvSpPr>
          <p:spPr>
            <a:xfrm>
              <a:off x="12540513" y="5595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1" name="object 9851"/>
            <p:cNvSpPr/>
            <p:nvPr/>
          </p:nvSpPr>
          <p:spPr>
            <a:xfrm>
              <a:off x="12537691" y="55957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2" name="object 9852"/>
            <p:cNvSpPr/>
            <p:nvPr/>
          </p:nvSpPr>
          <p:spPr>
            <a:xfrm>
              <a:off x="12536557" y="55968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3" name="object 9853"/>
            <p:cNvSpPr/>
            <p:nvPr/>
          </p:nvSpPr>
          <p:spPr>
            <a:xfrm>
              <a:off x="12536556" y="55996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4" name="object 9854"/>
            <p:cNvSpPr/>
            <p:nvPr/>
          </p:nvSpPr>
          <p:spPr>
            <a:xfrm>
              <a:off x="12536556" y="56283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5" name="object 9855"/>
            <p:cNvSpPr/>
            <p:nvPr/>
          </p:nvSpPr>
          <p:spPr>
            <a:xfrm>
              <a:off x="12537720" y="56311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6" name="object 9856"/>
            <p:cNvSpPr/>
            <p:nvPr/>
          </p:nvSpPr>
          <p:spPr>
            <a:xfrm>
              <a:off x="12540518" y="563235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7" name="object 9857"/>
            <p:cNvSpPr/>
            <p:nvPr/>
          </p:nvSpPr>
          <p:spPr>
            <a:xfrm>
              <a:off x="12585077" y="56311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8" name="object 9858"/>
            <p:cNvSpPr/>
            <p:nvPr/>
          </p:nvSpPr>
          <p:spPr>
            <a:xfrm>
              <a:off x="12587875" y="56283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9" name="object 9859"/>
            <p:cNvSpPr/>
            <p:nvPr/>
          </p:nvSpPr>
          <p:spPr>
            <a:xfrm>
              <a:off x="12587056" y="559968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0" name="object 9860"/>
            <p:cNvSpPr/>
            <p:nvPr/>
          </p:nvSpPr>
          <p:spPr>
            <a:xfrm>
              <a:off x="12586459" y="559827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1" name="object 9861"/>
            <p:cNvSpPr/>
            <p:nvPr/>
          </p:nvSpPr>
          <p:spPr>
            <a:xfrm>
              <a:off x="12585069" y="55977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2" name="object 9862"/>
            <p:cNvSpPr/>
            <p:nvPr/>
          </p:nvSpPr>
          <p:spPr>
            <a:xfrm>
              <a:off x="12540513" y="55976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3" name="object 9863"/>
            <p:cNvSpPr/>
            <p:nvPr/>
          </p:nvSpPr>
          <p:spPr>
            <a:xfrm>
              <a:off x="12539104" y="559769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4" name="object 9864"/>
            <p:cNvSpPr/>
            <p:nvPr/>
          </p:nvSpPr>
          <p:spPr>
            <a:xfrm>
              <a:off x="12538541" y="55982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5" name="object 9865"/>
            <p:cNvSpPr/>
            <p:nvPr/>
          </p:nvSpPr>
          <p:spPr>
            <a:xfrm>
              <a:off x="12538538" y="55996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6" name="object 9866"/>
            <p:cNvSpPr/>
            <p:nvPr/>
          </p:nvSpPr>
          <p:spPr>
            <a:xfrm>
              <a:off x="12538538" y="5628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7" name="object 9867"/>
            <p:cNvSpPr/>
            <p:nvPr/>
          </p:nvSpPr>
          <p:spPr>
            <a:xfrm>
              <a:off x="12539107" y="56297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8" name="object 9868"/>
            <p:cNvSpPr/>
            <p:nvPr/>
          </p:nvSpPr>
          <p:spPr>
            <a:xfrm>
              <a:off x="12540518" y="563037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9" name="object 9869"/>
            <p:cNvSpPr/>
            <p:nvPr/>
          </p:nvSpPr>
          <p:spPr>
            <a:xfrm>
              <a:off x="12585077" y="562977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0" name="object 9870"/>
            <p:cNvSpPr/>
            <p:nvPr/>
          </p:nvSpPr>
          <p:spPr>
            <a:xfrm>
              <a:off x="12586462" y="56283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1" name="object 9871"/>
            <p:cNvSpPr/>
            <p:nvPr/>
          </p:nvSpPr>
          <p:spPr>
            <a:xfrm>
              <a:off x="12589039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2" name="object 9872"/>
            <p:cNvSpPr/>
            <p:nvPr/>
          </p:nvSpPr>
          <p:spPr>
            <a:xfrm>
              <a:off x="12587876" y="558851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3" name="object 9873"/>
            <p:cNvSpPr/>
            <p:nvPr/>
          </p:nvSpPr>
          <p:spPr>
            <a:xfrm>
              <a:off x="12585079" y="55913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4" name="object 9874"/>
            <p:cNvSpPr/>
            <p:nvPr/>
          </p:nvSpPr>
          <p:spPr>
            <a:xfrm>
              <a:off x="12540513" y="559247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5" name="object 9875"/>
            <p:cNvSpPr/>
            <p:nvPr/>
          </p:nvSpPr>
          <p:spPr>
            <a:xfrm>
              <a:off x="12537691" y="55913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6" name="object 9876"/>
            <p:cNvSpPr/>
            <p:nvPr/>
          </p:nvSpPr>
          <p:spPr>
            <a:xfrm>
              <a:off x="12536557" y="55885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7" name="object 9877"/>
            <p:cNvSpPr/>
            <p:nvPr/>
          </p:nvSpPr>
          <p:spPr>
            <a:xfrm>
              <a:off x="12536556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8" name="object 9878"/>
            <p:cNvSpPr/>
            <p:nvPr/>
          </p:nvSpPr>
          <p:spPr>
            <a:xfrm>
              <a:off x="12536556" y="555700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9" name="object 9879"/>
            <p:cNvSpPr/>
            <p:nvPr/>
          </p:nvSpPr>
          <p:spPr>
            <a:xfrm>
              <a:off x="12537698" y="55558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0" name="object 9880"/>
            <p:cNvSpPr/>
            <p:nvPr/>
          </p:nvSpPr>
          <p:spPr>
            <a:xfrm>
              <a:off x="12540518" y="555583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1" name="object 9881"/>
            <p:cNvSpPr/>
            <p:nvPr/>
          </p:nvSpPr>
          <p:spPr>
            <a:xfrm>
              <a:off x="12585077" y="55558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2" name="object 9882"/>
            <p:cNvSpPr/>
            <p:nvPr/>
          </p:nvSpPr>
          <p:spPr>
            <a:xfrm>
              <a:off x="12587875" y="55570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3" name="object 9883"/>
            <p:cNvSpPr/>
            <p:nvPr/>
          </p:nvSpPr>
          <p:spPr>
            <a:xfrm>
              <a:off x="12587056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4" name="object 9884"/>
            <p:cNvSpPr/>
            <p:nvPr/>
          </p:nvSpPr>
          <p:spPr>
            <a:xfrm>
              <a:off x="12586459" y="55885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5" name="object 9885"/>
            <p:cNvSpPr/>
            <p:nvPr/>
          </p:nvSpPr>
          <p:spPr>
            <a:xfrm>
              <a:off x="12585069" y="55899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6" name="object 9886"/>
            <p:cNvSpPr/>
            <p:nvPr/>
          </p:nvSpPr>
          <p:spPr>
            <a:xfrm>
              <a:off x="12540513" y="559049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7" name="object 9887"/>
            <p:cNvSpPr/>
            <p:nvPr/>
          </p:nvSpPr>
          <p:spPr>
            <a:xfrm>
              <a:off x="12539104" y="55899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8" name="object 9888"/>
            <p:cNvSpPr/>
            <p:nvPr/>
          </p:nvSpPr>
          <p:spPr>
            <a:xfrm>
              <a:off x="12538541" y="558852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9" name="object 9889"/>
            <p:cNvSpPr/>
            <p:nvPr/>
          </p:nvSpPr>
          <p:spPr>
            <a:xfrm>
              <a:off x="12538538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0" name="object 9890"/>
            <p:cNvSpPr/>
            <p:nvPr/>
          </p:nvSpPr>
          <p:spPr>
            <a:xfrm>
              <a:off x="12538538" y="55584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1" name="object 9891"/>
            <p:cNvSpPr/>
            <p:nvPr/>
          </p:nvSpPr>
          <p:spPr>
            <a:xfrm>
              <a:off x="12539107" y="5557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2" name="object 9892"/>
            <p:cNvSpPr/>
            <p:nvPr/>
          </p:nvSpPr>
          <p:spPr>
            <a:xfrm>
              <a:off x="12540518" y="555781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3" name="object 9893"/>
            <p:cNvSpPr/>
            <p:nvPr/>
          </p:nvSpPr>
          <p:spPr>
            <a:xfrm>
              <a:off x="12585077" y="5557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4" name="object 9894"/>
            <p:cNvSpPr/>
            <p:nvPr/>
          </p:nvSpPr>
          <p:spPr>
            <a:xfrm>
              <a:off x="12586462" y="55584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5" name="object 9895"/>
            <p:cNvSpPr/>
            <p:nvPr/>
          </p:nvSpPr>
          <p:spPr>
            <a:xfrm>
              <a:off x="12612596" y="5056406"/>
              <a:ext cx="635" cy="291465"/>
            </a:xfrm>
            <a:custGeom>
              <a:avLst/>
              <a:gdLst/>
              <a:ahLst/>
              <a:cxnLst/>
              <a:rect l="l" t="t" r="r" b="b"/>
              <a:pathLst>
                <a:path w="634" h="291464">
                  <a:moveTo>
                    <a:pt x="31" y="2909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6" name="object 9896"/>
            <p:cNvSpPr/>
            <p:nvPr/>
          </p:nvSpPr>
          <p:spPr>
            <a:xfrm>
              <a:off x="12528437" y="5056413"/>
              <a:ext cx="84455" cy="635"/>
            </a:xfrm>
            <a:custGeom>
              <a:avLst/>
              <a:gdLst/>
              <a:ahLst/>
              <a:cxnLst/>
              <a:rect l="l" t="t" r="r" b="b"/>
              <a:pathLst>
                <a:path w="84454" h="635">
                  <a:moveTo>
                    <a:pt x="84164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7" name="object 9897"/>
            <p:cNvSpPr/>
            <p:nvPr/>
          </p:nvSpPr>
          <p:spPr>
            <a:xfrm>
              <a:off x="12528437" y="5056438"/>
              <a:ext cx="635" cy="291465"/>
            </a:xfrm>
            <a:custGeom>
              <a:avLst/>
              <a:gdLst/>
              <a:ahLst/>
              <a:cxnLst/>
              <a:rect l="l" t="t" r="r" b="b"/>
              <a:pathLst>
                <a:path w="634" h="291464">
                  <a:moveTo>
                    <a:pt x="0" y="0"/>
                  </a:moveTo>
                  <a:lnTo>
                    <a:pt x="20" y="29090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8" name="object 9898"/>
            <p:cNvSpPr/>
            <p:nvPr/>
          </p:nvSpPr>
          <p:spPr>
            <a:xfrm>
              <a:off x="12528462" y="5347303"/>
              <a:ext cx="84455" cy="635"/>
            </a:xfrm>
            <a:custGeom>
              <a:avLst/>
              <a:gdLst/>
              <a:ahLst/>
              <a:cxnLst/>
              <a:rect l="l" t="t" r="r" b="b"/>
              <a:pathLst>
                <a:path w="84454" h="635">
                  <a:moveTo>
                    <a:pt x="0" y="31"/>
                  </a:moveTo>
                  <a:lnTo>
                    <a:pt x="841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9" name="object 9899"/>
            <p:cNvSpPr/>
            <p:nvPr/>
          </p:nvSpPr>
          <p:spPr>
            <a:xfrm>
              <a:off x="12559133" y="517184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0" name="object 9900"/>
            <p:cNvSpPr/>
            <p:nvPr/>
          </p:nvSpPr>
          <p:spPr>
            <a:xfrm>
              <a:off x="12559133" y="51560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1" name="object 9901"/>
            <p:cNvSpPr/>
            <p:nvPr/>
          </p:nvSpPr>
          <p:spPr>
            <a:xfrm>
              <a:off x="12559133" y="515608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2" name="object 9902"/>
            <p:cNvSpPr/>
            <p:nvPr/>
          </p:nvSpPr>
          <p:spPr>
            <a:xfrm>
              <a:off x="12582898" y="5156081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w="0" h="90804">
                  <a:moveTo>
                    <a:pt x="0" y="0"/>
                  </a:moveTo>
                  <a:lnTo>
                    <a:pt x="0" y="906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3" name="object 9903"/>
            <p:cNvSpPr/>
            <p:nvPr/>
          </p:nvSpPr>
          <p:spPr>
            <a:xfrm>
              <a:off x="12559139" y="524670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4" name="object 9904"/>
            <p:cNvSpPr/>
            <p:nvPr/>
          </p:nvSpPr>
          <p:spPr>
            <a:xfrm>
              <a:off x="12559133" y="52334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5" name="object 9905"/>
            <p:cNvSpPr/>
            <p:nvPr/>
          </p:nvSpPr>
          <p:spPr>
            <a:xfrm>
              <a:off x="12561113" y="517187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6" name="object 9906"/>
            <p:cNvSpPr/>
            <p:nvPr/>
          </p:nvSpPr>
          <p:spPr>
            <a:xfrm>
              <a:off x="12561113" y="51580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7" name="object 9907"/>
            <p:cNvSpPr/>
            <p:nvPr/>
          </p:nvSpPr>
          <p:spPr>
            <a:xfrm>
              <a:off x="12561113" y="515805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8" name="object 9908"/>
            <p:cNvSpPr/>
            <p:nvPr/>
          </p:nvSpPr>
          <p:spPr>
            <a:xfrm>
              <a:off x="12580920" y="515805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5">
                  <a:moveTo>
                    <a:pt x="0" y="0"/>
                  </a:moveTo>
                  <a:lnTo>
                    <a:pt x="0" y="866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9" name="object 9909"/>
            <p:cNvSpPr/>
            <p:nvPr/>
          </p:nvSpPr>
          <p:spPr>
            <a:xfrm>
              <a:off x="12561119" y="524472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0" name="object 9910"/>
            <p:cNvSpPr/>
            <p:nvPr/>
          </p:nvSpPr>
          <p:spPr>
            <a:xfrm>
              <a:off x="12561113" y="5233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1" name="object 9911"/>
            <p:cNvSpPr/>
            <p:nvPr/>
          </p:nvSpPr>
          <p:spPr>
            <a:xfrm>
              <a:off x="10630805" y="586863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2" name="object 9912"/>
            <p:cNvSpPr/>
            <p:nvPr/>
          </p:nvSpPr>
          <p:spPr>
            <a:xfrm>
              <a:off x="10630805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3" name="object 9913"/>
            <p:cNvSpPr/>
            <p:nvPr/>
          </p:nvSpPr>
          <p:spPr>
            <a:xfrm>
              <a:off x="10630805" y="58191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4" name="object 9914"/>
            <p:cNvSpPr/>
            <p:nvPr/>
          </p:nvSpPr>
          <p:spPr>
            <a:xfrm>
              <a:off x="1068031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5" name="object 9915"/>
            <p:cNvSpPr/>
            <p:nvPr/>
          </p:nvSpPr>
          <p:spPr>
            <a:xfrm>
              <a:off x="10630805" y="58587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6" name="object 9916"/>
            <p:cNvSpPr/>
            <p:nvPr/>
          </p:nvSpPr>
          <p:spPr>
            <a:xfrm>
              <a:off x="10629915" y="581823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2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7" name="object 9917"/>
            <p:cNvSpPr/>
            <p:nvPr/>
          </p:nvSpPr>
          <p:spPr>
            <a:xfrm>
              <a:off x="10681204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2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8" name="object 9918"/>
            <p:cNvSpPr/>
            <p:nvPr/>
          </p:nvSpPr>
          <p:spPr>
            <a:xfrm>
              <a:off x="10629918" y="586953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9" name="object 9919"/>
            <p:cNvSpPr/>
            <p:nvPr/>
          </p:nvSpPr>
          <p:spPr>
            <a:xfrm>
              <a:off x="10629915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2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0" name="object 9920"/>
            <p:cNvSpPr/>
            <p:nvPr/>
          </p:nvSpPr>
          <p:spPr>
            <a:xfrm>
              <a:off x="10861445" y="586863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1" name="object 9921"/>
            <p:cNvSpPr/>
            <p:nvPr/>
          </p:nvSpPr>
          <p:spPr>
            <a:xfrm>
              <a:off x="10861441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2" name="object 9922"/>
            <p:cNvSpPr/>
            <p:nvPr/>
          </p:nvSpPr>
          <p:spPr>
            <a:xfrm>
              <a:off x="10861441" y="58191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3" name="object 9923"/>
            <p:cNvSpPr/>
            <p:nvPr/>
          </p:nvSpPr>
          <p:spPr>
            <a:xfrm>
              <a:off x="1091095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4" name="object 9924"/>
            <p:cNvSpPr/>
            <p:nvPr/>
          </p:nvSpPr>
          <p:spPr>
            <a:xfrm>
              <a:off x="10861445" y="58587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5" name="object 9925"/>
            <p:cNvSpPr/>
            <p:nvPr/>
          </p:nvSpPr>
          <p:spPr>
            <a:xfrm>
              <a:off x="10860550" y="581823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6" name="object 9926"/>
            <p:cNvSpPr/>
            <p:nvPr/>
          </p:nvSpPr>
          <p:spPr>
            <a:xfrm>
              <a:off x="10911843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2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7" name="object 9927"/>
            <p:cNvSpPr/>
            <p:nvPr/>
          </p:nvSpPr>
          <p:spPr>
            <a:xfrm>
              <a:off x="10860546" y="586953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8" name="object 9928"/>
            <p:cNvSpPr/>
            <p:nvPr/>
          </p:nvSpPr>
          <p:spPr>
            <a:xfrm>
              <a:off x="10860550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2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9" name="object 9929"/>
            <p:cNvSpPr/>
            <p:nvPr/>
          </p:nvSpPr>
          <p:spPr>
            <a:xfrm>
              <a:off x="1255096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0" name="object 9930"/>
            <p:cNvSpPr/>
            <p:nvPr/>
          </p:nvSpPr>
          <p:spPr>
            <a:xfrm>
              <a:off x="12550965" y="507624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1" name="object 9931"/>
            <p:cNvSpPr/>
            <p:nvPr/>
          </p:nvSpPr>
          <p:spPr>
            <a:xfrm>
              <a:off x="1260047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2" name="object 9932"/>
            <p:cNvSpPr/>
            <p:nvPr/>
          </p:nvSpPr>
          <p:spPr>
            <a:xfrm>
              <a:off x="12550969" y="512575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3" name="object 9933"/>
            <p:cNvSpPr/>
            <p:nvPr/>
          </p:nvSpPr>
          <p:spPr>
            <a:xfrm>
              <a:off x="1256086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4" name="object 9934"/>
            <p:cNvSpPr/>
            <p:nvPr/>
          </p:nvSpPr>
          <p:spPr>
            <a:xfrm>
              <a:off x="12601366" y="507535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2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5" name="object 9935"/>
            <p:cNvSpPr/>
            <p:nvPr/>
          </p:nvSpPr>
          <p:spPr>
            <a:xfrm>
              <a:off x="12550070" y="512664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6" name="object 9936"/>
            <p:cNvSpPr/>
            <p:nvPr/>
          </p:nvSpPr>
          <p:spPr>
            <a:xfrm>
              <a:off x="12550073" y="507535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7" name="object 9937"/>
            <p:cNvSpPr/>
            <p:nvPr/>
          </p:nvSpPr>
          <p:spPr>
            <a:xfrm>
              <a:off x="12550073" y="507535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8" name="object 9938"/>
            <p:cNvSpPr/>
            <p:nvPr/>
          </p:nvSpPr>
          <p:spPr>
            <a:xfrm>
              <a:off x="12550965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9" name="object 9939"/>
            <p:cNvSpPr/>
            <p:nvPr/>
          </p:nvSpPr>
          <p:spPr>
            <a:xfrm>
              <a:off x="12550965" y="527702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0" name="object 9940"/>
            <p:cNvSpPr/>
            <p:nvPr/>
          </p:nvSpPr>
          <p:spPr>
            <a:xfrm>
              <a:off x="12600475" y="5277028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1" name="object 9941"/>
            <p:cNvSpPr/>
            <p:nvPr/>
          </p:nvSpPr>
          <p:spPr>
            <a:xfrm>
              <a:off x="12550969" y="5326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2" name="object 9942"/>
            <p:cNvSpPr/>
            <p:nvPr/>
          </p:nvSpPr>
          <p:spPr>
            <a:xfrm>
              <a:off x="12560865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3" name="object 9943"/>
            <p:cNvSpPr/>
            <p:nvPr/>
          </p:nvSpPr>
          <p:spPr>
            <a:xfrm>
              <a:off x="12601366" y="52761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2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4" name="object 9944"/>
            <p:cNvSpPr/>
            <p:nvPr/>
          </p:nvSpPr>
          <p:spPr>
            <a:xfrm>
              <a:off x="12550070" y="5327430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5" name="object 9945"/>
            <p:cNvSpPr/>
            <p:nvPr/>
          </p:nvSpPr>
          <p:spPr>
            <a:xfrm>
              <a:off x="12550073" y="527614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6" name="object 9946"/>
            <p:cNvSpPr/>
            <p:nvPr/>
          </p:nvSpPr>
          <p:spPr>
            <a:xfrm>
              <a:off x="12550073" y="5276140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7" name="object 9947"/>
            <p:cNvSpPr/>
            <p:nvPr/>
          </p:nvSpPr>
          <p:spPr>
            <a:xfrm>
              <a:off x="11282789" y="539605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8" name="object 9948"/>
            <p:cNvSpPr/>
            <p:nvPr/>
          </p:nvSpPr>
          <p:spPr>
            <a:xfrm>
              <a:off x="11282789" y="53960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9" name="object 9949"/>
            <p:cNvSpPr/>
            <p:nvPr/>
          </p:nvSpPr>
          <p:spPr>
            <a:xfrm>
              <a:off x="11292693" y="539604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0" name="object 9950"/>
            <p:cNvSpPr/>
            <p:nvPr/>
          </p:nvSpPr>
          <p:spPr>
            <a:xfrm>
              <a:off x="11282788" y="54257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1" name="object 9951"/>
            <p:cNvSpPr/>
            <p:nvPr/>
          </p:nvSpPr>
          <p:spPr>
            <a:xfrm>
              <a:off x="10912462" y="539605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2" name="object 9952"/>
            <p:cNvSpPr/>
            <p:nvPr/>
          </p:nvSpPr>
          <p:spPr>
            <a:xfrm>
              <a:off x="10912462" y="53960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3" name="object 9953"/>
            <p:cNvSpPr/>
            <p:nvPr/>
          </p:nvSpPr>
          <p:spPr>
            <a:xfrm>
              <a:off x="10922362" y="539604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4" name="object 9954"/>
            <p:cNvSpPr/>
            <p:nvPr/>
          </p:nvSpPr>
          <p:spPr>
            <a:xfrm>
              <a:off x="10912456" y="54257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5" name="object 9955"/>
            <p:cNvSpPr/>
            <p:nvPr/>
          </p:nvSpPr>
          <p:spPr>
            <a:xfrm>
              <a:off x="10653035" y="538865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6" name="object 9956"/>
            <p:cNvSpPr/>
            <p:nvPr/>
          </p:nvSpPr>
          <p:spPr>
            <a:xfrm>
              <a:off x="10653035" y="53886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7" name="object 9957"/>
            <p:cNvSpPr/>
            <p:nvPr/>
          </p:nvSpPr>
          <p:spPr>
            <a:xfrm>
              <a:off x="10662935" y="538864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8" name="object 9958"/>
            <p:cNvSpPr/>
            <p:nvPr/>
          </p:nvSpPr>
          <p:spPr>
            <a:xfrm>
              <a:off x="10653030" y="541835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9" name="object 9959"/>
            <p:cNvSpPr/>
            <p:nvPr/>
          </p:nvSpPr>
          <p:spPr>
            <a:xfrm>
              <a:off x="13050268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0" name="object 9960"/>
            <p:cNvSpPr/>
            <p:nvPr/>
          </p:nvSpPr>
          <p:spPr>
            <a:xfrm>
              <a:off x="1312947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1" name="object 9961"/>
            <p:cNvSpPr/>
            <p:nvPr/>
          </p:nvSpPr>
          <p:spPr>
            <a:xfrm>
              <a:off x="1320869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2" name="object 9962"/>
            <p:cNvSpPr/>
            <p:nvPr/>
          </p:nvSpPr>
          <p:spPr>
            <a:xfrm>
              <a:off x="1328790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3" name="object 9963"/>
            <p:cNvSpPr/>
            <p:nvPr/>
          </p:nvSpPr>
          <p:spPr>
            <a:xfrm>
              <a:off x="1336712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4" name="object 9964"/>
            <p:cNvSpPr/>
            <p:nvPr/>
          </p:nvSpPr>
          <p:spPr>
            <a:xfrm>
              <a:off x="1344634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5" name="object 9965"/>
            <p:cNvSpPr/>
            <p:nvPr/>
          </p:nvSpPr>
          <p:spPr>
            <a:xfrm>
              <a:off x="1352555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6" name="object 9966"/>
            <p:cNvSpPr/>
            <p:nvPr/>
          </p:nvSpPr>
          <p:spPr>
            <a:xfrm>
              <a:off x="13604768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7" name="object 9967"/>
            <p:cNvSpPr/>
            <p:nvPr/>
          </p:nvSpPr>
          <p:spPr>
            <a:xfrm>
              <a:off x="1368397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8" name="object 9968"/>
            <p:cNvSpPr/>
            <p:nvPr/>
          </p:nvSpPr>
          <p:spPr>
            <a:xfrm>
              <a:off x="1376319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9" name="object 9969"/>
            <p:cNvSpPr/>
            <p:nvPr/>
          </p:nvSpPr>
          <p:spPr>
            <a:xfrm>
              <a:off x="1384241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0" name="object 9970"/>
            <p:cNvSpPr/>
            <p:nvPr/>
          </p:nvSpPr>
          <p:spPr>
            <a:xfrm>
              <a:off x="1392162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1" name="object 9971"/>
            <p:cNvSpPr/>
            <p:nvPr/>
          </p:nvSpPr>
          <p:spPr>
            <a:xfrm>
              <a:off x="1400084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2" name="object 9972"/>
            <p:cNvSpPr/>
            <p:nvPr/>
          </p:nvSpPr>
          <p:spPr>
            <a:xfrm>
              <a:off x="1408005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3" name="object 9973"/>
            <p:cNvSpPr/>
            <p:nvPr/>
          </p:nvSpPr>
          <p:spPr>
            <a:xfrm>
              <a:off x="14159270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4" name="object 9974"/>
            <p:cNvSpPr/>
            <p:nvPr/>
          </p:nvSpPr>
          <p:spPr>
            <a:xfrm>
              <a:off x="14238479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5" name="object 9975"/>
            <p:cNvSpPr/>
            <p:nvPr/>
          </p:nvSpPr>
          <p:spPr>
            <a:xfrm>
              <a:off x="1431769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6" name="object 9976"/>
            <p:cNvSpPr/>
            <p:nvPr/>
          </p:nvSpPr>
          <p:spPr>
            <a:xfrm>
              <a:off x="1439691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7" name="object 9977"/>
            <p:cNvSpPr/>
            <p:nvPr/>
          </p:nvSpPr>
          <p:spPr>
            <a:xfrm>
              <a:off x="1447612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8" name="object 9978"/>
            <p:cNvSpPr/>
            <p:nvPr/>
          </p:nvSpPr>
          <p:spPr>
            <a:xfrm>
              <a:off x="1455534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9" name="object 9979"/>
            <p:cNvSpPr/>
            <p:nvPr/>
          </p:nvSpPr>
          <p:spPr>
            <a:xfrm>
              <a:off x="1463455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0" name="object 9980"/>
            <p:cNvSpPr/>
            <p:nvPr/>
          </p:nvSpPr>
          <p:spPr>
            <a:xfrm>
              <a:off x="1471377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1" name="object 9981"/>
            <p:cNvSpPr/>
            <p:nvPr/>
          </p:nvSpPr>
          <p:spPr>
            <a:xfrm>
              <a:off x="14792980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2" name="object 9982"/>
            <p:cNvSpPr/>
            <p:nvPr/>
          </p:nvSpPr>
          <p:spPr>
            <a:xfrm>
              <a:off x="14872200" y="44256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3" name="object 9983"/>
            <p:cNvSpPr/>
            <p:nvPr/>
          </p:nvSpPr>
          <p:spPr>
            <a:xfrm>
              <a:off x="13050268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4" name="object 9984"/>
            <p:cNvSpPr/>
            <p:nvPr/>
          </p:nvSpPr>
          <p:spPr>
            <a:xfrm>
              <a:off x="1312947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5" name="object 9985"/>
            <p:cNvSpPr/>
            <p:nvPr/>
          </p:nvSpPr>
          <p:spPr>
            <a:xfrm>
              <a:off x="1320869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6" name="object 9986"/>
            <p:cNvSpPr/>
            <p:nvPr/>
          </p:nvSpPr>
          <p:spPr>
            <a:xfrm>
              <a:off x="1328790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7" name="object 9987"/>
            <p:cNvSpPr/>
            <p:nvPr/>
          </p:nvSpPr>
          <p:spPr>
            <a:xfrm>
              <a:off x="1336712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8" name="object 9988"/>
            <p:cNvSpPr/>
            <p:nvPr/>
          </p:nvSpPr>
          <p:spPr>
            <a:xfrm>
              <a:off x="1344634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9" name="object 9989"/>
            <p:cNvSpPr/>
            <p:nvPr/>
          </p:nvSpPr>
          <p:spPr>
            <a:xfrm>
              <a:off x="1352555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0" name="object 9990"/>
            <p:cNvSpPr/>
            <p:nvPr/>
          </p:nvSpPr>
          <p:spPr>
            <a:xfrm>
              <a:off x="13604768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1" name="object 9991"/>
            <p:cNvSpPr/>
            <p:nvPr/>
          </p:nvSpPr>
          <p:spPr>
            <a:xfrm>
              <a:off x="1368397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2" name="object 9992"/>
            <p:cNvSpPr/>
            <p:nvPr/>
          </p:nvSpPr>
          <p:spPr>
            <a:xfrm>
              <a:off x="1376319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3" name="object 9993"/>
            <p:cNvSpPr/>
            <p:nvPr/>
          </p:nvSpPr>
          <p:spPr>
            <a:xfrm>
              <a:off x="1384241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4" name="object 9994"/>
            <p:cNvSpPr/>
            <p:nvPr/>
          </p:nvSpPr>
          <p:spPr>
            <a:xfrm>
              <a:off x="1392162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5" name="object 9995"/>
            <p:cNvSpPr/>
            <p:nvPr/>
          </p:nvSpPr>
          <p:spPr>
            <a:xfrm>
              <a:off x="1400084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6" name="object 9996"/>
            <p:cNvSpPr/>
            <p:nvPr/>
          </p:nvSpPr>
          <p:spPr>
            <a:xfrm>
              <a:off x="1408005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7" name="object 9997"/>
            <p:cNvSpPr/>
            <p:nvPr/>
          </p:nvSpPr>
          <p:spPr>
            <a:xfrm>
              <a:off x="14159270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8" name="object 9998"/>
            <p:cNvSpPr/>
            <p:nvPr/>
          </p:nvSpPr>
          <p:spPr>
            <a:xfrm>
              <a:off x="14238479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9" name="object 9999"/>
            <p:cNvSpPr/>
            <p:nvPr/>
          </p:nvSpPr>
          <p:spPr>
            <a:xfrm>
              <a:off x="1431769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0" name="object 10000"/>
            <p:cNvSpPr/>
            <p:nvPr/>
          </p:nvSpPr>
          <p:spPr>
            <a:xfrm>
              <a:off x="1439691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1" name="object 10001"/>
            <p:cNvSpPr/>
            <p:nvPr/>
          </p:nvSpPr>
          <p:spPr>
            <a:xfrm>
              <a:off x="1447612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2" name="object 10002"/>
            <p:cNvSpPr/>
            <p:nvPr/>
          </p:nvSpPr>
          <p:spPr>
            <a:xfrm>
              <a:off x="1455534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3" name="object 10003"/>
            <p:cNvSpPr/>
            <p:nvPr/>
          </p:nvSpPr>
          <p:spPr>
            <a:xfrm>
              <a:off x="1463455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4" name="object 10004"/>
            <p:cNvSpPr/>
            <p:nvPr/>
          </p:nvSpPr>
          <p:spPr>
            <a:xfrm>
              <a:off x="1471377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5" name="object 10005"/>
            <p:cNvSpPr/>
            <p:nvPr/>
          </p:nvSpPr>
          <p:spPr>
            <a:xfrm>
              <a:off x="14792980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6" name="object 10006"/>
            <p:cNvSpPr/>
            <p:nvPr/>
          </p:nvSpPr>
          <p:spPr>
            <a:xfrm>
              <a:off x="14872200" y="44177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7" name="object 10007"/>
            <p:cNvSpPr/>
            <p:nvPr/>
          </p:nvSpPr>
          <p:spPr>
            <a:xfrm>
              <a:off x="13050268" y="44177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08" name="object 1000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569290" y="2147081"/>
              <a:ext cx="768929" cy="756709"/>
            </a:xfrm>
            <a:prstGeom prst="rect">
              <a:avLst/>
            </a:prstGeom>
          </p:spPr>
        </p:pic>
        <p:sp>
          <p:nvSpPr>
            <p:cNvPr id="10009" name="object 10009"/>
            <p:cNvSpPr/>
            <p:nvPr/>
          </p:nvSpPr>
          <p:spPr>
            <a:xfrm>
              <a:off x="15569290" y="2147081"/>
              <a:ext cx="768985" cy="756920"/>
            </a:xfrm>
            <a:custGeom>
              <a:avLst/>
              <a:gdLst/>
              <a:ahLst/>
              <a:cxnLst/>
              <a:rect l="l" t="t" r="r" b="b"/>
              <a:pathLst>
                <a:path w="768984" h="756919">
                  <a:moveTo>
                    <a:pt x="0" y="88321"/>
                  </a:moveTo>
                  <a:lnTo>
                    <a:pt x="406971" y="88321"/>
                  </a:lnTo>
                  <a:lnTo>
                    <a:pt x="406971" y="0"/>
                  </a:lnTo>
                  <a:lnTo>
                    <a:pt x="604997" y="0"/>
                  </a:lnTo>
                  <a:lnTo>
                    <a:pt x="604997" y="88321"/>
                  </a:lnTo>
                  <a:lnTo>
                    <a:pt x="685204" y="88321"/>
                  </a:lnTo>
                  <a:lnTo>
                    <a:pt x="768929" y="86897"/>
                  </a:lnTo>
                  <a:lnTo>
                    <a:pt x="768929" y="271824"/>
                  </a:lnTo>
                  <a:lnTo>
                    <a:pt x="685204" y="271520"/>
                  </a:lnTo>
                  <a:lnTo>
                    <a:pt x="685204" y="756709"/>
                  </a:lnTo>
                  <a:lnTo>
                    <a:pt x="309917" y="756709"/>
                  </a:lnTo>
                  <a:lnTo>
                    <a:pt x="309917" y="271520"/>
                  </a:lnTo>
                  <a:lnTo>
                    <a:pt x="0" y="271520"/>
                  </a:lnTo>
                  <a:lnTo>
                    <a:pt x="0" y="88321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10" name="object 1001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338216" y="2175992"/>
              <a:ext cx="365318" cy="422909"/>
            </a:xfrm>
            <a:prstGeom prst="rect">
              <a:avLst/>
            </a:prstGeom>
          </p:spPr>
        </p:pic>
        <p:sp>
          <p:nvSpPr>
            <p:cNvPr id="10011" name="object 10011"/>
            <p:cNvSpPr/>
            <p:nvPr/>
          </p:nvSpPr>
          <p:spPr>
            <a:xfrm>
              <a:off x="16338216" y="2175992"/>
              <a:ext cx="365760" cy="762635"/>
            </a:xfrm>
            <a:custGeom>
              <a:avLst/>
              <a:gdLst/>
              <a:ahLst/>
              <a:cxnLst/>
              <a:rect l="l" t="t" r="r" b="b"/>
              <a:pathLst>
                <a:path w="365759" h="762635">
                  <a:moveTo>
                    <a:pt x="0" y="0"/>
                  </a:moveTo>
                  <a:lnTo>
                    <a:pt x="365318" y="0"/>
                  </a:lnTo>
                  <a:lnTo>
                    <a:pt x="365318" y="19800"/>
                  </a:lnTo>
                  <a:lnTo>
                    <a:pt x="308880" y="19800"/>
                  </a:lnTo>
                  <a:lnTo>
                    <a:pt x="308880" y="64364"/>
                  </a:lnTo>
                  <a:lnTo>
                    <a:pt x="365318" y="64364"/>
                  </a:lnTo>
                  <a:lnTo>
                    <a:pt x="365318" y="363905"/>
                  </a:lnTo>
                  <a:lnTo>
                    <a:pt x="281645" y="363905"/>
                  </a:lnTo>
                  <a:lnTo>
                    <a:pt x="281645" y="423316"/>
                  </a:lnTo>
                  <a:lnTo>
                    <a:pt x="365318" y="423316"/>
                  </a:lnTo>
                  <a:lnTo>
                    <a:pt x="365318" y="722847"/>
                  </a:lnTo>
                  <a:lnTo>
                    <a:pt x="308880" y="722847"/>
                  </a:lnTo>
                  <a:lnTo>
                    <a:pt x="308880" y="762458"/>
                  </a:lnTo>
                  <a:lnTo>
                    <a:pt x="0" y="762458"/>
                  </a:lnTo>
                  <a:lnTo>
                    <a:pt x="0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2" name="object 10012"/>
            <p:cNvSpPr/>
            <p:nvPr/>
          </p:nvSpPr>
          <p:spPr>
            <a:xfrm>
              <a:off x="15569272" y="2148769"/>
              <a:ext cx="746125" cy="441959"/>
            </a:xfrm>
            <a:custGeom>
              <a:avLst/>
              <a:gdLst/>
              <a:ahLst/>
              <a:cxnLst/>
              <a:rect l="l" t="t" r="r" b="b"/>
              <a:pathLst>
                <a:path w="746125" h="441960">
                  <a:moveTo>
                    <a:pt x="275272" y="0"/>
                  </a:moveTo>
                  <a:lnTo>
                    <a:pt x="0" y="0"/>
                  </a:lnTo>
                  <a:lnTo>
                    <a:pt x="0" y="51981"/>
                  </a:lnTo>
                  <a:lnTo>
                    <a:pt x="275272" y="51981"/>
                  </a:lnTo>
                  <a:lnTo>
                    <a:pt x="275272" y="0"/>
                  </a:lnTo>
                  <a:close/>
                </a:path>
                <a:path w="746125" h="441960">
                  <a:moveTo>
                    <a:pt x="399554" y="0"/>
                  </a:moveTo>
                  <a:lnTo>
                    <a:pt x="309930" y="0"/>
                  </a:lnTo>
                  <a:lnTo>
                    <a:pt x="309930" y="51981"/>
                  </a:lnTo>
                  <a:lnTo>
                    <a:pt x="399554" y="51981"/>
                  </a:lnTo>
                  <a:lnTo>
                    <a:pt x="399554" y="0"/>
                  </a:lnTo>
                  <a:close/>
                </a:path>
                <a:path w="746125" h="441960">
                  <a:moveTo>
                    <a:pt x="685215" y="0"/>
                  </a:moveTo>
                  <a:lnTo>
                    <a:pt x="612432" y="0"/>
                  </a:lnTo>
                  <a:lnTo>
                    <a:pt x="612432" y="51981"/>
                  </a:lnTo>
                  <a:lnTo>
                    <a:pt x="685215" y="51981"/>
                  </a:lnTo>
                  <a:lnTo>
                    <a:pt x="685215" y="0"/>
                  </a:lnTo>
                  <a:close/>
                </a:path>
                <a:path w="746125" h="441960">
                  <a:moveTo>
                    <a:pt x="746112" y="291617"/>
                  </a:moveTo>
                  <a:lnTo>
                    <a:pt x="719874" y="291617"/>
                  </a:lnTo>
                  <a:lnTo>
                    <a:pt x="719874" y="441337"/>
                  </a:lnTo>
                  <a:lnTo>
                    <a:pt x="746112" y="441337"/>
                  </a:lnTo>
                  <a:lnTo>
                    <a:pt x="746112" y="291617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3" name="object 10013"/>
            <p:cNvSpPr/>
            <p:nvPr/>
          </p:nvSpPr>
          <p:spPr>
            <a:xfrm>
              <a:off x="15569284" y="2443360"/>
              <a:ext cx="275590" cy="218440"/>
            </a:xfrm>
            <a:custGeom>
              <a:avLst/>
              <a:gdLst/>
              <a:ahLst/>
              <a:cxnLst/>
              <a:rect l="l" t="t" r="r" b="b"/>
              <a:pathLst>
                <a:path w="275590" h="218439">
                  <a:moveTo>
                    <a:pt x="275269" y="0"/>
                  </a:moveTo>
                  <a:lnTo>
                    <a:pt x="0" y="0"/>
                  </a:lnTo>
                  <a:lnTo>
                    <a:pt x="0" y="217836"/>
                  </a:lnTo>
                  <a:lnTo>
                    <a:pt x="275269" y="217836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4" name="object 10014"/>
            <p:cNvSpPr/>
            <p:nvPr/>
          </p:nvSpPr>
          <p:spPr>
            <a:xfrm>
              <a:off x="16712448" y="24898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5" name="object 10015"/>
            <p:cNvSpPr/>
            <p:nvPr/>
          </p:nvSpPr>
          <p:spPr>
            <a:xfrm>
              <a:off x="16712448" y="24700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6" name="object 10016"/>
            <p:cNvSpPr/>
            <p:nvPr/>
          </p:nvSpPr>
          <p:spPr>
            <a:xfrm>
              <a:off x="16712448" y="240127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49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7" name="object 10017"/>
            <p:cNvSpPr/>
            <p:nvPr/>
          </p:nvSpPr>
          <p:spPr>
            <a:xfrm>
              <a:off x="16712448" y="232699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8" name="object 10018"/>
            <p:cNvSpPr/>
            <p:nvPr/>
          </p:nvSpPr>
          <p:spPr>
            <a:xfrm>
              <a:off x="16712448" y="23071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9" name="object 10019"/>
            <p:cNvSpPr/>
            <p:nvPr/>
          </p:nvSpPr>
          <p:spPr>
            <a:xfrm>
              <a:off x="16712448" y="2231440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0" name="object 10020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1" name="object 10021"/>
            <p:cNvSpPr/>
            <p:nvPr/>
          </p:nvSpPr>
          <p:spPr>
            <a:xfrm>
              <a:off x="16703536" y="221807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2" name="object 10022"/>
            <p:cNvSpPr/>
            <p:nvPr/>
          </p:nvSpPr>
          <p:spPr>
            <a:xfrm>
              <a:off x="16703536" y="22972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3" name="object 10023"/>
            <p:cNvSpPr/>
            <p:nvPr/>
          </p:nvSpPr>
          <p:spPr>
            <a:xfrm>
              <a:off x="16703536" y="231709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4" name="object 10024"/>
            <p:cNvSpPr/>
            <p:nvPr/>
          </p:nvSpPr>
          <p:spPr>
            <a:xfrm>
              <a:off x="16703536" y="23963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5" name="object 10025"/>
            <p:cNvSpPr/>
            <p:nvPr/>
          </p:nvSpPr>
          <p:spPr>
            <a:xfrm>
              <a:off x="16703536" y="241612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6" name="object 10026"/>
            <p:cNvSpPr/>
            <p:nvPr/>
          </p:nvSpPr>
          <p:spPr>
            <a:xfrm>
              <a:off x="16703536" y="24953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7" name="object 10027"/>
            <p:cNvSpPr/>
            <p:nvPr/>
          </p:nvSpPr>
          <p:spPr>
            <a:xfrm>
              <a:off x="16703536" y="2515139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8" name="object 10028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9" name="object 10029"/>
            <p:cNvSpPr/>
            <p:nvPr/>
          </p:nvSpPr>
          <p:spPr>
            <a:xfrm>
              <a:off x="16053979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0" name="object 10030"/>
            <p:cNvSpPr/>
            <p:nvPr/>
          </p:nvSpPr>
          <p:spPr>
            <a:xfrm>
              <a:off x="16053979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1" name="object 10031"/>
            <p:cNvSpPr/>
            <p:nvPr/>
          </p:nvSpPr>
          <p:spPr>
            <a:xfrm>
              <a:off x="16053979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2" name="object 10032"/>
            <p:cNvSpPr/>
            <p:nvPr/>
          </p:nvSpPr>
          <p:spPr>
            <a:xfrm>
              <a:off x="15881191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3" name="object 10033"/>
            <p:cNvSpPr/>
            <p:nvPr/>
          </p:nvSpPr>
          <p:spPr>
            <a:xfrm>
              <a:off x="1592080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4" name="object 10034"/>
            <p:cNvSpPr/>
            <p:nvPr/>
          </p:nvSpPr>
          <p:spPr>
            <a:xfrm>
              <a:off x="1596041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5" name="object 10035"/>
            <p:cNvSpPr/>
            <p:nvPr/>
          </p:nvSpPr>
          <p:spPr>
            <a:xfrm>
              <a:off x="1600001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6" name="object 10036"/>
            <p:cNvSpPr/>
            <p:nvPr/>
          </p:nvSpPr>
          <p:spPr>
            <a:xfrm>
              <a:off x="16039627" y="247305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7" name="object 10037"/>
            <p:cNvSpPr/>
            <p:nvPr/>
          </p:nvSpPr>
          <p:spPr>
            <a:xfrm>
              <a:off x="15881191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8" name="object 10038"/>
            <p:cNvSpPr/>
            <p:nvPr/>
          </p:nvSpPr>
          <p:spPr>
            <a:xfrm>
              <a:off x="15881191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9" name="object 10039"/>
            <p:cNvSpPr/>
            <p:nvPr/>
          </p:nvSpPr>
          <p:spPr>
            <a:xfrm>
              <a:off x="16053979" y="25750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0" name="object 10040"/>
            <p:cNvSpPr/>
            <p:nvPr/>
          </p:nvSpPr>
          <p:spPr>
            <a:xfrm>
              <a:off x="15881191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1" name="object 10041"/>
            <p:cNvSpPr/>
            <p:nvPr/>
          </p:nvSpPr>
          <p:spPr>
            <a:xfrm>
              <a:off x="1592080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2" name="object 10042"/>
            <p:cNvSpPr/>
            <p:nvPr/>
          </p:nvSpPr>
          <p:spPr>
            <a:xfrm>
              <a:off x="1596041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3" name="object 10043"/>
            <p:cNvSpPr/>
            <p:nvPr/>
          </p:nvSpPr>
          <p:spPr>
            <a:xfrm>
              <a:off x="1600001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4" name="object 10044"/>
            <p:cNvSpPr/>
            <p:nvPr/>
          </p:nvSpPr>
          <p:spPr>
            <a:xfrm>
              <a:off x="16039627" y="253739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5" name="object 10045"/>
            <p:cNvSpPr/>
            <p:nvPr/>
          </p:nvSpPr>
          <p:spPr>
            <a:xfrm>
              <a:off x="15881191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6" name="object 10046"/>
            <p:cNvSpPr/>
            <p:nvPr/>
          </p:nvSpPr>
          <p:spPr>
            <a:xfrm>
              <a:off x="1592080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7" name="object 10047"/>
            <p:cNvSpPr/>
            <p:nvPr/>
          </p:nvSpPr>
          <p:spPr>
            <a:xfrm>
              <a:off x="1596041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8" name="object 10048"/>
            <p:cNvSpPr/>
            <p:nvPr/>
          </p:nvSpPr>
          <p:spPr>
            <a:xfrm>
              <a:off x="1600001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9" name="object 10049"/>
            <p:cNvSpPr/>
            <p:nvPr/>
          </p:nvSpPr>
          <p:spPr>
            <a:xfrm>
              <a:off x="16039627" y="256611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0" name="object 10050"/>
            <p:cNvSpPr/>
            <p:nvPr/>
          </p:nvSpPr>
          <p:spPr>
            <a:xfrm>
              <a:off x="15881191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1" name="object 10051"/>
            <p:cNvSpPr/>
            <p:nvPr/>
          </p:nvSpPr>
          <p:spPr>
            <a:xfrm>
              <a:off x="15881191" y="25750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2" name="object 10052"/>
            <p:cNvSpPr/>
            <p:nvPr/>
          </p:nvSpPr>
          <p:spPr>
            <a:xfrm>
              <a:off x="16189630" y="2166587"/>
              <a:ext cx="49530" cy="5080"/>
            </a:xfrm>
            <a:custGeom>
              <a:avLst/>
              <a:gdLst/>
              <a:ahLst/>
              <a:cxnLst/>
              <a:rect l="l" t="t" r="r" b="b"/>
              <a:pathLst>
                <a:path w="49530" h="5080">
                  <a:moveTo>
                    <a:pt x="4940" y="0"/>
                  </a:moveTo>
                  <a:lnTo>
                    <a:pt x="0" y="4953"/>
                  </a:lnTo>
                  <a:lnTo>
                    <a:pt x="4940" y="4953"/>
                  </a:lnTo>
                  <a:lnTo>
                    <a:pt x="4940" y="0"/>
                  </a:lnTo>
                  <a:close/>
                </a:path>
                <a:path w="49530" h="5080">
                  <a:moveTo>
                    <a:pt x="49517" y="4953"/>
                  </a:moveTo>
                  <a:lnTo>
                    <a:pt x="44564" y="0"/>
                  </a:lnTo>
                  <a:lnTo>
                    <a:pt x="4953" y="0"/>
                  </a:lnTo>
                  <a:lnTo>
                    <a:pt x="4953" y="4953"/>
                  </a:lnTo>
                  <a:lnTo>
                    <a:pt x="44564" y="4953"/>
                  </a:lnTo>
                  <a:lnTo>
                    <a:pt x="49517" y="4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3" name="object 10053"/>
            <p:cNvSpPr/>
            <p:nvPr/>
          </p:nvSpPr>
          <p:spPr>
            <a:xfrm>
              <a:off x="16194583" y="2164111"/>
              <a:ext cx="40005" cy="2540"/>
            </a:xfrm>
            <a:custGeom>
              <a:avLst/>
              <a:gdLst/>
              <a:ahLst/>
              <a:cxnLst/>
              <a:rect l="l" t="t" r="r" b="b"/>
              <a:pathLst>
                <a:path w="40005" h="2539">
                  <a:moveTo>
                    <a:pt x="39611" y="2476"/>
                  </a:moveTo>
                  <a:lnTo>
                    <a:pt x="37122" y="0"/>
                  </a:lnTo>
                  <a:lnTo>
                    <a:pt x="2476" y="0"/>
                  </a:lnTo>
                  <a:lnTo>
                    <a:pt x="0" y="2476"/>
                  </a:lnTo>
                  <a:lnTo>
                    <a:pt x="2476" y="2476"/>
                  </a:lnTo>
                  <a:lnTo>
                    <a:pt x="37122" y="2476"/>
                  </a:lnTo>
                  <a:lnTo>
                    <a:pt x="39611" y="24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4" name="object 10054"/>
            <p:cNvSpPr/>
            <p:nvPr/>
          </p:nvSpPr>
          <p:spPr>
            <a:xfrm>
              <a:off x="16197067" y="2164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5" name="object 10055"/>
            <p:cNvSpPr/>
            <p:nvPr/>
          </p:nvSpPr>
          <p:spPr>
            <a:xfrm>
              <a:off x="16189637" y="2171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 h="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6" name="object 10056"/>
            <p:cNvSpPr/>
            <p:nvPr/>
          </p:nvSpPr>
          <p:spPr>
            <a:xfrm>
              <a:off x="16189630" y="2148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4">
                  <a:moveTo>
                    <a:pt x="4953" y="0"/>
                  </a:moveTo>
                  <a:lnTo>
                    <a:pt x="12" y="0"/>
                  </a:lnTo>
                  <a:lnTo>
                    <a:pt x="12" y="17919"/>
                  </a:lnTo>
                  <a:lnTo>
                    <a:pt x="0" y="22872"/>
                  </a:lnTo>
                  <a:lnTo>
                    <a:pt x="4940" y="17919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7" name="object 10057"/>
            <p:cNvSpPr/>
            <p:nvPr/>
          </p:nvSpPr>
          <p:spPr>
            <a:xfrm>
              <a:off x="16194583" y="2148668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2476" y="0"/>
                  </a:moveTo>
                  <a:lnTo>
                    <a:pt x="0" y="0"/>
                  </a:lnTo>
                  <a:lnTo>
                    <a:pt x="0" y="15443"/>
                  </a:lnTo>
                  <a:lnTo>
                    <a:pt x="0" y="17932"/>
                  </a:lnTo>
                  <a:lnTo>
                    <a:pt x="2463" y="15455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8" name="object 10058"/>
            <p:cNvSpPr/>
            <p:nvPr/>
          </p:nvSpPr>
          <p:spPr>
            <a:xfrm>
              <a:off x="16197065" y="214866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9" name="object 10059"/>
            <p:cNvSpPr/>
            <p:nvPr/>
          </p:nvSpPr>
          <p:spPr>
            <a:xfrm>
              <a:off x="16189637" y="21665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0" name="object 10060"/>
            <p:cNvSpPr/>
            <p:nvPr/>
          </p:nvSpPr>
          <p:spPr>
            <a:xfrm>
              <a:off x="16189637" y="214866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1" name="object 10061"/>
            <p:cNvSpPr/>
            <p:nvPr/>
          </p:nvSpPr>
          <p:spPr>
            <a:xfrm>
              <a:off x="15529683" y="2237785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90" h="1905">
                  <a:moveTo>
                    <a:pt x="3366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3663" y="1780"/>
                  </a:lnTo>
                  <a:lnTo>
                    <a:pt x="336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2" name="object 10062"/>
            <p:cNvSpPr/>
            <p:nvPr/>
          </p:nvSpPr>
          <p:spPr>
            <a:xfrm>
              <a:off x="15529683" y="223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3" name="object 10063"/>
            <p:cNvSpPr/>
            <p:nvPr/>
          </p:nvSpPr>
          <p:spPr>
            <a:xfrm>
              <a:off x="15529677" y="223956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4" name="object 10064"/>
            <p:cNvSpPr/>
            <p:nvPr/>
          </p:nvSpPr>
          <p:spPr>
            <a:xfrm>
              <a:off x="15563347" y="22377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5" name="object 10065"/>
            <p:cNvSpPr/>
            <p:nvPr/>
          </p:nvSpPr>
          <p:spPr>
            <a:xfrm>
              <a:off x="15529683" y="2414439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90" h="1905">
                  <a:moveTo>
                    <a:pt x="3366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3663" y="1780"/>
                  </a:lnTo>
                  <a:lnTo>
                    <a:pt x="336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6" name="object 10066"/>
            <p:cNvSpPr/>
            <p:nvPr/>
          </p:nvSpPr>
          <p:spPr>
            <a:xfrm>
              <a:off x="15529683" y="24144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7" name="object 10067"/>
            <p:cNvSpPr/>
            <p:nvPr/>
          </p:nvSpPr>
          <p:spPr>
            <a:xfrm>
              <a:off x="15529677" y="241622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8" name="object 10068"/>
            <p:cNvSpPr/>
            <p:nvPr/>
          </p:nvSpPr>
          <p:spPr>
            <a:xfrm>
              <a:off x="15563347" y="24144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9" name="object 10069"/>
            <p:cNvSpPr/>
            <p:nvPr/>
          </p:nvSpPr>
          <p:spPr>
            <a:xfrm>
              <a:off x="16234194" y="2148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4">
                  <a:moveTo>
                    <a:pt x="4953" y="0"/>
                  </a:moveTo>
                  <a:lnTo>
                    <a:pt x="12" y="0"/>
                  </a:lnTo>
                  <a:lnTo>
                    <a:pt x="12" y="17919"/>
                  </a:lnTo>
                  <a:lnTo>
                    <a:pt x="4953" y="22872"/>
                  </a:lnTo>
                  <a:lnTo>
                    <a:pt x="4953" y="17919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0" name="object 10070"/>
            <p:cNvSpPr/>
            <p:nvPr/>
          </p:nvSpPr>
          <p:spPr>
            <a:xfrm>
              <a:off x="16231705" y="2148668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2489" y="0"/>
                  </a:moveTo>
                  <a:lnTo>
                    <a:pt x="0" y="0"/>
                  </a:lnTo>
                  <a:lnTo>
                    <a:pt x="0" y="15443"/>
                  </a:lnTo>
                  <a:lnTo>
                    <a:pt x="2489" y="17932"/>
                  </a:lnTo>
                  <a:lnTo>
                    <a:pt x="2489" y="15455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1" name="object 10071"/>
            <p:cNvSpPr/>
            <p:nvPr/>
          </p:nvSpPr>
          <p:spPr>
            <a:xfrm>
              <a:off x="16239143" y="21665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2" name="object 10072"/>
            <p:cNvSpPr/>
            <p:nvPr/>
          </p:nvSpPr>
          <p:spPr>
            <a:xfrm>
              <a:off x="16239143" y="214867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1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3" name="object 10073"/>
            <p:cNvSpPr/>
            <p:nvPr/>
          </p:nvSpPr>
          <p:spPr>
            <a:xfrm>
              <a:off x="16231714" y="214866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74" name="object 1007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703526" y="2218073"/>
              <a:ext cx="137158" cy="351527"/>
            </a:xfrm>
            <a:prstGeom prst="rect">
              <a:avLst/>
            </a:prstGeom>
          </p:spPr>
        </p:pic>
        <p:sp>
          <p:nvSpPr>
            <p:cNvPr id="10075" name="object 10075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6" name="object 10076"/>
            <p:cNvSpPr/>
            <p:nvPr/>
          </p:nvSpPr>
          <p:spPr>
            <a:xfrm>
              <a:off x="11559545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7" name="object 10077"/>
            <p:cNvSpPr/>
            <p:nvPr/>
          </p:nvSpPr>
          <p:spPr>
            <a:xfrm>
              <a:off x="11550633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8" name="object 10078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9" name="object 10079"/>
            <p:cNvSpPr/>
            <p:nvPr/>
          </p:nvSpPr>
          <p:spPr>
            <a:xfrm>
              <a:off x="11559545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0" name="object 10080"/>
            <p:cNvSpPr/>
            <p:nvPr/>
          </p:nvSpPr>
          <p:spPr>
            <a:xfrm>
              <a:off x="11550628" y="7521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1" name="object 10081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2" name="object 10082"/>
            <p:cNvSpPr/>
            <p:nvPr/>
          </p:nvSpPr>
          <p:spPr>
            <a:xfrm>
              <a:off x="16712448" y="75211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90">
                  <a:moveTo>
                    <a:pt x="0" y="465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3" name="object 10083"/>
            <p:cNvSpPr/>
            <p:nvPr/>
          </p:nvSpPr>
          <p:spPr>
            <a:xfrm>
              <a:off x="16703536" y="76102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4" name="object 10084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5" name="object 10085"/>
            <p:cNvSpPr/>
            <p:nvPr/>
          </p:nvSpPr>
          <p:spPr>
            <a:xfrm>
              <a:off x="16667894" y="7521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6" name="object 10086"/>
            <p:cNvSpPr/>
            <p:nvPr/>
          </p:nvSpPr>
          <p:spPr>
            <a:xfrm>
              <a:off x="1664759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7" name="object 10087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8" name="object 10088"/>
            <p:cNvSpPr/>
            <p:nvPr/>
          </p:nvSpPr>
          <p:spPr>
            <a:xfrm>
              <a:off x="14131546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9" name="object 10089"/>
            <p:cNvSpPr/>
            <p:nvPr/>
          </p:nvSpPr>
          <p:spPr>
            <a:xfrm>
              <a:off x="14210755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0" name="object 10090"/>
            <p:cNvSpPr/>
            <p:nvPr/>
          </p:nvSpPr>
          <p:spPr>
            <a:xfrm>
              <a:off x="14230564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1" name="object 10091"/>
            <p:cNvSpPr/>
            <p:nvPr/>
          </p:nvSpPr>
          <p:spPr>
            <a:xfrm>
              <a:off x="14309774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2" name="object 10092"/>
            <p:cNvSpPr/>
            <p:nvPr/>
          </p:nvSpPr>
          <p:spPr>
            <a:xfrm>
              <a:off x="14329578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3" name="object 10093"/>
            <p:cNvSpPr/>
            <p:nvPr/>
          </p:nvSpPr>
          <p:spPr>
            <a:xfrm>
              <a:off x="14428597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4" name="object 10094"/>
            <p:cNvSpPr/>
            <p:nvPr/>
          </p:nvSpPr>
          <p:spPr>
            <a:xfrm>
              <a:off x="14411261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5" name="object 10095"/>
            <p:cNvSpPr/>
            <p:nvPr/>
          </p:nvSpPr>
          <p:spPr>
            <a:xfrm>
              <a:off x="14391466" y="7521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6" name="object 10096"/>
            <p:cNvSpPr/>
            <p:nvPr/>
          </p:nvSpPr>
          <p:spPr>
            <a:xfrm>
              <a:off x="14318692" y="75210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52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7" name="object 10097"/>
            <p:cNvSpPr/>
            <p:nvPr/>
          </p:nvSpPr>
          <p:spPr>
            <a:xfrm>
              <a:off x="14244419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8" name="object 10098"/>
            <p:cNvSpPr/>
            <p:nvPr/>
          </p:nvSpPr>
          <p:spPr>
            <a:xfrm>
              <a:off x="14224620" y="7521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9" name="object 10099"/>
            <p:cNvSpPr/>
            <p:nvPr/>
          </p:nvSpPr>
          <p:spPr>
            <a:xfrm>
              <a:off x="14145397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0" name="object 10100"/>
            <p:cNvSpPr/>
            <p:nvPr/>
          </p:nvSpPr>
          <p:spPr>
            <a:xfrm>
              <a:off x="14058762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1" name="object 10101"/>
            <p:cNvSpPr/>
            <p:nvPr/>
          </p:nvSpPr>
          <p:spPr>
            <a:xfrm>
              <a:off x="13959738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2" name="object 10102"/>
            <p:cNvSpPr/>
            <p:nvPr/>
          </p:nvSpPr>
          <p:spPr>
            <a:xfrm>
              <a:off x="13884982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3" name="object 10103"/>
            <p:cNvSpPr/>
            <p:nvPr/>
          </p:nvSpPr>
          <p:spPr>
            <a:xfrm>
              <a:off x="13792410" y="75210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52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4" name="object 10104"/>
            <p:cNvSpPr/>
            <p:nvPr/>
          </p:nvSpPr>
          <p:spPr>
            <a:xfrm>
              <a:off x="13772108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5" name="object 10105"/>
            <p:cNvSpPr/>
            <p:nvPr/>
          </p:nvSpPr>
          <p:spPr>
            <a:xfrm>
              <a:off x="13851318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6" name="object 10106"/>
            <p:cNvSpPr/>
            <p:nvPr/>
          </p:nvSpPr>
          <p:spPr>
            <a:xfrm>
              <a:off x="13871129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7" name="object 10107"/>
            <p:cNvSpPr/>
            <p:nvPr/>
          </p:nvSpPr>
          <p:spPr>
            <a:xfrm>
              <a:off x="13950339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8" name="object 10108"/>
            <p:cNvSpPr/>
            <p:nvPr/>
          </p:nvSpPr>
          <p:spPr>
            <a:xfrm>
              <a:off x="13970140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9" name="object 10109"/>
            <p:cNvSpPr/>
            <p:nvPr/>
          </p:nvSpPr>
          <p:spPr>
            <a:xfrm>
              <a:off x="14049358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0" name="object 10110"/>
            <p:cNvSpPr/>
            <p:nvPr/>
          </p:nvSpPr>
          <p:spPr>
            <a:xfrm>
              <a:off x="14069161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1" name="object 10111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2" name="object 10112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3" name="object 10113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4" name="object 10114"/>
            <p:cNvSpPr/>
            <p:nvPr/>
          </p:nvSpPr>
          <p:spPr>
            <a:xfrm>
              <a:off x="1197492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5" name="object 10115"/>
            <p:cNvSpPr/>
            <p:nvPr/>
          </p:nvSpPr>
          <p:spPr>
            <a:xfrm>
              <a:off x="1197492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6" name="object 10116"/>
            <p:cNvSpPr/>
            <p:nvPr/>
          </p:nvSpPr>
          <p:spPr>
            <a:xfrm>
              <a:off x="1200215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7" name="object 10117"/>
            <p:cNvSpPr/>
            <p:nvPr/>
          </p:nvSpPr>
          <p:spPr>
            <a:xfrm>
              <a:off x="1200215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8" name="object 10118"/>
            <p:cNvSpPr/>
            <p:nvPr/>
          </p:nvSpPr>
          <p:spPr>
            <a:xfrm>
              <a:off x="1197492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9" name="object 10119"/>
            <p:cNvSpPr/>
            <p:nvPr/>
          </p:nvSpPr>
          <p:spPr>
            <a:xfrm>
              <a:off x="120021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0" name="object 10120"/>
            <p:cNvSpPr/>
            <p:nvPr/>
          </p:nvSpPr>
          <p:spPr>
            <a:xfrm>
              <a:off x="11974923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1" name="object 10121"/>
            <p:cNvSpPr/>
            <p:nvPr/>
          </p:nvSpPr>
          <p:spPr>
            <a:xfrm>
              <a:off x="1229971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2" name="object 10122"/>
            <p:cNvSpPr/>
            <p:nvPr/>
          </p:nvSpPr>
          <p:spPr>
            <a:xfrm>
              <a:off x="122997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3" name="object 10123"/>
            <p:cNvSpPr/>
            <p:nvPr/>
          </p:nvSpPr>
          <p:spPr>
            <a:xfrm>
              <a:off x="12299708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4" name="object 10124"/>
            <p:cNvSpPr/>
            <p:nvPr/>
          </p:nvSpPr>
          <p:spPr>
            <a:xfrm>
              <a:off x="1200215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5" name="object 10125"/>
            <p:cNvSpPr/>
            <p:nvPr/>
          </p:nvSpPr>
          <p:spPr>
            <a:xfrm>
              <a:off x="1200215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6" name="object 10126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7" name="object 10127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8" name="object 10128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9" name="object 10129"/>
            <p:cNvSpPr/>
            <p:nvPr/>
          </p:nvSpPr>
          <p:spPr>
            <a:xfrm>
              <a:off x="12334364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0" name="object 10130"/>
            <p:cNvSpPr/>
            <p:nvPr/>
          </p:nvSpPr>
          <p:spPr>
            <a:xfrm>
              <a:off x="12334364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1" name="object 10131"/>
            <p:cNvSpPr/>
            <p:nvPr/>
          </p:nvSpPr>
          <p:spPr>
            <a:xfrm>
              <a:off x="1236902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2" name="object 10132"/>
            <p:cNvSpPr/>
            <p:nvPr/>
          </p:nvSpPr>
          <p:spPr>
            <a:xfrm>
              <a:off x="12369020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3" name="object 10133"/>
            <p:cNvSpPr/>
            <p:nvPr/>
          </p:nvSpPr>
          <p:spPr>
            <a:xfrm>
              <a:off x="12666574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4" name="object 10134"/>
            <p:cNvSpPr/>
            <p:nvPr/>
          </p:nvSpPr>
          <p:spPr>
            <a:xfrm>
              <a:off x="1266656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5" name="object 10135"/>
            <p:cNvSpPr/>
            <p:nvPr/>
          </p:nvSpPr>
          <p:spPr>
            <a:xfrm>
              <a:off x="12666567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6" name="object 10136"/>
            <p:cNvSpPr/>
            <p:nvPr/>
          </p:nvSpPr>
          <p:spPr>
            <a:xfrm>
              <a:off x="12334362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7" name="object 10137"/>
            <p:cNvSpPr/>
            <p:nvPr/>
          </p:nvSpPr>
          <p:spPr>
            <a:xfrm>
              <a:off x="1236902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8" name="object 10138"/>
            <p:cNvSpPr/>
            <p:nvPr/>
          </p:nvSpPr>
          <p:spPr>
            <a:xfrm>
              <a:off x="12334362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9" name="object 10139"/>
            <p:cNvSpPr/>
            <p:nvPr/>
          </p:nvSpPr>
          <p:spPr>
            <a:xfrm>
              <a:off x="12369020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0" name="object 10140"/>
            <p:cNvSpPr/>
            <p:nvPr/>
          </p:nvSpPr>
          <p:spPr>
            <a:xfrm>
              <a:off x="1236902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1" name="object 10141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2" name="object 10142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3" name="object 10143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4" name="object 10144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5" name="object 10145"/>
            <p:cNvSpPr/>
            <p:nvPr/>
          </p:nvSpPr>
          <p:spPr>
            <a:xfrm>
              <a:off x="12693798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6" name="object 10146"/>
            <p:cNvSpPr/>
            <p:nvPr/>
          </p:nvSpPr>
          <p:spPr>
            <a:xfrm>
              <a:off x="12693798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7" name="object 10147"/>
            <p:cNvSpPr/>
            <p:nvPr/>
          </p:nvSpPr>
          <p:spPr>
            <a:xfrm>
              <a:off x="12721029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8" name="object 10148"/>
            <p:cNvSpPr/>
            <p:nvPr/>
          </p:nvSpPr>
          <p:spPr>
            <a:xfrm>
              <a:off x="12721025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9" name="object 10149"/>
            <p:cNvSpPr/>
            <p:nvPr/>
          </p:nvSpPr>
          <p:spPr>
            <a:xfrm>
              <a:off x="12693798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0" name="object 10150"/>
            <p:cNvSpPr/>
            <p:nvPr/>
          </p:nvSpPr>
          <p:spPr>
            <a:xfrm>
              <a:off x="1272102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1" name="object 10151"/>
            <p:cNvSpPr/>
            <p:nvPr/>
          </p:nvSpPr>
          <p:spPr>
            <a:xfrm>
              <a:off x="12693805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2" name="object 10152"/>
            <p:cNvSpPr/>
            <p:nvPr/>
          </p:nvSpPr>
          <p:spPr>
            <a:xfrm>
              <a:off x="13018576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3" name="object 10153"/>
            <p:cNvSpPr/>
            <p:nvPr/>
          </p:nvSpPr>
          <p:spPr>
            <a:xfrm>
              <a:off x="1301857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4" name="object 10154"/>
            <p:cNvSpPr/>
            <p:nvPr/>
          </p:nvSpPr>
          <p:spPr>
            <a:xfrm>
              <a:off x="13018577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5" name="object 10155"/>
            <p:cNvSpPr/>
            <p:nvPr/>
          </p:nvSpPr>
          <p:spPr>
            <a:xfrm>
              <a:off x="12721025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6" name="object 10156"/>
            <p:cNvSpPr/>
            <p:nvPr/>
          </p:nvSpPr>
          <p:spPr>
            <a:xfrm>
              <a:off x="12721029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7" name="object 10157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8" name="object 10158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9" name="object 10159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0" name="object 10160"/>
            <p:cNvSpPr/>
            <p:nvPr/>
          </p:nvSpPr>
          <p:spPr>
            <a:xfrm>
              <a:off x="13053237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1" name="object 10161"/>
            <p:cNvSpPr/>
            <p:nvPr/>
          </p:nvSpPr>
          <p:spPr>
            <a:xfrm>
              <a:off x="13053237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2" name="object 10162"/>
            <p:cNvSpPr/>
            <p:nvPr/>
          </p:nvSpPr>
          <p:spPr>
            <a:xfrm>
              <a:off x="13087890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3" name="object 10163"/>
            <p:cNvSpPr/>
            <p:nvPr/>
          </p:nvSpPr>
          <p:spPr>
            <a:xfrm>
              <a:off x="13087893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4" name="object 10164"/>
            <p:cNvSpPr/>
            <p:nvPr/>
          </p:nvSpPr>
          <p:spPr>
            <a:xfrm>
              <a:off x="13385437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5" name="object 10165"/>
            <p:cNvSpPr/>
            <p:nvPr/>
          </p:nvSpPr>
          <p:spPr>
            <a:xfrm>
              <a:off x="13385441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6" name="object 10166"/>
            <p:cNvSpPr/>
            <p:nvPr/>
          </p:nvSpPr>
          <p:spPr>
            <a:xfrm>
              <a:off x="13385441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7" name="object 10167"/>
            <p:cNvSpPr/>
            <p:nvPr/>
          </p:nvSpPr>
          <p:spPr>
            <a:xfrm>
              <a:off x="1305323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8" name="object 10168"/>
            <p:cNvSpPr/>
            <p:nvPr/>
          </p:nvSpPr>
          <p:spPr>
            <a:xfrm>
              <a:off x="130878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9" name="object 10169"/>
            <p:cNvSpPr/>
            <p:nvPr/>
          </p:nvSpPr>
          <p:spPr>
            <a:xfrm>
              <a:off x="1305323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0" name="object 10170"/>
            <p:cNvSpPr/>
            <p:nvPr/>
          </p:nvSpPr>
          <p:spPr>
            <a:xfrm>
              <a:off x="13087893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1" name="object 10171"/>
            <p:cNvSpPr/>
            <p:nvPr/>
          </p:nvSpPr>
          <p:spPr>
            <a:xfrm>
              <a:off x="13087890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2" name="object 10172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3" name="object 10173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4" name="object 10174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5" name="object 10175"/>
            <p:cNvSpPr/>
            <p:nvPr/>
          </p:nvSpPr>
          <p:spPr>
            <a:xfrm>
              <a:off x="1341267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6" name="object 10176"/>
            <p:cNvSpPr/>
            <p:nvPr/>
          </p:nvSpPr>
          <p:spPr>
            <a:xfrm>
              <a:off x="1341267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7" name="object 10177"/>
            <p:cNvSpPr/>
            <p:nvPr/>
          </p:nvSpPr>
          <p:spPr>
            <a:xfrm>
              <a:off x="13439902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8" name="object 10178"/>
            <p:cNvSpPr/>
            <p:nvPr/>
          </p:nvSpPr>
          <p:spPr>
            <a:xfrm>
              <a:off x="13439898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9" name="object 10179"/>
            <p:cNvSpPr/>
            <p:nvPr/>
          </p:nvSpPr>
          <p:spPr>
            <a:xfrm>
              <a:off x="13412672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0" name="object 10180"/>
            <p:cNvSpPr/>
            <p:nvPr/>
          </p:nvSpPr>
          <p:spPr>
            <a:xfrm>
              <a:off x="1343990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1" name="object 10181"/>
            <p:cNvSpPr/>
            <p:nvPr/>
          </p:nvSpPr>
          <p:spPr>
            <a:xfrm>
              <a:off x="13412667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2" name="object 10182"/>
            <p:cNvSpPr/>
            <p:nvPr/>
          </p:nvSpPr>
          <p:spPr>
            <a:xfrm>
              <a:off x="1373744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3" name="object 10183"/>
            <p:cNvSpPr/>
            <p:nvPr/>
          </p:nvSpPr>
          <p:spPr>
            <a:xfrm>
              <a:off x="1373744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4" name="object 10184"/>
            <p:cNvSpPr/>
            <p:nvPr/>
          </p:nvSpPr>
          <p:spPr>
            <a:xfrm>
              <a:off x="1373744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5" name="object 10185"/>
            <p:cNvSpPr/>
            <p:nvPr/>
          </p:nvSpPr>
          <p:spPr>
            <a:xfrm>
              <a:off x="13439898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6" name="object 10186"/>
            <p:cNvSpPr/>
            <p:nvPr/>
          </p:nvSpPr>
          <p:spPr>
            <a:xfrm>
              <a:off x="13439902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7" name="object 10187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8" name="object 10188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9" name="object 10189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0" name="object 10190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1" name="object 10191"/>
            <p:cNvSpPr/>
            <p:nvPr/>
          </p:nvSpPr>
          <p:spPr>
            <a:xfrm>
              <a:off x="14490983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2" name="object 10192"/>
            <p:cNvSpPr/>
            <p:nvPr/>
          </p:nvSpPr>
          <p:spPr>
            <a:xfrm>
              <a:off x="14490983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3" name="object 10193"/>
            <p:cNvSpPr/>
            <p:nvPr/>
          </p:nvSpPr>
          <p:spPr>
            <a:xfrm>
              <a:off x="1452564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4" name="object 10194"/>
            <p:cNvSpPr/>
            <p:nvPr/>
          </p:nvSpPr>
          <p:spPr>
            <a:xfrm>
              <a:off x="14525641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5" name="object 10195"/>
            <p:cNvSpPr/>
            <p:nvPr/>
          </p:nvSpPr>
          <p:spPr>
            <a:xfrm>
              <a:off x="14823193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6" name="object 10196"/>
            <p:cNvSpPr/>
            <p:nvPr/>
          </p:nvSpPr>
          <p:spPr>
            <a:xfrm>
              <a:off x="14823188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7" name="object 10197"/>
            <p:cNvSpPr/>
            <p:nvPr/>
          </p:nvSpPr>
          <p:spPr>
            <a:xfrm>
              <a:off x="14823188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8" name="object 10198"/>
            <p:cNvSpPr/>
            <p:nvPr/>
          </p:nvSpPr>
          <p:spPr>
            <a:xfrm>
              <a:off x="14490981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9" name="object 10199"/>
            <p:cNvSpPr/>
            <p:nvPr/>
          </p:nvSpPr>
          <p:spPr>
            <a:xfrm>
              <a:off x="1452564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0" name="object 10200"/>
            <p:cNvSpPr/>
            <p:nvPr/>
          </p:nvSpPr>
          <p:spPr>
            <a:xfrm>
              <a:off x="14490982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1" name="object 10201"/>
            <p:cNvSpPr/>
            <p:nvPr/>
          </p:nvSpPr>
          <p:spPr>
            <a:xfrm>
              <a:off x="14525641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2" name="object 10202"/>
            <p:cNvSpPr/>
            <p:nvPr/>
          </p:nvSpPr>
          <p:spPr>
            <a:xfrm>
              <a:off x="1452564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3" name="object 10203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4" name="object 10204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5" name="object 10205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6" name="object 10206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7" name="object 10207"/>
            <p:cNvSpPr/>
            <p:nvPr/>
          </p:nvSpPr>
          <p:spPr>
            <a:xfrm>
              <a:off x="14850417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8" name="object 10208"/>
            <p:cNvSpPr/>
            <p:nvPr/>
          </p:nvSpPr>
          <p:spPr>
            <a:xfrm>
              <a:off x="14850417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9" name="object 10209"/>
            <p:cNvSpPr/>
            <p:nvPr/>
          </p:nvSpPr>
          <p:spPr>
            <a:xfrm>
              <a:off x="1487764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0" name="object 10210"/>
            <p:cNvSpPr/>
            <p:nvPr/>
          </p:nvSpPr>
          <p:spPr>
            <a:xfrm>
              <a:off x="14877644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1" name="object 10211"/>
            <p:cNvSpPr/>
            <p:nvPr/>
          </p:nvSpPr>
          <p:spPr>
            <a:xfrm>
              <a:off x="14850417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2" name="object 10212"/>
            <p:cNvSpPr/>
            <p:nvPr/>
          </p:nvSpPr>
          <p:spPr>
            <a:xfrm>
              <a:off x="1487764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3" name="object 10213"/>
            <p:cNvSpPr/>
            <p:nvPr/>
          </p:nvSpPr>
          <p:spPr>
            <a:xfrm>
              <a:off x="14850423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4" name="object 10214"/>
            <p:cNvSpPr/>
            <p:nvPr/>
          </p:nvSpPr>
          <p:spPr>
            <a:xfrm>
              <a:off x="15175196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5" name="object 10215"/>
            <p:cNvSpPr/>
            <p:nvPr/>
          </p:nvSpPr>
          <p:spPr>
            <a:xfrm>
              <a:off x="1517519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6" name="object 10216"/>
            <p:cNvSpPr/>
            <p:nvPr/>
          </p:nvSpPr>
          <p:spPr>
            <a:xfrm>
              <a:off x="1517519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7" name="object 10217"/>
            <p:cNvSpPr/>
            <p:nvPr/>
          </p:nvSpPr>
          <p:spPr>
            <a:xfrm>
              <a:off x="14877644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8" name="object 10218"/>
            <p:cNvSpPr/>
            <p:nvPr/>
          </p:nvSpPr>
          <p:spPr>
            <a:xfrm>
              <a:off x="1487764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9" name="object 10219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0" name="object 10220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1" name="object 10221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2" name="object 10222"/>
            <p:cNvSpPr/>
            <p:nvPr/>
          </p:nvSpPr>
          <p:spPr>
            <a:xfrm>
              <a:off x="1520985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3" name="object 10223"/>
            <p:cNvSpPr/>
            <p:nvPr/>
          </p:nvSpPr>
          <p:spPr>
            <a:xfrm>
              <a:off x="1520985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4" name="object 10224"/>
            <p:cNvSpPr/>
            <p:nvPr/>
          </p:nvSpPr>
          <p:spPr>
            <a:xfrm>
              <a:off x="15244509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5" name="object 10225"/>
            <p:cNvSpPr/>
            <p:nvPr/>
          </p:nvSpPr>
          <p:spPr>
            <a:xfrm>
              <a:off x="15244503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6" name="object 10226"/>
            <p:cNvSpPr/>
            <p:nvPr/>
          </p:nvSpPr>
          <p:spPr>
            <a:xfrm>
              <a:off x="1554206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7" name="object 10227"/>
            <p:cNvSpPr/>
            <p:nvPr/>
          </p:nvSpPr>
          <p:spPr>
            <a:xfrm>
              <a:off x="15542060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8" name="object 10228"/>
            <p:cNvSpPr/>
            <p:nvPr/>
          </p:nvSpPr>
          <p:spPr>
            <a:xfrm>
              <a:off x="15542060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9" name="object 10229"/>
            <p:cNvSpPr/>
            <p:nvPr/>
          </p:nvSpPr>
          <p:spPr>
            <a:xfrm>
              <a:off x="1520985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0" name="object 10230"/>
            <p:cNvSpPr/>
            <p:nvPr/>
          </p:nvSpPr>
          <p:spPr>
            <a:xfrm>
              <a:off x="1524450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1" name="object 10231"/>
            <p:cNvSpPr/>
            <p:nvPr/>
          </p:nvSpPr>
          <p:spPr>
            <a:xfrm>
              <a:off x="1520985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2" name="object 10232"/>
            <p:cNvSpPr/>
            <p:nvPr/>
          </p:nvSpPr>
          <p:spPr>
            <a:xfrm>
              <a:off x="15244503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3" name="object 10233"/>
            <p:cNvSpPr/>
            <p:nvPr/>
          </p:nvSpPr>
          <p:spPr>
            <a:xfrm>
              <a:off x="15244509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4" name="object 10234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5" name="object 10235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6" name="object 10236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7" name="object 10237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8" name="object 10238"/>
            <p:cNvSpPr/>
            <p:nvPr/>
          </p:nvSpPr>
          <p:spPr>
            <a:xfrm>
              <a:off x="15569290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9" name="object 10239"/>
            <p:cNvSpPr/>
            <p:nvPr/>
          </p:nvSpPr>
          <p:spPr>
            <a:xfrm>
              <a:off x="15569290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0" name="object 10240"/>
            <p:cNvSpPr/>
            <p:nvPr/>
          </p:nvSpPr>
          <p:spPr>
            <a:xfrm>
              <a:off x="1559651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1" name="object 10241"/>
            <p:cNvSpPr/>
            <p:nvPr/>
          </p:nvSpPr>
          <p:spPr>
            <a:xfrm>
              <a:off x="15596518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2" name="object 10242"/>
            <p:cNvSpPr/>
            <p:nvPr/>
          </p:nvSpPr>
          <p:spPr>
            <a:xfrm>
              <a:off x="15569290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3" name="object 10243"/>
            <p:cNvSpPr/>
            <p:nvPr/>
          </p:nvSpPr>
          <p:spPr>
            <a:xfrm>
              <a:off x="1559651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4" name="object 10244"/>
            <p:cNvSpPr/>
            <p:nvPr/>
          </p:nvSpPr>
          <p:spPr>
            <a:xfrm>
              <a:off x="15569289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5" name="object 10245"/>
            <p:cNvSpPr/>
            <p:nvPr/>
          </p:nvSpPr>
          <p:spPr>
            <a:xfrm>
              <a:off x="1589406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6" name="object 10246"/>
            <p:cNvSpPr/>
            <p:nvPr/>
          </p:nvSpPr>
          <p:spPr>
            <a:xfrm>
              <a:off x="1589406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7" name="object 10247"/>
            <p:cNvSpPr/>
            <p:nvPr/>
          </p:nvSpPr>
          <p:spPr>
            <a:xfrm>
              <a:off x="1589406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8" name="object 10248"/>
            <p:cNvSpPr/>
            <p:nvPr/>
          </p:nvSpPr>
          <p:spPr>
            <a:xfrm>
              <a:off x="15596518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9" name="object 10249"/>
            <p:cNvSpPr/>
            <p:nvPr/>
          </p:nvSpPr>
          <p:spPr>
            <a:xfrm>
              <a:off x="1559651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0" name="object 10250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1" name="object 10251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2" name="object 10252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3" name="object 10253"/>
            <p:cNvSpPr/>
            <p:nvPr/>
          </p:nvSpPr>
          <p:spPr>
            <a:xfrm>
              <a:off x="1592873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4" name="object 10254"/>
            <p:cNvSpPr/>
            <p:nvPr/>
          </p:nvSpPr>
          <p:spPr>
            <a:xfrm>
              <a:off x="1592873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5" name="object 10255"/>
            <p:cNvSpPr/>
            <p:nvPr/>
          </p:nvSpPr>
          <p:spPr>
            <a:xfrm>
              <a:off x="15963383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6" name="object 10256"/>
            <p:cNvSpPr/>
            <p:nvPr/>
          </p:nvSpPr>
          <p:spPr>
            <a:xfrm>
              <a:off x="1596337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7" name="object 10257"/>
            <p:cNvSpPr/>
            <p:nvPr/>
          </p:nvSpPr>
          <p:spPr>
            <a:xfrm>
              <a:off x="16260931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8" name="object 10258"/>
            <p:cNvSpPr/>
            <p:nvPr/>
          </p:nvSpPr>
          <p:spPr>
            <a:xfrm>
              <a:off x="1626092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9" name="object 10259"/>
            <p:cNvSpPr/>
            <p:nvPr/>
          </p:nvSpPr>
          <p:spPr>
            <a:xfrm>
              <a:off x="16260924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0" name="object 10260"/>
            <p:cNvSpPr/>
            <p:nvPr/>
          </p:nvSpPr>
          <p:spPr>
            <a:xfrm>
              <a:off x="15928728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1" name="object 10261"/>
            <p:cNvSpPr/>
            <p:nvPr/>
          </p:nvSpPr>
          <p:spPr>
            <a:xfrm>
              <a:off x="1596337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2" name="object 10262"/>
            <p:cNvSpPr/>
            <p:nvPr/>
          </p:nvSpPr>
          <p:spPr>
            <a:xfrm>
              <a:off x="1592872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3" name="object 10263"/>
            <p:cNvSpPr/>
            <p:nvPr/>
          </p:nvSpPr>
          <p:spPr>
            <a:xfrm>
              <a:off x="1596337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4" name="object 10264"/>
            <p:cNvSpPr/>
            <p:nvPr/>
          </p:nvSpPr>
          <p:spPr>
            <a:xfrm>
              <a:off x="15963383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5" name="object 10265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6" name="object 10266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7" name="object 10267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8" name="object 10268"/>
            <p:cNvSpPr/>
            <p:nvPr/>
          </p:nvSpPr>
          <p:spPr>
            <a:xfrm>
              <a:off x="1628815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9" name="object 10269"/>
            <p:cNvSpPr/>
            <p:nvPr/>
          </p:nvSpPr>
          <p:spPr>
            <a:xfrm>
              <a:off x="1628815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0" name="object 10270"/>
            <p:cNvSpPr/>
            <p:nvPr/>
          </p:nvSpPr>
          <p:spPr>
            <a:xfrm>
              <a:off x="1631538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1" name="object 10271"/>
            <p:cNvSpPr/>
            <p:nvPr/>
          </p:nvSpPr>
          <p:spPr>
            <a:xfrm>
              <a:off x="16315390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2" name="object 10272"/>
            <p:cNvSpPr/>
            <p:nvPr/>
          </p:nvSpPr>
          <p:spPr>
            <a:xfrm>
              <a:off x="1628815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3" name="object 10273"/>
            <p:cNvSpPr/>
            <p:nvPr/>
          </p:nvSpPr>
          <p:spPr>
            <a:xfrm>
              <a:off x="1631538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4" name="object 10274"/>
            <p:cNvSpPr/>
            <p:nvPr/>
          </p:nvSpPr>
          <p:spPr>
            <a:xfrm>
              <a:off x="16288160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5" name="object 10275"/>
            <p:cNvSpPr/>
            <p:nvPr/>
          </p:nvSpPr>
          <p:spPr>
            <a:xfrm>
              <a:off x="1661294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6" name="object 10276"/>
            <p:cNvSpPr/>
            <p:nvPr/>
          </p:nvSpPr>
          <p:spPr>
            <a:xfrm>
              <a:off x="1661294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7" name="object 10277"/>
            <p:cNvSpPr/>
            <p:nvPr/>
          </p:nvSpPr>
          <p:spPr>
            <a:xfrm>
              <a:off x="16612941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8" name="object 10278"/>
            <p:cNvSpPr/>
            <p:nvPr/>
          </p:nvSpPr>
          <p:spPr>
            <a:xfrm>
              <a:off x="16315390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9" name="object 10279"/>
            <p:cNvSpPr/>
            <p:nvPr/>
          </p:nvSpPr>
          <p:spPr>
            <a:xfrm>
              <a:off x="1631538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0" name="object 10280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1" name="object 10281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2" name="object 10282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3" name="object 10283"/>
            <p:cNvSpPr/>
            <p:nvPr/>
          </p:nvSpPr>
          <p:spPr>
            <a:xfrm>
              <a:off x="1161549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4" name="object 10284"/>
            <p:cNvSpPr/>
            <p:nvPr/>
          </p:nvSpPr>
          <p:spPr>
            <a:xfrm>
              <a:off x="1161549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5" name="object 10285"/>
            <p:cNvSpPr/>
            <p:nvPr/>
          </p:nvSpPr>
          <p:spPr>
            <a:xfrm>
              <a:off x="1165014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6" name="object 10286"/>
            <p:cNvSpPr/>
            <p:nvPr/>
          </p:nvSpPr>
          <p:spPr>
            <a:xfrm>
              <a:off x="1165014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7" name="object 10287"/>
            <p:cNvSpPr/>
            <p:nvPr/>
          </p:nvSpPr>
          <p:spPr>
            <a:xfrm>
              <a:off x="11947701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8" name="object 10288"/>
            <p:cNvSpPr/>
            <p:nvPr/>
          </p:nvSpPr>
          <p:spPr>
            <a:xfrm>
              <a:off x="11947695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9" name="object 10289"/>
            <p:cNvSpPr/>
            <p:nvPr/>
          </p:nvSpPr>
          <p:spPr>
            <a:xfrm>
              <a:off x="11947695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0" name="object 10290"/>
            <p:cNvSpPr/>
            <p:nvPr/>
          </p:nvSpPr>
          <p:spPr>
            <a:xfrm>
              <a:off x="1161548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1" name="object 10291"/>
            <p:cNvSpPr/>
            <p:nvPr/>
          </p:nvSpPr>
          <p:spPr>
            <a:xfrm>
              <a:off x="1165014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2" name="object 10292"/>
            <p:cNvSpPr/>
            <p:nvPr/>
          </p:nvSpPr>
          <p:spPr>
            <a:xfrm>
              <a:off x="1161548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3" name="object 10293"/>
            <p:cNvSpPr/>
            <p:nvPr/>
          </p:nvSpPr>
          <p:spPr>
            <a:xfrm>
              <a:off x="1165014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4" name="object 10294"/>
            <p:cNvSpPr/>
            <p:nvPr/>
          </p:nvSpPr>
          <p:spPr>
            <a:xfrm>
              <a:off x="1165014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5" name="object 10295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6" name="object 10296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7" name="object 10297"/>
            <p:cNvSpPr/>
            <p:nvPr/>
          </p:nvSpPr>
          <p:spPr>
            <a:xfrm>
              <a:off x="11550633" y="752111"/>
              <a:ext cx="9525" cy="60325"/>
            </a:xfrm>
            <a:custGeom>
              <a:avLst/>
              <a:gdLst/>
              <a:ahLst/>
              <a:cxnLst/>
              <a:rect l="l" t="t" r="r" b="b"/>
              <a:pathLst>
                <a:path w="9525" h="60325">
                  <a:moveTo>
                    <a:pt x="0" y="59903"/>
                  </a:moveTo>
                  <a:lnTo>
                    <a:pt x="8910" y="59903"/>
                  </a:lnTo>
                </a:path>
                <a:path w="9525" h="60325">
                  <a:moveTo>
                    <a:pt x="0" y="599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8" name="object 10298"/>
            <p:cNvSpPr/>
            <p:nvPr/>
          </p:nvSpPr>
          <p:spPr>
            <a:xfrm>
              <a:off x="11559545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9" name="object 10299"/>
            <p:cNvSpPr/>
            <p:nvPr/>
          </p:nvSpPr>
          <p:spPr>
            <a:xfrm>
              <a:off x="11559545" y="76101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0" name="object 10300"/>
            <p:cNvSpPr/>
            <p:nvPr/>
          </p:nvSpPr>
          <p:spPr>
            <a:xfrm>
              <a:off x="11550633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1" name="object 10301"/>
            <p:cNvSpPr/>
            <p:nvPr/>
          </p:nvSpPr>
          <p:spPr>
            <a:xfrm>
              <a:off x="11559545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2" name="object 10302"/>
            <p:cNvSpPr/>
            <p:nvPr/>
          </p:nvSpPr>
          <p:spPr>
            <a:xfrm>
              <a:off x="11550624" y="7986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3" name="object 10303"/>
            <p:cNvSpPr/>
            <p:nvPr/>
          </p:nvSpPr>
          <p:spPr>
            <a:xfrm>
              <a:off x="11550633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4" name="object 10304"/>
            <p:cNvSpPr/>
            <p:nvPr/>
          </p:nvSpPr>
          <p:spPr>
            <a:xfrm>
              <a:off x="11554099" y="7555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5" name="object 10305"/>
            <p:cNvSpPr/>
            <p:nvPr/>
          </p:nvSpPr>
          <p:spPr>
            <a:xfrm>
              <a:off x="11556082" y="7575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1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6" name="object 10306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7" name="object 10307"/>
            <p:cNvSpPr/>
            <p:nvPr/>
          </p:nvSpPr>
          <p:spPr>
            <a:xfrm>
              <a:off x="11550632" y="752109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4" h="9525">
                  <a:moveTo>
                    <a:pt x="64856" y="0"/>
                  </a:moveTo>
                  <a:lnTo>
                    <a:pt x="64856" y="8921"/>
                  </a:lnTo>
                </a:path>
                <a:path w="65404" h="9525">
                  <a:moveTo>
                    <a:pt x="648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8" name="object 10308"/>
            <p:cNvSpPr/>
            <p:nvPr/>
          </p:nvSpPr>
          <p:spPr>
            <a:xfrm>
              <a:off x="1155954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9" name="object 10309"/>
            <p:cNvSpPr/>
            <p:nvPr/>
          </p:nvSpPr>
          <p:spPr>
            <a:xfrm>
              <a:off x="11559539" y="7610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2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0" name="object 10310"/>
            <p:cNvSpPr/>
            <p:nvPr/>
          </p:nvSpPr>
          <p:spPr>
            <a:xfrm>
              <a:off x="11550633" y="7521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0" y="0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1" name="object 10311"/>
            <p:cNvSpPr/>
            <p:nvPr/>
          </p:nvSpPr>
          <p:spPr>
            <a:xfrm>
              <a:off x="11602128" y="7610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2" name="object 10312"/>
            <p:cNvSpPr/>
            <p:nvPr/>
          </p:nvSpPr>
          <p:spPr>
            <a:xfrm>
              <a:off x="1160212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3" name="object 10313"/>
            <p:cNvSpPr/>
            <p:nvPr/>
          </p:nvSpPr>
          <p:spPr>
            <a:xfrm>
              <a:off x="11602124" y="75210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4" name="object 10314"/>
            <p:cNvSpPr/>
            <p:nvPr/>
          </p:nvSpPr>
          <p:spPr>
            <a:xfrm>
              <a:off x="11554099" y="75557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5" name="object 10315"/>
            <p:cNvSpPr/>
            <p:nvPr/>
          </p:nvSpPr>
          <p:spPr>
            <a:xfrm>
              <a:off x="11556084" y="757553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 h="0">
                  <a:moveTo>
                    <a:pt x="460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6" name="object 10316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7" name="object 10317"/>
            <p:cNvSpPr/>
            <p:nvPr/>
          </p:nvSpPr>
          <p:spPr>
            <a:xfrm>
              <a:off x="16703526" y="752111"/>
              <a:ext cx="9525" cy="60325"/>
            </a:xfrm>
            <a:custGeom>
              <a:avLst/>
              <a:gdLst/>
              <a:ahLst/>
              <a:cxnLst/>
              <a:rect l="l" t="t" r="r" b="b"/>
              <a:pathLst>
                <a:path w="9525" h="60325">
                  <a:moveTo>
                    <a:pt x="8921" y="59903"/>
                  </a:moveTo>
                  <a:lnTo>
                    <a:pt x="0" y="59903"/>
                  </a:lnTo>
                </a:path>
                <a:path w="9525" h="60325">
                  <a:moveTo>
                    <a:pt x="8921" y="59903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8" name="object 10318"/>
            <p:cNvSpPr/>
            <p:nvPr/>
          </p:nvSpPr>
          <p:spPr>
            <a:xfrm>
              <a:off x="16703536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9" name="object 10319"/>
            <p:cNvSpPr/>
            <p:nvPr/>
          </p:nvSpPr>
          <p:spPr>
            <a:xfrm>
              <a:off x="16703536" y="76101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0" name="object 10320"/>
            <p:cNvSpPr/>
            <p:nvPr/>
          </p:nvSpPr>
          <p:spPr>
            <a:xfrm>
              <a:off x="16712448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1" name="object 10321"/>
            <p:cNvSpPr/>
            <p:nvPr/>
          </p:nvSpPr>
          <p:spPr>
            <a:xfrm>
              <a:off x="16703536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2" name="object 10322"/>
            <p:cNvSpPr/>
            <p:nvPr/>
          </p:nvSpPr>
          <p:spPr>
            <a:xfrm>
              <a:off x="16703536" y="7986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3" name="object 10323"/>
            <p:cNvSpPr/>
            <p:nvPr/>
          </p:nvSpPr>
          <p:spPr>
            <a:xfrm>
              <a:off x="16712448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4" name="object 10324"/>
            <p:cNvSpPr/>
            <p:nvPr/>
          </p:nvSpPr>
          <p:spPr>
            <a:xfrm>
              <a:off x="16708986" y="7555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5" name="object 10325"/>
            <p:cNvSpPr/>
            <p:nvPr/>
          </p:nvSpPr>
          <p:spPr>
            <a:xfrm>
              <a:off x="16707008" y="7575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1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6" name="object 10326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7" name="object 10327"/>
            <p:cNvSpPr/>
            <p:nvPr/>
          </p:nvSpPr>
          <p:spPr>
            <a:xfrm>
              <a:off x="16647593" y="752109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5" h="9525">
                  <a:moveTo>
                    <a:pt x="0" y="0"/>
                  </a:moveTo>
                  <a:lnTo>
                    <a:pt x="0" y="8921"/>
                  </a:lnTo>
                </a:path>
                <a:path w="65405" h="9525">
                  <a:moveTo>
                    <a:pt x="0" y="0"/>
                  </a:moveTo>
                  <a:lnTo>
                    <a:pt x="648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8" name="object 10328"/>
            <p:cNvSpPr/>
            <p:nvPr/>
          </p:nvSpPr>
          <p:spPr>
            <a:xfrm>
              <a:off x="1664759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9" name="object 10329"/>
            <p:cNvSpPr/>
            <p:nvPr/>
          </p:nvSpPr>
          <p:spPr>
            <a:xfrm>
              <a:off x="16660963" y="7610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0" y="0"/>
                  </a:moveTo>
                  <a:lnTo>
                    <a:pt x="425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0" name="object 10330"/>
            <p:cNvSpPr/>
            <p:nvPr/>
          </p:nvSpPr>
          <p:spPr>
            <a:xfrm>
              <a:off x="16660962" y="7521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4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1" name="object 10331"/>
            <p:cNvSpPr/>
            <p:nvPr/>
          </p:nvSpPr>
          <p:spPr>
            <a:xfrm>
              <a:off x="16647593" y="7610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2" name="object 10332"/>
            <p:cNvSpPr/>
            <p:nvPr/>
          </p:nvSpPr>
          <p:spPr>
            <a:xfrm>
              <a:off x="16660963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3" name="object 10333"/>
            <p:cNvSpPr/>
            <p:nvPr/>
          </p:nvSpPr>
          <p:spPr>
            <a:xfrm>
              <a:off x="16647592" y="75210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4" name="object 10334"/>
            <p:cNvSpPr/>
            <p:nvPr/>
          </p:nvSpPr>
          <p:spPr>
            <a:xfrm>
              <a:off x="16660966" y="75557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0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5" name="object 10335"/>
            <p:cNvSpPr/>
            <p:nvPr/>
          </p:nvSpPr>
          <p:spPr>
            <a:xfrm>
              <a:off x="16660963" y="757553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 h="0">
                  <a:moveTo>
                    <a:pt x="0" y="0"/>
                  </a:moveTo>
                  <a:lnTo>
                    <a:pt x="46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6" name="object 10336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7" name="object 10337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8" name="object 10338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9" name="object 10339"/>
            <p:cNvSpPr/>
            <p:nvPr/>
          </p:nvSpPr>
          <p:spPr>
            <a:xfrm>
              <a:off x="14131546" y="752109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 h="0">
                  <a:moveTo>
                    <a:pt x="0" y="0"/>
                  </a:moveTo>
                  <a:lnTo>
                    <a:pt x="180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0" name="object 10340"/>
            <p:cNvSpPr/>
            <p:nvPr/>
          </p:nvSpPr>
          <p:spPr>
            <a:xfrm>
              <a:off x="14131546" y="761020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 h="0">
                  <a:moveTo>
                    <a:pt x="0" y="0"/>
                  </a:moveTo>
                  <a:lnTo>
                    <a:pt x="180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1" name="object 10341"/>
            <p:cNvSpPr/>
            <p:nvPr/>
          </p:nvSpPr>
          <p:spPr>
            <a:xfrm>
              <a:off x="14184019" y="76102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2" name="object 10342"/>
            <p:cNvSpPr/>
            <p:nvPr/>
          </p:nvSpPr>
          <p:spPr>
            <a:xfrm>
              <a:off x="14184019" y="75210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3" name="object 10343"/>
            <p:cNvSpPr/>
            <p:nvPr/>
          </p:nvSpPr>
          <p:spPr>
            <a:xfrm>
              <a:off x="14131546" y="7610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0" y="0"/>
                  </a:moveTo>
                  <a:lnTo>
                    <a:pt x="524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4" name="object 10344"/>
            <p:cNvSpPr/>
            <p:nvPr/>
          </p:nvSpPr>
          <p:spPr>
            <a:xfrm>
              <a:off x="1418401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5" name="object 10345"/>
            <p:cNvSpPr/>
            <p:nvPr/>
          </p:nvSpPr>
          <p:spPr>
            <a:xfrm>
              <a:off x="14131538" y="7521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52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6" name="object 10346"/>
            <p:cNvSpPr/>
            <p:nvPr/>
          </p:nvSpPr>
          <p:spPr>
            <a:xfrm>
              <a:off x="14299573" y="7521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7" name="object 10347"/>
            <p:cNvSpPr/>
            <p:nvPr/>
          </p:nvSpPr>
          <p:spPr>
            <a:xfrm>
              <a:off x="1429957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8" name="object 10348"/>
            <p:cNvSpPr/>
            <p:nvPr/>
          </p:nvSpPr>
          <p:spPr>
            <a:xfrm>
              <a:off x="14299576" y="76102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9" name="object 10349"/>
            <p:cNvSpPr/>
            <p:nvPr/>
          </p:nvSpPr>
          <p:spPr>
            <a:xfrm>
              <a:off x="14184019" y="75557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0" name="object 10350"/>
            <p:cNvSpPr/>
            <p:nvPr/>
          </p:nvSpPr>
          <p:spPr>
            <a:xfrm>
              <a:off x="14184019" y="757553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1" name="object 10351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2" name="object 10352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3" name="object 10353"/>
            <p:cNvSpPr/>
            <p:nvPr/>
          </p:nvSpPr>
          <p:spPr>
            <a:xfrm>
              <a:off x="1444543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4" name="object 10354"/>
            <p:cNvSpPr/>
            <p:nvPr/>
          </p:nvSpPr>
          <p:spPr>
            <a:xfrm>
              <a:off x="14322943" y="752109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 h="0">
                  <a:moveTo>
                    <a:pt x="1224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5" name="object 10355"/>
            <p:cNvSpPr/>
            <p:nvPr/>
          </p:nvSpPr>
          <p:spPr>
            <a:xfrm>
              <a:off x="1432294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6" name="object 10356"/>
            <p:cNvSpPr/>
            <p:nvPr/>
          </p:nvSpPr>
          <p:spPr>
            <a:xfrm>
              <a:off x="14322943" y="761020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 h="0">
                  <a:moveTo>
                    <a:pt x="0" y="0"/>
                  </a:moveTo>
                  <a:lnTo>
                    <a:pt x="1224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7" name="object 10357"/>
            <p:cNvSpPr/>
            <p:nvPr/>
          </p:nvSpPr>
          <p:spPr>
            <a:xfrm>
              <a:off x="14445432" y="629620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w="0" h="122554">
                  <a:moveTo>
                    <a:pt x="0" y="122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8" name="object 10358"/>
            <p:cNvSpPr/>
            <p:nvPr/>
          </p:nvSpPr>
          <p:spPr>
            <a:xfrm>
              <a:off x="14445433" y="7610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455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9" name="object 10359"/>
            <p:cNvSpPr/>
            <p:nvPr/>
          </p:nvSpPr>
          <p:spPr>
            <a:xfrm>
              <a:off x="1444543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0" name="object 10360"/>
            <p:cNvSpPr/>
            <p:nvPr/>
          </p:nvSpPr>
          <p:spPr>
            <a:xfrm>
              <a:off x="14445432" y="7521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0" y="0"/>
                  </a:moveTo>
                  <a:lnTo>
                    <a:pt x="4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1" name="object 10361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2" name="object 10362"/>
            <p:cNvSpPr/>
            <p:nvPr/>
          </p:nvSpPr>
          <p:spPr>
            <a:xfrm>
              <a:off x="14312453" y="76102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3" name="object 10363"/>
            <p:cNvSpPr/>
            <p:nvPr/>
          </p:nvSpPr>
          <p:spPr>
            <a:xfrm>
              <a:off x="14322943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4" name="object 10364"/>
            <p:cNvSpPr/>
            <p:nvPr/>
          </p:nvSpPr>
          <p:spPr>
            <a:xfrm>
              <a:off x="14312451" y="7521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5" name="object 10365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6" name="object 10366"/>
            <p:cNvSpPr/>
            <p:nvPr/>
          </p:nvSpPr>
          <p:spPr>
            <a:xfrm>
              <a:off x="14322943" y="629620"/>
              <a:ext cx="122555" cy="122555"/>
            </a:xfrm>
            <a:custGeom>
              <a:avLst/>
              <a:gdLst/>
              <a:ahLst/>
              <a:cxnLst/>
              <a:rect l="l" t="t" r="r" b="b"/>
              <a:pathLst>
                <a:path w="122555" h="122554">
                  <a:moveTo>
                    <a:pt x="0" y="122488"/>
                  </a:moveTo>
                  <a:lnTo>
                    <a:pt x="9625" y="74813"/>
                  </a:lnTo>
                  <a:lnTo>
                    <a:pt x="35874" y="35878"/>
                  </a:lnTo>
                  <a:lnTo>
                    <a:pt x="74808" y="9626"/>
                  </a:lnTo>
                  <a:lnTo>
                    <a:pt x="1224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7" name="object 10367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8" name="object 10368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9" name="object 10369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0" name="object 10370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1" name="object 10371"/>
            <p:cNvSpPr/>
            <p:nvPr/>
          </p:nvSpPr>
          <p:spPr>
            <a:xfrm>
              <a:off x="13950641" y="752109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 h="0">
                  <a:moveTo>
                    <a:pt x="180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2" name="object 10372"/>
            <p:cNvSpPr/>
            <p:nvPr/>
          </p:nvSpPr>
          <p:spPr>
            <a:xfrm>
              <a:off x="13950641" y="761020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 h="0">
                  <a:moveTo>
                    <a:pt x="180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3" name="object 10373"/>
            <p:cNvSpPr/>
            <p:nvPr/>
          </p:nvSpPr>
          <p:spPr>
            <a:xfrm>
              <a:off x="13963505" y="76102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4" name="object 10374"/>
            <p:cNvSpPr/>
            <p:nvPr/>
          </p:nvSpPr>
          <p:spPr>
            <a:xfrm>
              <a:off x="13963505" y="75210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5" name="object 10375"/>
            <p:cNvSpPr/>
            <p:nvPr/>
          </p:nvSpPr>
          <p:spPr>
            <a:xfrm>
              <a:off x="14079066" y="7610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52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6" name="object 10376"/>
            <p:cNvSpPr/>
            <p:nvPr/>
          </p:nvSpPr>
          <p:spPr>
            <a:xfrm>
              <a:off x="1407906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7" name="object 10377"/>
            <p:cNvSpPr/>
            <p:nvPr/>
          </p:nvSpPr>
          <p:spPr>
            <a:xfrm>
              <a:off x="14079062" y="7521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0" y="0"/>
                  </a:moveTo>
                  <a:lnTo>
                    <a:pt x="5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8" name="object 10378"/>
            <p:cNvSpPr/>
            <p:nvPr/>
          </p:nvSpPr>
          <p:spPr>
            <a:xfrm>
              <a:off x="13950636" y="7521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9" name="object 10379"/>
            <p:cNvSpPr/>
            <p:nvPr/>
          </p:nvSpPr>
          <p:spPr>
            <a:xfrm>
              <a:off x="13963505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0" name="object 10380"/>
            <p:cNvSpPr/>
            <p:nvPr/>
          </p:nvSpPr>
          <p:spPr>
            <a:xfrm>
              <a:off x="13950636" y="76102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1" name="object 10381"/>
            <p:cNvSpPr/>
            <p:nvPr/>
          </p:nvSpPr>
          <p:spPr>
            <a:xfrm>
              <a:off x="13963505" y="75557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2" name="object 10382"/>
            <p:cNvSpPr/>
            <p:nvPr/>
          </p:nvSpPr>
          <p:spPr>
            <a:xfrm>
              <a:off x="13963505" y="757553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3" name="object 10383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4" name="object 10384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5" name="object 10385"/>
            <p:cNvSpPr/>
            <p:nvPr/>
          </p:nvSpPr>
          <p:spPr>
            <a:xfrm>
              <a:off x="138176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6" name="object 10386"/>
            <p:cNvSpPr/>
            <p:nvPr/>
          </p:nvSpPr>
          <p:spPr>
            <a:xfrm>
              <a:off x="13817657" y="752109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 h="0">
                  <a:moveTo>
                    <a:pt x="0" y="0"/>
                  </a:moveTo>
                  <a:lnTo>
                    <a:pt x="1224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7" name="object 10387"/>
            <p:cNvSpPr/>
            <p:nvPr/>
          </p:nvSpPr>
          <p:spPr>
            <a:xfrm>
              <a:off x="1394013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8" name="object 10388"/>
            <p:cNvSpPr/>
            <p:nvPr/>
          </p:nvSpPr>
          <p:spPr>
            <a:xfrm>
              <a:off x="13817661" y="761020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 h="0">
                  <a:moveTo>
                    <a:pt x="1224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9" name="object 10389"/>
            <p:cNvSpPr/>
            <p:nvPr/>
          </p:nvSpPr>
          <p:spPr>
            <a:xfrm>
              <a:off x="13817657" y="629620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w="0" h="122554">
                  <a:moveTo>
                    <a:pt x="0" y="122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0" name="object 10390"/>
            <p:cNvSpPr/>
            <p:nvPr/>
          </p:nvSpPr>
          <p:spPr>
            <a:xfrm>
              <a:off x="13772108" y="7610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0" y="0"/>
                  </a:moveTo>
                  <a:lnTo>
                    <a:pt x="4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1" name="object 10391"/>
            <p:cNvSpPr/>
            <p:nvPr/>
          </p:nvSpPr>
          <p:spPr>
            <a:xfrm>
              <a:off x="138176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2" name="object 10392"/>
            <p:cNvSpPr/>
            <p:nvPr/>
          </p:nvSpPr>
          <p:spPr>
            <a:xfrm>
              <a:off x="13772109" y="7521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455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3" name="object 10393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4" name="object 10394"/>
            <p:cNvSpPr/>
            <p:nvPr/>
          </p:nvSpPr>
          <p:spPr>
            <a:xfrm>
              <a:off x="13940134" y="76102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5" name="object 10395"/>
            <p:cNvSpPr/>
            <p:nvPr/>
          </p:nvSpPr>
          <p:spPr>
            <a:xfrm>
              <a:off x="1394013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6" name="object 10396"/>
            <p:cNvSpPr/>
            <p:nvPr/>
          </p:nvSpPr>
          <p:spPr>
            <a:xfrm>
              <a:off x="13940139" y="7521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7" name="object 10397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8" name="object 10398"/>
            <p:cNvSpPr/>
            <p:nvPr/>
          </p:nvSpPr>
          <p:spPr>
            <a:xfrm>
              <a:off x="13817657" y="629622"/>
              <a:ext cx="122555" cy="122555"/>
            </a:xfrm>
            <a:custGeom>
              <a:avLst/>
              <a:gdLst/>
              <a:ahLst/>
              <a:cxnLst/>
              <a:rect l="l" t="t" r="r" b="b"/>
              <a:pathLst>
                <a:path w="122555" h="122554">
                  <a:moveTo>
                    <a:pt x="0" y="0"/>
                  </a:moveTo>
                  <a:lnTo>
                    <a:pt x="47678" y="9626"/>
                  </a:lnTo>
                  <a:lnTo>
                    <a:pt x="86608" y="35878"/>
                  </a:lnTo>
                  <a:lnTo>
                    <a:pt x="112854" y="74813"/>
                  </a:lnTo>
                  <a:lnTo>
                    <a:pt x="122477" y="122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9" name="object 10399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0" name="object 10400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1" name="object 10401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2" name="object 10402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3" name="object 10403"/>
            <p:cNvSpPr/>
            <p:nvPr/>
          </p:nvSpPr>
          <p:spPr>
            <a:xfrm>
              <a:off x="11550633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4" name="object 10404"/>
            <p:cNvSpPr/>
            <p:nvPr/>
          </p:nvSpPr>
          <p:spPr>
            <a:xfrm>
              <a:off x="11559545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5" name="object 10405"/>
            <p:cNvSpPr/>
            <p:nvPr/>
          </p:nvSpPr>
          <p:spPr>
            <a:xfrm>
              <a:off x="11559545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6" name="object 10406"/>
            <p:cNvSpPr/>
            <p:nvPr/>
          </p:nvSpPr>
          <p:spPr>
            <a:xfrm>
              <a:off x="11550633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7" name="object 10407"/>
            <p:cNvSpPr/>
            <p:nvPr/>
          </p:nvSpPr>
          <p:spPr>
            <a:xfrm>
              <a:off x="11559545" y="8120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8" name="object 10408"/>
            <p:cNvSpPr/>
            <p:nvPr/>
          </p:nvSpPr>
          <p:spPr>
            <a:xfrm>
              <a:off x="11550624" y="8392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9" name="object 10409"/>
            <p:cNvSpPr/>
            <p:nvPr/>
          </p:nvSpPr>
          <p:spPr>
            <a:xfrm>
              <a:off x="11550633" y="8120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0" name="object 10410"/>
            <p:cNvSpPr/>
            <p:nvPr/>
          </p:nvSpPr>
          <p:spPr>
            <a:xfrm>
              <a:off x="11550633" y="11288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1" name="object 10411"/>
            <p:cNvSpPr/>
            <p:nvPr/>
          </p:nvSpPr>
          <p:spPr>
            <a:xfrm>
              <a:off x="11550633" y="1128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2" name="object 10412"/>
            <p:cNvSpPr/>
            <p:nvPr/>
          </p:nvSpPr>
          <p:spPr>
            <a:xfrm>
              <a:off x="11559545" y="112887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3" name="object 10413"/>
            <p:cNvSpPr/>
            <p:nvPr/>
          </p:nvSpPr>
          <p:spPr>
            <a:xfrm>
              <a:off x="11554099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4" name="object 10414"/>
            <p:cNvSpPr/>
            <p:nvPr/>
          </p:nvSpPr>
          <p:spPr>
            <a:xfrm>
              <a:off x="11556082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5" name="object 10415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6" name="object 10416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7" name="object 10417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8" name="object 10418"/>
            <p:cNvSpPr/>
            <p:nvPr/>
          </p:nvSpPr>
          <p:spPr>
            <a:xfrm>
              <a:off x="11550633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9" name="object 10419"/>
            <p:cNvSpPr/>
            <p:nvPr/>
          </p:nvSpPr>
          <p:spPr>
            <a:xfrm>
              <a:off x="11559545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0" name="object 10420"/>
            <p:cNvSpPr/>
            <p:nvPr/>
          </p:nvSpPr>
          <p:spPr>
            <a:xfrm>
              <a:off x="11559545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1" name="object 10421"/>
            <p:cNvSpPr/>
            <p:nvPr/>
          </p:nvSpPr>
          <p:spPr>
            <a:xfrm>
              <a:off x="11550633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2" name="object 10422"/>
            <p:cNvSpPr/>
            <p:nvPr/>
          </p:nvSpPr>
          <p:spPr>
            <a:xfrm>
              <a:off x="11559545" y="14878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3" name="object 10423"/>
            <p:cNvSpPr/>
            <p:nvPr/>
          </p:nvSpPr>
          <p:spPr>
            <a:xfrm>
              <a:off x="11550624" y="14878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4" name="object 10424"/>
            <p:cNvSpPr/>
            <p:nvPr/>
          </p:nvSpPr>
          <p:spPr>
            <a:xfrm>
              <a:off x="11550633" y="14878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5" name="object 10425"/>
            <p:cNvSpPr/>
            <p:nvPr/>
          </p:nvSpPr>
          <p:spPr>
            <a:xfrm>
              <a:off x="11550633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6" name="object 10426"/>
            <p:cNvSpPr/>
            <p:nvPr/>
          </p:nvSpPr>
          <p:spPr>
            <a:xfrm>
              <a:off x="11550633" y="11981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7" name="object 10427"/>
            <p:cNvSpPr/>
            <p:nvPr/>
          </p:nvSpPr>
          <p:spPr>
            <a:xfrm>
              <a:off x="11559545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8" name="object 10428"/>
            <p:cNvSpPr/>
            <p:nvPr/>
          </p:nvSpPr>
          <p:spPr>
            <a:xfrm>
              <a:off x="11554099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9" name="object 10429"/>
            <p:cNvSpPr/>
            <p:nvPr/>
          </p:nvSpPr>
          <p:spPr>
            <a:xfrm>
              <a:off x="11556082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0" name="object 10430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1" name="object 10431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2" name="object 10432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3" name="object 10433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4" name="object 10434"/>
            <p:cNvSpPr/>
            <p:nvPr/>
          </p:nvSpPr>
          <p:spPr>
            <a:xfrm>
              <a:off x="11550633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5" name="object 10435"/>
            <p:cNvSpPr/>
            <p:nvPr/>
          </p:nvSpPr>
          <p:spPr>
            <a:xfrm>
              <a:off x="11559545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6" name="object 10436"/>
            <p:cNvSpPr/>
            <p:nvPr/>
          </p:nvSpPr>
          <p:spPr>
            <a:xfrm>
              <a:off x="11559545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7" name="object 10437"/>
            <p:cNvSpPr/>
            <p:nvPr/>
          </p:nvSpPr>
          <p:spPr>
            <a:xfrm>
              <a:off x="11550633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8" name="object 10438"/>
            <p:cNvSpPr/>
            <p:nvPr/>
          </p:nvSpPr>
          <p:spPr>
            <a:xfrm>
              <a:off x="11559545" y="15150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9" name="object 10439"/>
            <p:cNvSpPr/>
            <p:nvPr/>
          </p:nvSpPr>
          <p:spPr>
            <a:xfrm>
              <a:off x="11550624" y="15422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0" name="object 10440"/>
            <p:cNvSpPr/>
            <p:nvPr/>
          </p:nvSpPr>
          <p:spPr>
            <a:xfrm>
              <a:off x="11550633" y="151504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1" name="object 10441"/>
            <p:cNvSpPr/>
            <p:nvPr/>
          </p:nvSpPr>
          <p:spPr>
            <a:xfrm>
              <a:off x="11550633" y="18319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2" name="object 10442"/>
            <p:cNvSpPr/>
            <p:nvPr/>
          </p:nvSpPr>
          <p:spPr>
            <a:xfrm>
              <a:off x="11550633" y="18319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3" name="object 10443"/>
            <p:cNvSpPr/>
            <p:nvPr/>
          </p:nvSpPr>
          <p:spPr>
            <a:xfrm>
              <a:off x="11559545" y="18319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4" name="object 10444"/>
            <p:cNvSpPr/>
            <p:nvPr/>
          </p:nvSpPr>
          <p:spPr>
            <a:xfrm>
              <a:off x="11554099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5" name="object 10445"/>
            <p:cNvSpPr/>
            <p:nvPr/>
          </p:nvSpPr>
          <p:spPr>
            <a:xfrm>
              <a:off x="11556082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6" name="object 10446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7" name="object 10447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8" name="object 10448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9" name="object 10449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0" name="object 10450"/>
            <p:cNvSpPr/>
            <p:nvPr/>
          </p:nvSpPr>
          <p:spPr>
            <a:xfrm>
              <a:off x="16712448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1" name="object 10451"/>
            <p:cNvSpPr/>
            <p:nvPr/>
          </p:nvSpPr>
          <p:spPr>
            <a:xfrm>
              <a:off x="16703536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2" name="object 10452"/>
            <p:cNvSpPr/>
            <p:nvPr/>
          </p:nvSpPr>
          <p:spPr>
            <a:xfrm>
              <a:off x="16703536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3" name="object 10453"/>
            <p:cNvSpPr/>
            <p:nvPr/>
          </p:nvSpPr>
          <p:spPr>
            <a:xfrm>
              <a:off x="16712448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4" name="object 10454"/>
            <p:cNvSpPr/>
            <p:nvPr/>
          </p:nvSpPr>
          <p:spPr>
            <a:xfrm>
              <a:off x="16703536" y="8120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5" name="object 10455"/>
            <p:cNvSpPr/>
            <p:nvPr/>
          </p:nvSpPr>
          <p:spPr>
            <a:xfrm>
              <a:off x="16703536" y="8392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6" name="object 10456"/>
            <p:cNvSpPr/>
            <p:nvPr/>
          </p:nvSpPr>
          <p:spPr>
            <a:xfrm>
              <a:off x="16712448" y="8120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7" name="object 10457"/>
            <p:cNvSpPr/>
            <p:nvPr/>
          </p:nvSpPr>
          <p:spPr>
            <a:xfrm>
              <a:off x="16712448" y="11288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8" name="object 10458"/>
            <p:cNvSpPr/>
            <p:nvPr/>
          </p:nvSpPr>
          <p:spPr>
            <a:xfrm>
              <a:off x="16703526" y="1128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9" name="object 10459"/>
            <p:cNvSpPr/>
            <p:nvPr/>
          </p:nvSpPr>
          <p:spPr>
            <a:xfrm>
              <a:off x="16703536" y="112887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0" name="object 10460"/>
            <p:cNvSpPr/>
            <p:nvPr/>
          </p:nvSpPr>
          <p:spPr>
            <a:xfrm>
              <a:off x="16708986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1" name="object 10461"/>
            <p:cNvSpPr/>
            <p:nvPr/>
          </p:nvSpPr>
          <p:spPr>
            <a:xfrm>
              <a:off x="16707008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2" name="object 10462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3" name="object 10463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4" name="object 10464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5" name="object 10465"/>
            <p:cNvSpPr/>
            <p:nvPr/>
          </p:nvSpPr>
          <p:spPr>
            <a:xfrm>
              <a:off x="16712448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6" name="object 10466"/>
            <p:cNvSpPr/>
            <p:nvPr/>
          </p:nvSpPr>
          <p:spPr>
            <a:xfrm>
              <a:off x="16703536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7" name="object 10467"/>
            <p:cNvSpPr/>
            <p:nvPr/>
          </p:nvSpPr>
          <p:spPr>
            <a:xfrm>
              <a:off x="16703536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8" name="object 10468"/>
            <p:cNvSpPr/>
            <p:nvPr/>
          </p:nvSpPr>
          <p:spPr>
            <a:xfrm>
              <a:off x="16712448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9" name="object 10469"/>
            <p:cNvSpPr/>
            <p:nvPr/>
          </p:nvSpPr>
          <p:spPr>
            <a:xfrm>
              <a:off x="16703536" y="14878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0" name="object 10470"/>
            <p:cNvSpPr/>
            <p:nvPr/>
          </p:nvSpPr>
          <p:spPr>
            <a:xfrm>
              <a:off x="16703536" y="14878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1" name="object 10471"/>
            <p:cNvSpPr/>
            <p:nvPr/>
          </p:nvSpPr>
          <p:spPr>
            <a:xfrm>
              <a:off x="16712448" y="14878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2" name="object 10472"/>
            <p:cNvSpPr/>
            <p:nvPr/>
          </p:nvSpPr>
          <p:spPr>
            <a:xfrm>
              <a:off x="16712448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3" name="object 10473"/>
            <p:cNvSpPr/>
            <p:nvPr/>
          </p:nvSpPr>
          <p:spPr>
            <a:xfrm>
              <a:off x="16703526" y="11981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4" name="object 10474"/>
            <p:cNvSpPr/>
            <p:nvPr/>
          </p:nvSpPr>
          <p:spPr>
            <a:xfrm>
              <a:off x="16703536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5" name="object 10475"/>
            <p:cNvSpPr/>
            <p:nvPr/>
          </p:nvSpPr>
          <p:spPr>
            <a:xfrm>
              <a:off x="16708986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6" name="object 10476"/>
            <p:cNvSpPr/>
            <p:nvPr/>
          </p:nvSpPr>
          <p:spPr>
            <a:xfrm>
              <a:off x="16707008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7" name="object 10477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8" name="object 10478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9" name="object 10479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0" name="object 10480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1" name="object 10481"/>
            <p:cNvSpPr/>
            <p:nvPr/>
          </p:nvSpPr>
          <p:spPr>
            <a:xfrm>
              <a:off x="16712448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2" name="object 10482"/>
            <p:cNvSpPr/>
            <p:nvPr/>
          </p:nvSpPr>
          <p:spPr>
            <a:xfrm>
              <a:off x="16703536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3" name="object 10483"/>
            <p:cNvSpPr/>
            <p:nvPr/>
          </p:nvSpPr>
          <p:spPr>
            <a:xfrm>
              <a:off x="16703536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4" name="object 10484"/>
            <p:cNvSpPr/>
            <p:nvPr/>
          </p:nvSpPr>
          <p:spPr>
            <a:xfrm>
              <a:off x="16712448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5" name="object 10485"/>
            <p:cNvSpPr/>
            <p:nvPr/>
          </p:nvSpPr>
          <p:spPr>
            <a:xfrm>
              <a:off x="16703536" y="15150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6" name="object 10486"/>
            <p:cNvSpPr/>
            <p:nvPr/>
          </p:nvSpPr>
          <p:spPr>
            <a:xfrm>
              <a:off x="16703536" y="15422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7" name="object 10487"/>
            <p:cNvSpPr/>
            <p:nvPr/>
          </p:nvSpPr>
          <p:spPr>
            <a:xfrm>
              <a:off x="16712448" y="151504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8" name="object 10488"/>
            <p:cNvSpPr/>
            <p:nvPr/>
          </p:nvSpPr>
          <p:spPr>
            <a:xfrm>
              <a:off x="16712448" y="18319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9" name="object 10489"/>
            <p:cNvSpPr/>
            <p:nvPr/>
          </p:nvSpPr>
          <p:spPr>
            <a:xfrm>
              <a:off x="16703526" y="18319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0" name="object 10490"/>
            <p:cNvSpPr/>
            <p:nvPr/>
          </p:nvSpPr>
          <p:spPr>
            <a:xfrm>
              <a:off x="16703536" y="18319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1" name="object 10491"/>
            <p:cNvSpPr/>
            <p:nvPr/>
          </p:nvSpPr>
          <p:spPr>
            <a:xfrm>
              <a:off x="16708986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2" name="object 10492"/>
            <p:cNvSpPr/>
            <p:nvPr/>
          </p:nvSpPr>
          <p:spPr>
            <a:xfrm>
              <a:off x="16707008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3" name="object 10493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4" name="object 10494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5" name="object 10495"/>
            <p:cNvSpPr/>
            <p:nvPr/>
          </p:nvSpPr>
          <p:spPr>
            <a:xfrm>
              <a:off x="16712448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6" name="object 10496"/>
            <p:cNvSpPr/>
            <p:nvPr/>
          </p:nvSpPr>
          <p:spPr>
            <a:xfrm>
              <a:off x="16703536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7" name="object 10497"/>
            <p:cNvSpPr/>
            <p:nvPr/>
          </p:nvSpPr>
          <p:spPr>
            <a:xfrm>
              <a:off x="16703536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8" name="object 10498"/>
            <p:cNvSpPr/>
            <p:nvPr/>
          </p:nvSpPr>
          <p:spPr>
            <a:xfrm>
              <a:off x="16712448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9" name="object 10499"/>
            <p:cNvSpPr/>
            <p:nvPr/>
          </p:nvSpPr>
          <p:spPr>
            <a:xfrm>
              <a:off x="16703536" y="219085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0" name="object 10500"/>
            <p:cNvSpPr/>
            <p:nvPr/>
          </p:nvSpPr>
          <p:spPr>
            <a:xfrm>
              <a:off x="16703536" y="2190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1" name="object 10501"/>
            <p:cNvSpPr/>
            <p:nvPr/>
          </p:nvSpPr>
          <p:spPr>
            <a:xfrm>
              <a:off x="16712448" y="219084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2" name="object 10502"/>
            <p:cNvSpPr/>
            <p:nvPr/>
          </p:nvSpPr>
          <p:spPr>
            <a:xfrm>
              <a:off x="16712448" y="18665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3" name="object 10503"/>
            <p:cNvSpPr/>
            <p:nvPr/>
          </p:nvSpPr>
          <p:spPr>
            <a:xfrm>
              <a:off x="16703526" y="19012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4" name="object 10504"/>
            <p:cNvSpPr/>
            <p:nvPr/>
          </p:nvSpPr>
          <p:spPr>
            <a:xfrm>
              <a:off x="16703536" y="186656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5" name="object 10505"/>
            <p:cNvSpPr/>
            <p:nvPr/>
          </p:nvSpPr>
          <p:spPr>
            <a:xfrm>
              <a:off x="16708986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6" name="object 10506"/>
            <p:cNvSpPr/>
            <p:nvPr/>
          </p:nvSpPr>
          <p:spPr>
            <a:xfrm>
              <a:off x="16707008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7" name="object 10507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8" name="object 10508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9" name="object 10509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0" name="object 10510"/>
            <p:cNvSpPr/>
            <p:nvPr/>
          </p:nvSpPr>
          <p:spPr>
            <a:xfrm>
              <a:off x="16703536" y="2569597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5">
                  <a:moveTo>
                    <a:pt x="8911" y="0"/>
                  </a:moveTo>
                  <a:lnTo>
                    <a:pt x="8911" y="20502"/>
                  </a:lnTo>
                </a:path>
                <a:path w="9525" h="20955">
                  <a:moveTo>
                    <a:pt x="0" y="0"/>
                  </a:moveTo>
                  <a:lnTo>
                    <a:pt x="0" y="20502"/>
                  </a:lnTo>
                </a:path>
                <a:path w="9525" h="20955">
                  <a:moveTo>
                    <a:pt x="8911" y="4"/>
                  </a:moveTo>
                  <a:lnTo>
                    <a:pt x="8911" y="20502"/>
                  </a:lnTo>
                </a:path>
                <a:path w="9525" h="20955">
                  <a:moveTo>
                    <a:pt x="0" y="4"/>
                  </a:moveTo>
                  <a:lnTo>
                    <a:pt x="0" y="20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1" name="object 10511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2" name="object 10512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513" name="object 1051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24922" y="2235396"/>
              <a:ext cx="768877" cy="668388"/>
            </a:xfrm>
            <a:prstGeom prst="rect">
              <a:avLst/>
            </a:prstGeom>
          </p:spPr>
        </p:pic>
        <p:sp>
          <p:nvSpPr>
            <p:cNvPr id="10514" name="object 10514"/>
            <p:cNvSpPr/>
            <p:nvPr/>
          </p:nvSpPr>
          <p:spPr>
            <a:xfrm>
              <a:off x="11924922" y="2235396"/>
              <a:ext cx="768985" cy="668655"/>
            </a:xfrm>
            <a:custGeom>
              <a:avLst/>
              <a:gdLst/>
              <a:ahLst/>
              <a:cxnLst/>
              <a:rect l="l" t="t" r="r" b="b"/>
              <a:pathLst>
                <a:path w="768984" h="668655">
                  <a:moveTo>
                    <a:pt x="83672" y="668388"/>
                  </a:moveTo>
                  <a:lnTo>
                    <a:pt x="83672" y="183198"/>
                  </a:lnTo>
                  <a:lnTo>
                    <a:pt x="0" y="182842"/>
                  </a:lnTo>
                  <a:lnTo>
                    <a:pt x="0" y="1329"/>
                  </a:lnTo>
                  <a:lnTo>
                    <a:pt x="83672" y="0"/>
                  </a:lnTo>
                  <a:lnTo>
                    <a:pt x="768877" y="0"/>
                  </a:lnTo>
                  <a:lnTo>
                    <a:pt x="768877" y="180915"/>
                  </a:lnTo>
                  <a:lnTo>
                    <a:pt x="585688" y="180915"/>
                  </a:lnTo>
                  <a:lnTo>
                    <a:pt x="585688" y="183198"/>
                  </a:lnTo>
                  <a:lnTo>
                    <a:pt x="458949" y="183198"/>
                  </a:lnTo>
                  <a:lnTo>
                    <a:pt x="458949" y="668388"/>
                  </a:lnTo>
                  <a:lnTo>
                    <a:pt x="83672" y="668388"/>
                  </a:lnTo>
                </a:path>
              </a:pathLst>
            </a:custGeom>
            <a:ln w="6554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5" name="object 10515"/>
            <p:cNvSpPr/>
            <p:nvPr/>
          </p:nvSpPr>
          <p:spPr>
            <a:xfrm>
              <a:off x="12418529" y="2443371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10">
                  <a:moveTo>
                    <a:pt x="275259" y="242582"/>
                  </a:moveTo>
                  <a:lnTo>
                    <a:pt x="0" y="242582"/>
                  </a:lnTo>
                  <a:lnTo>
                    <a:pt x="0" y="460425"/>
                  </a:lnTo>
                  <a:lnTo>
                    <a:pt x="275259" y="460425"/>
                  </a:lnTo>
                  <a:lnTo>
                    <a:pt x="275259" y="242582"/>
                  </a:lnTo>
                  <a:close/>
                </a:path>
                <a:path w="275590" h="461010">
                  <a:moveTo>
                    <a:pt x="275259" y="0"/>
                  </a:moveTo>
                  <a:lnTo>
                    <a:pt x="0" y="0"/>
                  </a:lnTo>
                  <a:lnTo>
                    <a:pt x="0" y="217830"/>
                  </a:lnTo>
                  <a:lnTo>
                    <a:pt x="275259" y="217830"/>
                  </a:lnTo>
                  <a:lnTo>
                    <a:pt x="2752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6" name="object 10516"/>
            <p:cNvSpPr/>
            <p:nvPr/>
          </p:nvSpPr>
          <p:spPr>
            <a:xfrm>
              <a:off x="11947690" y="2137682"/>
              <a:ext cx="436245" cy="501015"/>
            </a:xfrm>
            <a:custGeom>
              <a:avLst/>
              <a:gdLst/>
              <a:ahLst/>
              <a:cxnLst/>
              <a:rect l="l" t="t" r="r" b="b"/>
              <a:pathLst>
                <a:path w="436245" h="501014">
                  <a:moveTo>
                    <a:pt x="26238" y="302704"/>
                  </a:moveTo>
                  <a:lnTo>
                    <a:pt x="0" y="302704"/>
                  </a:lnTo>
                  <a:lnTo>
                    <a:pt x="0" y="500748"/>
                  </a:lnTo>
                  <a:lnTo>
                    <a:pt x="26238" y="500748"/>
                  </a:lnTo>
                  <a:lnTo>
                    <a:pt x="26238" y="302704"/>
                  </a:lnTo>
                  <a:close/>
                </a:path>
                <a:path w="436245" h="501014">
                  <a:moveTo>
                    <a:pt x="436181" y="0"/>
                  </a:moveTo>
                  <a:lnTo>
                    <a:pt x="381609" y="0"/>
                  </a:lnTo>
                  <a:lnTo>
                    <a:pt x="381609" y="63068"/>
                  </a:lnTo>
                  <a:lnTo>
                    <a:pt x="436181" y="63068"/>
                  </a:lnTo>
                  <a:lnTo>
                    <a:pt x="436181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517" name="object 1051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559545" y="2599115"/>
              <a:ext cx="414393" cy="339090"/>
            </a:xfrm>
            <a:prstGeom prst="rect">
              <a:avLst/>
            </a:prstGeom>
          </p:spPr>
        </p:pic>
        <p:pic>
          <p:nvPicPr>
            <p:cNvPr id="10518" name="object 1051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59545" y="2200335"/>
              <a:ext cx="365381" cy="398779"/>
            </a:xfrm>
            <a:prstGeom prst="rect">
              <a:avLst/>
            </a:prstGeom>
          </p:spPr>
        </p:pic>
        <p:sp>
          <p:nvSpPr>
            <p:cNvPr id="10519" name="object 10519"/>
            <p:cNvSpPr/>
            <p:nvPr/>
          </p:nvSpPr>
          <p:spPr>
            <a:xfrm>
              <a:off x="11559545" y="2200751"/>
              <a:ext cx="365760" cy="737870"/>
            </a:xfrm>
            <a:custGeom>
              <a:avLst/>
              <a:gdLst/>
              <a:ahLst/>
              <a:cxnLst/>
              <a:rect l="l" t="t" r="r" b="b"/>
              <a:pathLst>
                <a:path w="365759" h="737869">
                  <a:moveTo>
                    <a:pt x="0" y="698083"/>
                  </a:moveTo>
                  <a:lnTo>
                    <a:pt x="0" y="398553"/>
                  </a:lnTo>
                  <a:lnTo>
                    <a:pt x="83672" y="398553"/>
                  </a:lnTo>
                  <a:lnTo>
                    <a:pt x="83672" y="339141"/>
                  </a:lnTo>
                  <a:lnTo>
                    <a:pt x="0" y="339141"/>
                  </a:lnTo>
                  <a:lnTo>
                    <a:pt x="0" y="39600"/>
                  </a:lnTo>
                  <a:lnTo>
                    <a:pt x="56438" y="39600"/>
                  </a:lnTo>
                  <a:lnTo>
                    <a:pt x="56438" y="0"/>
                  </a:lnTo>
                  <a:lnTo>
                    <a:pt x="365381" y="0"/>
                  </a:lnTo>
                  <a:lnTo>
                    <a:pt x="365381" y="737694"/>
                  </a:lnTo>
                  <a:lnTo>
                    <a:pt x="56438" y="737694"/>
                  </a:lnTo>
                  <a:lnTo>
                    <a:pt x="56438" y="698083"/>
                  </a:lnTo>
                  <a:lnTo>
                    <a:pt x="0" y="698083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0" name="object 10520"/>
            <p:cNvSpPr/>
            <p:nvPr/>
          </p:nvSpPr>
          <p:spPr>
            <a:xfrm>
              <a:off x="12418532" y="2104009"/>
              <a:ext cx="80010" cy="97155"/>
            </a:xfrm>
            <a:custGeom>
              <a:avLst/>
              <a:gdLst/>
              <a:ahLst/>
              <a:cxnLst/>
              <a:rect l="l" t="t" r="r" b="b"/>
              <a:pathLst>
                <a:path w="80009" h="97155">
                  <a:moveTo>
                    <a:pt x="79903" y="0"/>
                  </a:moveTo>
                  <a:lnTo>
                    <a:pt x="0" y="0"/>
                  </a:lnTo>
                  <a:lnTo>
                    <a:pt x="0" y="96740"/>
                  </a:lnTo>
                  <a:lnTo>
                    <a:pt x="79903" y="96740"/>
                  </a:lnTo>
                  <a:lnTo>
                    <a:pt x="79903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1" name="object 10521"/>
            <p:cNvSpPr/>
            <p:nvPr/>
          </p:nvSpPr>
          <p:spPr>
            <a:xfrm>
              <a:off x="11937301" y="2779997"/>
              <a:ext cx="3175" cy="158750"/>
            </a:xfrm>
            <a:custGeom>
              <a:avLst/>
              <a:gdLst/>
              <a:ahLst/>
              <a:cxnLst/>
              <a:rect l="l" t="t" r="r" b="b"/>
              <a:pathLst>
                <a:path w="3175" h="158750">
                  <a:moveTo>
                    <a:pt x="2959" y="128752"/>
                  </a:moveTo>
                  <a:lnTo>
                    <a:pt x="1473" y="128752"/>
                  </a:lnTo>
                  <a:lnTo>
                    <a:pt x="0" y="128752"/>
                  </a:lnTo>
                  <a:lnTo>
                    <a:pt x="0" y="156972"/>
                  </a:lnTo>
                  <a:lnTo>
                    <a:pt x="0" y="158445"/>
                  </a:lnTo>
                  <a:lnTo>
                    <a:pt x="1473" y="156972"/>
                  </a:lnTo>
                  <a:lnTo>
                    <a:pt x="2959" y="155473"/>
                  </a:lnTo>
                  <a:lnTo>
                    <a:pt x="2959" y="128752"/>
                  </a:lnTo>
                  <a:close/>
                </a:path>
                <a:path w="3175" h="15875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25247"/>
                  </a:lnTo>
                  <a:lnTo>
                    <a:pt x="1473" y="25247"/>
                  </a:lnTo>
                  <a:lnTo>
                    <a:pt x="2959" y="2524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2" name="object 10522"/>
            <p:cNvSpPr/>
            <p:nvPr/>
          </p:nvSpPr>
          <p:spPr>
            <a:xfrm>
              <a:off x="11940274" y="2779988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7413" y="0"/>
                  </a:moveTo>
                  <a:lnTo>
                    <a:pt x="0" y="0"/>
                  </a:lnTo>
                  <a:lnTo>
                    <a:pt x="0" y="25245"/>
                  </a:lnTo>
                  <a:lnTo>
                    <a:pt x="7413" y="25245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3" name="object 10523"/>
            <p:cNvSpPr/>
            <p:nvPr/>
          </p:nvSpPr>
          <p:spPr>
            <a:xfrm>
              <a:off x="11937301" y="2636056"/>
              <a:ext cx="3175" cy="136525"/>
            </a:xfrm>
            <a:custGeom>
              <a:avLst/>
              <a:gdLst/>
              <a:ahLst/>
              <a:cxnLst/>
              <a:rect l="l" t="t" r="r" b="b"/>
              <a:pathLst>
                <a:path w="3175" h="136525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136017"/>
                  </a:lnTo>
                  <a:lnTo>
                    <a:pt x="1473" y="136017"/>
                  </a:lnTo>
                  <a:lnTo>
                    <a:pt x="2959" y="13601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4" name="object 10524"/>
            <p:cNvSpPr/>
            <p:nvPr/>
          </p:nvSpPr>
          <p:spPr>
            <a:xfrm>
              <a:off x="11940274" y="2636055"/>
              <a:ext cx="7620" cy="136525"/>
            </a:xfrm>
            <a:custGeom>
              <a:avLst/>
              <a:gdLst/>
              <a:ahLst/>
              <a:cxnLst/>
              <a:rect l="l" t="t" r="r" b="b"/>
              <a:pathLst>
                <a:path w="7620" h="136525">
                  <a:moveTo>
                    <a:pt x="7413" y="0"/>
                  </a:moveTo>
                  <a:lnTo>
                    <a:pt x="0" y="0"/>
                  </a:lnTo>
                  <a:lnTo>
                    <a:pt x="0" y="136006"/>
                  </a:lnTo>
                  <a:lnTo>
                    <a:pt x="7413" y="136006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5" name="object 10525"/>
            <p:cNvSpPr/>
            <p:nvPr/>
          </p:nvSpPr>
          <p:spPr>
            <a:xfrm>
              <a:off x="11937301" y="2604267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30">
                  <a:moveTo>
                    <a:pt x="2959" y="0"/>
                  </a:moveTo>
                  <a:lnTo>
                    <a:pt x="2667" y="0"/>
                  </a:lnTo>
                  <a:lnTo>
                    <a:pt x="1473" y="0"/>
                  </a:lnTo>
                  <a:lnTo>
                    <a:pt x="0" y="0"/>
                  </a:lnTo>
                  <a:lnTo>
                    <a:pt x="0" y="23888"/>
                  </a:lnTo>
                  <a:lnTo>
                    <a:pt x="1473" y="23888"/>
                  </a:lnTo>
                  <a:lnTo>
                    <a:pt x="2959" y="23876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6" name="object 10526"/>
            <p:cNvSpPr/>
            <p:nvPr/>
          </p:nvSpPr>
          <p:spPr>
            <a:xfrm>
              <a:off x="11940274" y="2604266"/>
              <a:ext cx="7620" cy="24130"/>
            </a:xfrm>
            <a:custGeom>
              <a:avLst/>
              <a:gdLst/>
              <a:ahLst/>
              <a:cxnLst/>
              <a:rect l="l" t="t" r="r" b="b"/>
              <a:pathLst>
                <a:path w="7620" h="24130">
                  <a:moveTo>
                    <a:pt x="7413" y="0"/>
                  </a:moveTo>
                  <a:lnTo>
                    <a:pt x="0" y="0"/>
                  </a:lnTo>
                  <a:lnTo>
                    <a:pt x="0" y="23884"/>
                  </a:lnTo>
                  <a:lnTo>
                    <a:pt x="7413" y="23884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7" name="object 10527"/>
            <p:cNvSpPr/>
            <p:nvPr/>
          </p:nvSpPr>
          <p:spPr>
            <a:xfrm>
              <a:off x="11937301" y="2440387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4">
                  <a:moveTo>
                    <a:pt x="2171" y="162394"/>
                  </a:moveTo>
                  <a:lnTo>
                    <a:pt x="0" y="162394"/>
                  </a:lnTo>
                  <a:lnTo>
                    <a:pt x="0" y="163868"/>
                  </a:lnTo>
                  <a:lnTo>
                    <a:pt x="2171" y="163868"/>
                  </a:lnTo>
                  <a:lnTo>
                    <a:pt x="2171" y="162394"/>
                  </a:lnTo>
                  <a:close/>
                </a:path>
                <a:path w="2540" h="164464">
                  <a:moveTo>
                    <a:pt x="2171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2171" y="1485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8" name="object 10528"/>
            <p:cNvSpPr/>
            <p:nvPr/>
          </p:nvSpPr>
          <p:spPr>
            <a:xfrm>
              <a:off x="11937300" y="244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9" name="object 10529"/>
            <p:cNvSpPr/>
            <p:nvPr/>
          </p:nvSpPr>
          <p:spPr>
            <a:xfrm>
              <a:off x="11937300" y="24403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0" name="object 10530"/>
            <p:cNvSpPr/>
            <p:nvPr/>
          </p:nvSpPr>
          <p:spPr>
            <a:xfrm>
              <a:off x="11937300" y="2602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1" name="object 10531"/>
            <p:cNvSpPr/>
            <p:nvPr/>
          </p:nvSpPr>
          <p:spPr>
            <a:xfrm>
              <a:off x="11937300" y="2602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2" name="object 10532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3" name="object 10533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4" name="object 10534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5" name="object 10535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6" name="object 10536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7" name="object 10537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8" name="object 10538"/>
            <p:cNvSpPr/>
            <p:nvPr/>
          </p:nvSpPr>
          <p:spPr>
            <a:xfrm>
              <a:off x="11947695" y="29087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9" name="object 10539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0" name="object 10540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1" name="object 10541"/>
            <p:cNvSpPr/>
            <p:nvPr/>
          </p:nvSpPr>
          <p:spPr>
            <a:xfrm>
              <a:off x="11938782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2" name="object 10542"/>
            <p:cNvSpPr/>
            <p:nvPr/>
          </p:nvSpPr>
          <p:spPr>
            <a:xfrm>
              <a:off x="11937300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3" name="object 10543"/>
            <p:cNvSpPr/>
            <p:nvPr/>
          </p:nvSpPr>
          <p:spPr>
            <a:xfrm>
              <a:off x="11947695" y="28030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4" name="object 10544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5" name="object 10545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6" name="object 10546"/>
            <p:cNvSpPr/>
            <p:nvPr/>
          </p:nvSpPr>
          <p:spPr>
            <a:xfrm>
              <a:off x="11938782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7" name="object 10547"/>
            <p:cNvSpPr/>
            <p:nvPr/>
          </p:nvSpPr>
          <p:spPr>
            <a:xfrm>
              <a:off x="11937300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8" name="object 10548"/>
            <p:cNvSpPr/>
            <p:nvPr/>
          </p:nvSpPr>
          <p:spPr>
            <a:xfrm>
              <a:off x="11947695" y="290873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9" name="object 10549"/>
            <p:cNvSpPr/>
            <p:nvPr/>
          </p:nvSpPr>
          <p:spPr>
            <a:xfrm>
              <a:off x="11947695" y="27799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0" name="object 10550"/>
            <p:cNvSpPr/>
            <p:nvPr/>
          </p:nvSpPr>
          <p:spPr>
            <a:xfrm>
              <a:off x="11947695" y="2636061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1360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1" name="object 10551"/>
            <p:cNvSpPr/>
            <p:nvPr/>
          </p:nvSpPr>
          <p:spPr>
            <a:xfrm>
              <a:off x="11947695" y="260426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2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2" name="object 10552"/>
            <p:cNvSpPr/>
            <p:nvPr/>
          </p:nvSpPr>
          <p:spPr>
            <a:xfrm>
              <a:off x="11937300" y="2604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3" name="object 10553"/>
            <p:cNvSpPr/>
            <p:nvPr/>
          </p:nvSpPr>
          <p:spPr>
            <a:xfrm>
              <a:off x="11937300" y="263606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0"/>
                  </a:moveTo>
                  <a:lnTo>
                    <a:pt x="0" y="1360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4" name="object 10554"/>
            <p:cNvSpPr/>
            <p:nvPr/>
          </p:nvSpPr>
          <p:spPr>
            <a:xfrm>
              <a:off x="11937300" y="277999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5" name="object 10555"/>
            <p:cNvSpPr/>
            <p:nvPr/>
          </p:nvSpPr>
          <p:spPr>
            <a:xfrm>
              <a:off x="11937300" y="29369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6" name="object 10556"/>
            <p:cNvSpPr/>
            <p:nvPr/>
          </p:nvSpPr>
          <p:spPr>
            <a:xfrm>
              <a:off x="11937300" y="290873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0"/>
                  </a:moveTo>
                  <a:lnTo>
                    <a:pt x="0" y="282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7" name="object 10557"/>
            <p:cNvSpPr/>
            <p:nvPr/>
          </p:nvSpPr>
          <p:spPr>
            <a:xfrm>
              <a:off x="11937295" y="26360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8" name="object 10558"/>
            <p:cNvSpPr/>
            <p:nvPr/>
          </p:nvSpPr>
          <p:spPr>
            <a:xfrm>
              <a:off x="11938784" y="26360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9" name="object 10559"/>
            <p:cNvSpPr/>
            <p:nvPr/>
          </p:nvSpPr>
          <p:spPr>
            <a:xfrm>
              <a:off x="11940271" y="26360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0" name="object 10560"/>
            <p:cNvSpPr/>
            <p:nvPr/>
          </p:nvSpPr>
          <p:spPr>
            <a:xfrm>
              <a:off x="11937295" y="27720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1" name="object 10561"/>
            <p:cNvSpPr/>
            <p:nvPr/>
          </p:nvSpPr>
          <p:spPr>
            <a:xfrm>
              <a:off x="11938784" y="27720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2" name="object 10562"/>
            <p:cNvSpPr/>
            <p:nvPr/>
          </p:nvSpPr>
          <p:spPr>
            <a:xfrm>
              <a:off x="11940271" y="2772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3" name="object 10563"/>
            <p:cNvSpPr/>
            <p:nvPr/>
          </p:nvSpPr>
          <p:spPr>
            <a:xfrm>
              <a:off x="11937300" y="263606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4" name="object 10564"/>
            <p:cNvSpPr/>
            <p:nvPr/>
          </p:nvSpPr>
          <p:spPr>
            <a:xfrm>
              <a:off x="11937300" y="269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5" name="object 10565"/>
            <p:cNvSpPr/>
            <p:nvPr/>
          </p:nvSpPr>
          <p:spPr>
            <a:xfrm>
              <a:off x="11937300" y="271527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6" name="object 10566"/>
            <p:cNvSpPr/>
            <p:nvPr/>
          </p:nvSpPr>
          <p:spPr>
            <a:xfrm>
              <a:off x="11937300" y="27697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7" name="object 10567"/>
            <p:cNvSpPr/>
            <p:nvPr/>
          </p:nvSpPr>
          <p:spPr>
            <a:xfrm>
              <a:off x="11947695" y="263606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8" name="object 10568"/>
            <p:cNvSpPr/>
            <p:nvPr/>
          </p:nvSpPr>
          <p:spPr>
            <a:xfrm>
              <a:off x="11947695" y="269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9" name="object 10569"/>
            <p:cNvSpPr/>
            <p:nvPr/>
          </p:nvSpPr>
          <p:spPr>
            <a:xfrm>
              <a:off x="11947695" y="271527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0" name="object 10570"/>
            <p:cNvSpPr/>
            <p:nvPr/>
          </p:nvSpPr>
          <p:spPr>
            <a:xfrm>
              <a:off x="11947695" y="27697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1" name="object 10571"/>
            <p:cNvSpPr/>
            <p:nvPr/>
          </p:nvSpPr>
          <p:spPr>
            <a:xfrm>
              <a:off x="11937300" y="254336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2" name="object 10572"/>
            <p:cNvSpPr/>
            <p:nvPr/>
          </p:nvSpPr>
          <p:spPr>
            <a:xfrm>
              <a:off x="11937300" y="25235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3" name="object 10573"/>
            <p:cNvSpPr/>
            <p:nvPr/>
          </p:nvSpPr>
          <p:spPr>
            <a:xfrm>
              <a:off x="11937300" y="250127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4" name="object 10574"/>
            <p:cNvSpPr/>
            <p:nvPr/>
          </p:nvSpPr>
          <p:spPr>
            <a:xfrm>
              <a:off x="11937300" y="244186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5" name="object 10575"/>
            <p:cNvSpPr/>
            <p:nvPr/>
          </p:nvSpPr>
          <p:spPr>
            <a:xfrm>
              <a:off x="11947695" y="25426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6" name="object 10576"/>
            <p:cNvSpPr/>
            <p:nvPr/>
          </p:nvSpPr>
          <p:spPr>
            <a:xfrm>
              <a:off x="11947695" y="2522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7" name="object 10577"/>
            <p:cNvSpPr/>
            <p:nvPr/>
          </p:nvSpPr>
          <p:spPr>
            <a:xfrm>
              <a:off x="11947695" y="25019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8" name="object 10578"/>
            <p:cNvSpPr/>
            <p:nvPr/>
          </p:nvSpPr>
          <p:spPr>
            <a:xfrm>
              <a:off x="11947695" y="2442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9" name="object 10579"/>
            <p:cNvSpPr/>
            <p:nvPr/>
          </p:nvSpPr>
          <p:spPr>
            <a:xfrm>
              <a:off x="11939968" y="2440387"/>
              <a:ext cx="9525" cy="164465"/>
            </a:xfrm>
            <a:custGeom>
              <a:avLst/>
              <a:gdLst/>
              <a:ahLst/>
              <a:cxnLst/>
              <a:rect l="l" t="t" r="r" b="b"/>
              <a:pathLst>
                <a:path w="9525" h="164464">
                  <a:moveTo>
                    <a:pt x="9207" y="161696"/>
                  </a:moveTo>
                  <a:lnTo>
                    <a:pt x="0" y="161696"/>
                  </a:lnTo>
                  <a:lnTo>
                    <a:pt x="0" y="163868"/>
                  </a:lnTo>
                  <a:lnTo>
                    <a:pt x="9207" y="163868"/>
                  </a:lnTo>
                  <a:lnTo>
                    <a:pt x="9207" y="161696"/>
                  </a:lnTo>
                  <a:close/>
                </a:path>
                <a:path w="9525" h="164464">
                  <a:moveTo>
                    <a:pt x="9207" y="0"/>
                  </a:moveTo>
                  <a:lnTo>
                    <a:pt x="0" y="0"/>
                  </a:lnTo>
                  <a:lnTo>
                    <a:pt x="0" y="2184"/>
                  </a:lnTo>
                  <a:lnTo>
                    <a:pt x="9207" y="2184"/>
                  </a:lnTo>
                  <a:lnTo>
                    <a:pt x="92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0" name="object 10580"/>
            <p:cNvSpPr/>
            <p:nvPr/>
          </p:nvSpPr>
          <p:spPr>
            <a:xfrm>
              <a:off x="11939972" y="260207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1" name="object 10581"/>
            <p:cNvSpPr/>
            <p:nvPr/>
          </p:nvSpPr>
          <p:spPr>
            <a:xfrm>
              <a:off x="11949183" y="26020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2" name="object 10582"/>
            <p:cNvSpPr/>
            <p:nvPr/>
          </p:nvSpPr>
          <p:spPr>
            <a:xfrm>
              <a:off x="11939969" y="260425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3" name="object 10583"/>
            <p:cNvSpPr/>
            <p:nvPr/>
          </p:nvSpPr>
          <p:spPr>
            <a:xfrm>
              <a:off x="11939972" y="26020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4" name="object 10584"/>
            <p:cNvSpPr/>
            <p:nvPr/>
          </p:nvSpPr>
          <p:spPr>
            <a:xfrm>
              <a:off x="11939972" y="244038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5" name="object 10585"/>
            <p:cNvSpPr/>
            <p:nvPr/>
          </p:nvSpPr>
          <p:spPr>
            <a:xfrm>
              <a:off x="11949183" y="24403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6" name="object 10586"/>
            <p:cNvSpPr/>
            <p:nvPr/>
          </p:nvSpPr>
          <p:spPr>
            <a:xfrm>
              <a:off x="11939969" y="2442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7" name="object 10587"/>
            <p:cNvSpPr/>
            <p:nvPr/>
          </p:nvSpPr>
          <p:spPr>
            <a:xfrm>
              <a:off x="11939972" y="2440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8" name="object 10588"/>
            <p:cNvSpPr/>
            <p:nvPr/>
          </p:nvSpPr>
          <p:spPr>
            <a:xfrm>
              <a:off x="11937301" y="2440882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4">
                  <a:moveTo>
                    <a:pt x="2159" y="0"/>
                  </a:moveTo>
                  <a:lnTo>
                    <a:pt x="0" y="0"/>
                  </a:lnTo>
                  <a:lnTo>
                    <a:pt x="0" y="81445"/>
                  </a:lnTo>
                  <a:lnTo>
                    <a:pt x="0" y="162877"/>
                  </a:lnTo>
                  <a:lnTo>
                    <a:pt x="2159" y="162877"/>
                  </a:lnTo>
                  <a:lnTo>
                    <a:pt x="2159" y="814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9" name="object 10589"/>
            <p:cNvSpPr/>
            <p:nvPr/>
          </p:nvSpPr>
          <p:spPr>
            <a:xfrm>
              <a:off x="11937300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0" name="object 10590"/>
            <p:cNvSpPr/>
            <p:nvPr/>
          </p:nvSpPr>
          <p:spPr>
            <a:xfrm>
              <a:off x="11937300" y="25223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1" name="object 10591"/>
            <p:cNvSpPr/>
            <p:nvPr/>
          </p:nvSpPr>
          <p:spPr>
            <a:xfrm>
              <a:off x="11939480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2" name="object 10592"/>
            <p:cNvSpPr/>
            <p:nvPr/>
          </p:nvSpPr>
          <p:spPr>
            <a:xfrm>
              <a:off x="11939478" y="24403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3" name="object 10593"/>
            <p:cNvSpPr/>
            <p:nvPr/>
          </p:nvSpPr>
          <p:spPr>
            <a:xfrm>
              <a:off x="11939478" y="24403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4" name="object 10594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5" name="object 10595"/>
            <p:cNvSpPr/>
            <p:nvPr/>
          </p:nvSpPr>
          <p:spPr>
            <a:xfrm>
              <a:off x="11939480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6" name="object 10596"/>
            <p:cNvSpPr/>
            <p:nvPr/>
          </p:nvSpPr>
          <p:spPr>
            <a:xfrm>
              <a:off x="11939478" y="2603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7" name="object 10597"/>
            <p:cNvSpPr/>
            <p:nvPr/>
          </p:nvSpPr>
          <p:spPr>
            <a:xfrm>
              <a:off x="11939478" y="2603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8" name="object 10598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9" name="object 10599"/>
            <p:cNvSpPr/>
            <p:nvPr/>
          </p:nvSpPr>
          <p:spPr>
            <a:xfrm>
              <a:off x="11937300" y="2603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0" name="object 10600"/>
            <p:cNvSpPr/>
            <p:nvPr/>
          </p:nvSpPr>
          <p:spPr>
            <a:xfrm>
              <a:off x="11939478" y="25223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1" name="object 10601"/>
            <p:cNvSpPr/>
            <p:nvPr/>
          </p:nvSpPr>
          <p:spPr>
            <a:xfrm>
              <a:off x="11937300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2" name="object 10602"/>
            <p:cNvSpPr/>
            <p:nvPr/>
          </p:nvSpPr>
          <p:spPr>
            <a:xfrm>
              <a:off x="11937300" y="2522321"/>
              <a:ext cx="2540" cy="81915"/>
            </a:xfrm>
            <a:custGeom>
              <a:avLst/>
              <a:gdLst/>
              <a:ahLst/>
              <a:cxnLst/>
              <a:rect l="l" t="t" r="r" b="b"/>
              <a:pathLst>
                <a:path w="2540" h="81914">
                  <a:moveTo>
                    <a:pt x="0" y="0"/>
                  </a:moveTo>
                  <a:lnTo>
                    <a:pt x="0" y="81442"/>
                  </a:lnTo>
                </a:path>
                <a:path w="2540" h="81914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3" name="object 10603"/>
            <p:cNvSpPr/>
            <p:nvPr/>
          </p:nvSpPr>
          <p:spPr>
            <a:xfrm>
              <a:off x="11939478" y="244087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4" name="object 10604"/>
            <p:cNvSpPr/>
            <p:nvPr/>
          </p:nvSpPr>
          <p:spPr>
            <a:xfrm>
              <a:off x="11937300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5" name="object 10605"/>
            <p:cNvSpPr/>
            <p:nvPr/>
          </p:nvSpPr>
          <p:spPr>
            <a:xfrm>
              <a:off x="11937300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6" name="object 10606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7" name="object 10607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8" name="object 10608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9" name="object 10609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0" name="object 10610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1" name="object 10611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2" name="object 10612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3" name="object 10613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4" name="object 10614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5" name="object 10615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6" name="object 10616"/>
            <p:cNvSpPr/>
            <p:nvPr/>
          </p:nvSpPr>
          <p:spPr>
            <a:xfrm>
              <a:off x="11937300" y="2602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7" name="object 10617"/>
            <p:cNvSpPr/>
            <p:nvPr/>
          </p:nvSpPr>
          <p:spPr>
            <a:xfrm>
              <a:off x="11937300" y="2602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8" name="object 10618"/>
            <p:cNvSpPr/>
            <p:nvPr/>
          </p:nvSpPr>
          <p:spPr>
            <a:xfrm>
              <a:off x="11937300" y="24403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9" name="object 10619"/>
            <p:cNvSpPr/>
            <p:nvPr/>
          </p:nvSpPr>
          <p:spPr>
            <a:xfrm>
              <a:off x="11937300" y="244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0" name="object 10620"/>
            <p:cNvSpPr/>
            <p:nvPr/>
          </p:nvSpPr>
          <p:spPr>
            <a:xfrm>
              <a:off x="11937300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1" name="object 10621"/>
            <p:cNvSpPr/>
            <p:nvPr/>
          </p:nvSpPr>
          <p:spPr>
            <a:xfrm>
              <a:off x="11947695" y="2807417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0"/>
                  </a:moveTo>
                  <a:lnTo>
                    <a:pt x="0" y="991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2" name="object 10622"/>
            <p:cNvSpPr/>
            <p:nvPr/>
          </p:nvSpPr>
          <p:spPr>
            <a:xfrm>
              <a:off x="11939478" y="280523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716" y="0"/>
                  </a:moveTo>
                  <a:lnTo>
                    <a:pt x="0" y="0"/>
                  </a:lnTo>
                  <a:lnTo>
                    <a:pt x="0" y="2167"/>
                  </a:lnTo>
                  <a:lnTo>
                    <a:pt x="9716" y="2167"/>
                  </a:lnTo>
                  <a:lnTo>
                    <a:pt x="97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3" name="object 10623"/>
            <p:cNvSpPr/>
            <p:nvPr/>
          </p:nvSpPr>
          <p:spPr>
            <a:xfrm>
              <a:off x="11939478" y="2807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4" name="object 10624"/>
            <p:cNvSpPr/>
            <p:nvPr/>
          </p:nvSpPr>
          <p:spPr>
            <a:xfrm>
              <a:off x="11949183" y="2805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5" name="object 10625"/>
            <p:cNvSpPr/>
            <p:nvPr/>
          </p:nvSpPr>
          <p:spPr>
            <a:xfrm>
              <a:off x="11939477" y="280523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6" name="object 10626"/>
            <p:cNvSpPr/>
            <p:nvPr/>
          </p:nvSpPr>
          <p:spPr>
            <a:xfrm>
              <a:off x="11939478" y="28052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7" name="object 10627"/>
            <p:cNvSpPr/>
            <p:nvPr/>
          </p:nvSpPr>
          <p:spPr>
            <a:xfrm>
              <a:off x="11939478" y="29087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8" name="object 10628"/>
            <p:cNvSpPr/>
            <p:nvPr/>
          </p:nvSpPr>
          <p:spPr>
            <a:xfrm>
              <a:off x="11949183" y="29065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9" name="object 10629"/>
            <p:cNvSpPr/>
            <p:nvPr/>
          </p:nvSpPr>
          <p:spPr>
            <a:xfrm>
              <a:off x="11939477" y="29065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0" name="object 10630"/>
            <p:cNvSpPr/>
            <p:nvPr/>
          </p:nvSpPr>
          <p:spPr>
            <a:xfrm>
              <a:off x="11939478" y="2906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1" name="object 10631"/>
            <p:cNvSpPr/>
            <p:nvPr/>
          </p:nvSpPr>
          <p:spPr>
            <a:xfrm>
              <a:off x="11937301" y="280523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167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2167" y="50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2" name="object 10632"/>
            <p:cNvSpPr/>
            <p:nvPr/>
          </p:nvSpPr>
          <p:spPr>
            <a:xfrm>
              <a:off x="11937301" y="2805736"/>
              <a:ext cx="2540" cy="102870"/>
            </a:xfrm>
            <a:custGeom>
              <a:avLst/>
              <a:gdLst/>
              <a:ahLst/>
              <a:cxnLst/>
              <a:rect l="l" t="t" r="r" b="b"/>
              <a:pathLst>
                <a:path w="2540" h="102869">
                  <a:moveTo>
                    <a:pt x="2167" y="0"/>
                  </a:moveTo>
                  <a:lnTo>
                    <a:pt x="0" y="0"/>
                  </a:lnTo>
                  <a:lnTo>
                    <a:pt x="0" y="102509"/>
                  </a:lnTo>
                  <a:lnTo>
                    <a:pt x="2167" y="102509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3" name="object 10633"/>
            <p:cNvSpPr/>
            <p:nvPr/>
          </p:nvSpPr>
          <p:spPr>
            <a:xfrm>
              <a:off x="11939478" y="2908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4" name="object 10634"/>
            <p:cNvSpPr/>
            <p:nvPr/>
          </p:nvSpPr>
          <p:spPr>
            <a:xfrm>
              <a:off x="11937300" y="290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5" name="object 10635"/>
            <p:cNvSpPr/>
            <p:nvPr/>
          </p:nvSpPr>
          <p:spPr>
            <a:xfrm>
              <a:off x="11937300" y="2908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6" name="object 10636"/>
            <p:cNvSpPr/>
            <p:nvPr/>
          </p:nvSpPr>
          <p:spPr>
            <a:xfrm>
              <a:off x="11937300" y="29087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7" name="object 10637"/>
            <p:cNvSpPr/>
            <p:nvPr/>
          </p:nvSpPr>
          <p:spPr>
            <a:xfrm>
              <a:off x="11939478" y="28052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8" name="object 10638"/>
            <p:cNvSpPr/>
            <p:nvPr/>
          </p:nvSpPr>
          <p:spPr>
            <a:xfrm>
              <a:off x="11937300" y="2805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9" name="object 10639"/>
            <p:cNvSpPr/>
            <p:nvPr/>
          </p:nvSpPr>
          <p:spPr>
            <a:xfrm>
              <a:off x="11937300" y="2805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0" name="object 10640"/>
            <p:cNvSpPr/>
            <p:nvPr/>
          </p:nvSpPr>
          <p:spPr>
            <a:xfrm>
              <a:off x="11937300" y="2805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1" name="object 10641"/>
            <p:cNvSpPr/>
            <p:nvPr/>
          </p:nvSpPr>
          <p:spPr>
            <a:xfrm>
              <a:off x="11937300" y="2805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2" name="object 10642"/>
            <p:cNvSpPr/>
            <p:nvPr/>
          </p:nvSpPr>
          <p:spPr>
            <a:xfrm>
              <a:off x="11939478" y="280573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w="0" h="102869">
                  <a:moveTo>
                    <a:pt x="0" y="0"/>
                  </a:moveTo>
                  <a:lnTo>
                    <a:pt x="0" y="1025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3" name="object 10643"/>
            <p:cNvSpPr/>
            <p:nvPr/>
          </p:nvSpPr>
          <p:spPr>
            <a:xfrm>
              <a:off x="11937300" y="290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4" name="object 10644"/>
            <p:cNvSpPr/>
            <p:nvPr/>
          </p:nvSpPr>
          <p:spPr>
            <a:xfrm>
              <a:off x="11937300" y="280573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w="0" h="102869">
                  <a:moveTo>
                    <a:pt x="0" y="102509"/>
                  </a:moveTo>
                  <a:lnTo>
                    <a:pt x="0" y="0"/>
                  </a:lnTo>
                </a:path>
                <a:path w="0" h="102869">
                  <a:moveTo>
                    <a:pt x="0" y="10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5" name="object 10645"/>
            <p:cNvSpPr/>
            <p:nvPr/>
          </p:nvSpPr>
          <p:spPr>
            <a:xfrm>
              <a:off x="11937300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6" name="object 10646"/>
            <p:cNvSpPr/>
            <p:nvPr/>
          </p:nvSpPr>
          <p:spPr>
            <a:xfrm>
              <a:off x="11938782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01" y="0"/>
                  </a:lnTo>
                </a:path>
                <a:path w="1270" h="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7" name="object 10647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8" name="object 10648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9" name="object 10649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0" name="object 10650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1" name="object 10651"/>
            <p:cNvSpPr/>
            <p:nvPr/>
          </p:nvSpPr>
          <p:spPr>
            <a:xfrm>
              <a:off x="11947695" y="28030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2" name="object 10652"/>
            <p:cNvSpPr/>
            <p:nvPr/>
          </p:nvSpPr>
          <p:spPr>
            <a:xfrm>
              <a:off x="11937300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3" name="object 10653"/>
            <p:cNvSpPr/>
            <p:nvPr/>
          </p:nvSpPr>
          <p:spPr>
            <a:xfrm>
              <a:off x="11938782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01" y="0"/>
                  </a:lnTo>
                </a:path>
                <a:path w="1270" h="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4" name="object 10654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5" name="object 10655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6" name="object 10656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7" name="object 10657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8" name="object 10658"/>
            <p:cNvSpPr/>
            <p:nvPr/>
          </p:nvSpPr>
          <p:spPr>
            <a:xfrm>
              <a:off x="11947695" y="29087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9" name="object 10659"/>
            <p:cNvSpPr/>
            <p:nvPr/>
          </p:nvSpPr>
          <p:spPr>
            <a:xfrm>
              <a:off x="11559545" y="251018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0" name="object 10660"/>
            <p:cNvSpPr/>
            <p:nvPr/>
          </p:nvSpPr>
          <p:spPr>
            <a:xfrm>
              <a:off x="11559545" y="24903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1" name="object 10661"/>
            <p:cNvSpPr/>
            <p:nvPr/>
          </p:nvSpPr>
          <p:spPr>
            <a:xfrm>
              <a:off x="11559545" y="2411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2" name="object 10662"/>
            <p:cNvSpPr/>
            <p:nvPr/>
          </p:nvSpPr>
          <p:spPr>
            <a:xfrm>
              <a:off x="11559545" y="23913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3" name="object 10663"/>
            <p:cNvSpPr/>
            <p:nvPr/>
          </p:nvSpPr>
          <p:spPr>
            <a:xfrm>
              <a:off x="11559545" y="23121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4" name="object 10664"/>
            <p:cNvSpPr/>
            <p:nvPr/>
          </p:nvSpPr>
          <p:spPr>
            <a:xfrm>
              <a:off x="11559545" y="2292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5" name="object 10665"/>
            <p:cNvSpPr/>
            <p:nvPr/>
          </p:nvSpPr>
          <p:spPr>
            <a:xfrm>
              <a:off x="11559545" y="221807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6" name="object 10666"/>
            <p:cNvSpPr/>
            <p:nvPr/>
          </p:nvSpPr>
          <p:spPr>
            <a:xfrm>
              <a:off x="11550633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7" name="object 10667"/>
            <p:cNvSpPr/>
            <p:nvPr/>
          </p:nvSpPr>
          <p:spPr>
            <a:xfrm>
              <a:off x="11550633" y="223144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8" name="object 10668"/>
            <p:cNvSpPr/>
            <p:nvPr/>
          </p:nvSpPr>
          <p:spPr>
            <a:xfrm>
              <a:off x="11550633" y="2310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9" name="object 10669"/>
            <p:cNvSpPr/>
            <p:nvPr/>
          </p:nvSpPr>
          <p:spPr>
            <a:xfrm>
              <a:off x="11550633" y="233045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0" name="object 10670"/>
            <p:cNvSpPr/>
            <p:nvPr/>
          </p:nvSpPr>
          <p:spPr>
            <a:xfrm>
              <a:off x="11550633" y="240127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1" name="object 10671"/>
            <p:cNvSpPr/>
            <p:nvPr/>
          </p:nvSpPr>
          <p:spPr>
            <a:xfrm>
              <a:off x="11550633" y="24804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2" name="object 10672"/>
            <p:cNvSpPr/>
            <p:nvPr/>
          </p:nvSpPr>
          <p:spPr>
            <a:xfrm>
              <a:off x="11550633" y="250028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0"/>
                  </a:moveTo>
                  <a:lnTo>
                    <a:pt x="0" y="49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3" name="object 10673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4" name="object 10674"/>
            <p:cNvSpPr/>
            <p:nvPr/>
          </p:nvSpPr>
          <p:spPr>
            <a:xfrm>
              <a:off x="12381890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5" name="object 10675"/>
            <p:cNvSpPr/>
            <p:nvPr/>
          </p:nvSpPr>
          <p:spPr>
            <a:xfrm>
              <a:off x="12381890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6" name="object 10676"/>
            <p:cNvSpPr/>
            <p:nvPr/>
          </p:nvSpPr>
          <p:spPr>
            <a:xfrm>
              <a:off x="12381890" y="25621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7" name="object 10677"/>
            <p:cNvSpPr/>
            <p:nvPr/>
          </p:nvSpPr>
          <p:spPr>
            <a:xfrm>
              <a:off x="12381890" y="259086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8" name="object 10678"/>
            <p:cNvSpPr/>
            <p:nvPr/>
          </p:nvSpPr>
          <p:spPr>
            <a:xfrm>
              <a:off x="12381890" y="26195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9" name="object 10679"/>
            <p:cNvSpPr/>
            <p:nvPr/>
          </p:nvSpPr>
          <p:spPr>
            <a:xfrm>
              <a:off x="12381890" y="264829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0" name="object 10680"/>
            <p:cNvSpPr/>
            <p:nvPr/>
          </p:nvSpPr>
          <p:spPr>
            <a:xfrm>
              <a:off x="12381890" y="267701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1" name="object 10681"/>
            <p:cNvSpPr/>
            <p:nvPr/>
          </p:nvSpPr>
          <p:spPr>
            <a:xfrm>
              <a:off x="12209100" y="256214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2" name="object 10682"/>
            <p:cNvSpPr/>
            <p:nvPr/>
          </p:nvSpPr>
          <p:spPr>
            <a:xfrm>
              <a:off x="12209100" y="261958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3" name="object 10683"/>
            <p:cNvSpPr/>
            <p:nvPr/>
          </p:nvSpPr>
          <p:spPr>
            <a:xfrm>
              <a:off x="12209100" y="2590865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4" name="object 10684"/>
            <p:cNvSpPr/>
            <p:nvPr/>
          </p:nvSpPr>
          <p:spPr>
            <a:xfrm>
              <a:off x="12381890" y="270573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5" name="object 10685"/>
            <p:cNvSpPr/>
            <p:nvPr/>
          </p:nvSpPr>
          <p:spPr>
            <a:xfrm>
              <a:off x="12209105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6" name="object 10686"/>
            <p:cNvSpPr/>
            <p:nvPr/>
          </p:nvSpPr>
          <p:spPr>
            <a:xfrm>
              <a:off x="12209105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7" name="object 10687"/>
            <p:cNvSpPr/>
            <p:nvPr/>
          </p:nvSpPr>
          <p:spPr>
            <a:xfrm>
              <a:off x="12209105" y="25621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8" name="object 10688"/>
            <p:cNvSpPr/>
            <p:nvPr/>
          </p:nvSpPr>
          <p:spPr>
            <a:xfrm>
              <a:off x="12209105" y="259086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9" name="object 10689"/>
            <p:cNvSpPr/>
            <p:nvPr/>
          </p:nvSpPr>
          <p:spPr>
            <a:xfrm>
              <a:off x="12209105" y="26195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0" name="object 10690"/>
            <p:cNvSpPr/>
            <p:nvPr/>
          </p:nvSpPr>
          <p:spPr>
            <a:xfrm>
              <a:off x="12209100" y="247603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1" name="object 10691"/>
            <p:cNvSpPr/>
            <p:nvPr/>
          </p:nvSpPr>
          <p:spPr>
            <a:xfrm>
              <a:off x="12209100" y="253343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2" name="object 10692"/>
            <p:cNvSpPr/>
            <p:nvPr/>
          </p:nvSpPr>
          <p:spPr>
            <a:xfrm>
              <a:off x="12209100" y="2648294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3" name="object 10693"/>
            <p:cNvSpPr/>
            <p:nvPr/>
          </p:nvSpPr>
          <p:spPr>
            <a:xfrm>
              <a:off x="12209105" y="264829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4" name="object 10694"/>
            <p:cNvSpPr/>
            <p:nvPr/>
          </p:nvSpPr>
          <p:spPr>
            <a:xfrm>
              <a:off x="12209105" y="267701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5" name="object 10695"/>
            <p:cNvSpPr/>
            <p:nvPr/>
          </p:nvSpPr>
          <p:spPr>
            <a:xfrm>
              <a:off x="12209100" y="267701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6" name="object 10696"/>
            <p:cNvSpPr/>
            <p:nvPr/>
          </p:nvSpPr>
          <p:spPr>
            <a:xfrm>
              <a:off x="12209100" y="270572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7" name="object 10697"/>
            <p:cNvSpPr/>
            <p:nvPr/>
          </p:nvSpPr>
          <p:spPr>
            <a:xfrm>
              <a:off x="12209105" y="270573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8" name="object 10698"/>
            <p:cNvSpPr/>
            <p:nvPr/>
          </p:nvSpPr>
          <p:spPr>
            <a:xfrm>
              <a:off x="12209104" y="2734450"/>
              <a:ext cx="173355" cy="2540"/>
            </a:xfrm>
            <a:custGeom>
              <a:avLst/>
              <a:gdLst/>
              <a:ahLst/>
              <a:cxnLst/>
              <a:rect l="l" t="t" r="r" b="b"/>
              <a:pathLst>
                <a:path w="173354" h="2539">
                  <a:moveTo>
                    <a:pt x="172790" y="0"/>
                  </a:moveTo>
                  <a:lnTo>
                    <a:pt x="0" y="0"/>
                  </a:lnTo>
                  <a:lnTo>
                    <a:pt x="0" y="1968"/>
                  </a:lnTo>
                  <a:lnTo>
                    <a:pt x="172790" y="1968"/>
                  </a:lnTo>
                  <a:lnTo>
                    <a:pt x="172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9" name="object 10699"/>
            <p:cNvSpPr/>
            <p:nvPr/>
          </p:nvSpPr>
          <p:spPr>
            <a:xfrm>
              <a:off x="12209100" y="273444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0" name="object 10700"/>
            <p:cNvSpPr/>
            <p:nvPr/>
          </p:nvSpPr>
          <p:spPr>
            <a:xfrm>
              <a:off x="12209105" y="27344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1" name="object 10701"/>
            <p:cNvSpPr/>
            <p:nvPr/>
          </p:nvSpPr>
          <p:spPr>
            <a:xfrm>
              <a:off x="12209100" y="273642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2" name="object 10702"/>
            <p:cNvSpPr/>
            <p:nvPr/>
          </p:nvSpPr>
          <p:spPr>
            <a:xfrm>
              <a:off x="12381890" y="27344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3" name="object 10703"/>
            <p:cNvSpPr/>
            <p:nvPr/>
          </p:nvSpPr>
          <p:spPr>
            <a:xfrm>
              <a:off x="12381890" y="2743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4" name="object 10704"/>
            <p:cNvSpPr/>
            <p:nvPr/>
          </p:nvSpPr>
          <p:spPr>
            <a:xfrm>
              <a:off x="12362079" y="277206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19810" y="19800"/>
                  </a:moveTo>
                  <a:lnTo>
                    <a:pt x="19810" y="0"/>
                  </a:lnTo>
                </a:path>
                <a:path w="20320" h="20319">
                  <a:moveTo>
                    <a:pt x="19810" y="1980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5" name="object 10705"/>
            <p:cNvSpPr/>
            <p:nvPr/>
          </p:nvSpPr>
          <p:spPr>
            <a:xfrm>
              <a:off x="12322484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6" name="object 10706"/>
            <p:cNvSpPr/>
            <p:nvPr/>
          </p:nvSpPr>
          <p:spPr>
            <a:xfrm>
              <a:off x="12282865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7" name="object 10707"/>
            <p:cNvSpPr/>
            <p:nvPr/>
          </p:nvSpPr>
          <p:spPr>
            <a:xfrm>
              <a:off x="12243269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8" name="object 10708"/>
            <p:cNvSpPr/>
            <p:nvPr/>
          </p:nvSpPr>
          <p:spPr>
            <a:xfrm>
              <a:off x="12209106" y="27918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9" name="object 10709"/>
            <p:cNvSpPr/>
            <p:nvPr/>
          </p:nvSpPr>
          <p:spPr>
            <a:xfrm>
              <a:off x="12209105" y="2772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0" name="object 10710"/>
            <p:cNvSpPr/>
            <p:nvPr/>
          </p:nvSpPr>
          <p:spPr>
            <a:xfrm>
              <a:off x="12362079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1" name="object 10711"/>
            <p:cNvSpPr/>
            <p:nvPr/>
          </p:nvSpPr>
          <p:spPr>
            <a:xfrm>
              <a:off x="12322484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2" name="object 10712"/>
            <p:cNvSpPr/>
            <p:nvPr/>
          </p:nvSpPr>
          <p:spPr>
            <a:xfrm>
              <a:off x="12282865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3" name="object 10713"/>
            <p:cNvSpPr/>
            <p:nvPr/>
          </p:nvSpPr>
          <p:spPr>
            <a:xfrm>
              <a:off x="12243269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4" name="object 10714"/>
            <p:cNvSpPr/>
            <p:nvPr/>
          </p:nvSpPr>
          <p:spPr>
            <a:xfrm>
              <a:off x="12209106" y="273444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5" name="object 10715"/>
            <p:cNvSpPr/>
            <p:nvPr/>
          </p:nvSpPr>
          <p:spPr>
            <a:xfrm>
              <a:off x="12209105" y="2743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6" name="object 10716"/>
            <p:cNvSpPr/>
            <p:nvPr/>
          </p:nvSpPr>
          <p:spPr>
            <a:xfrm>
              <a:off x="12362079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7" name="object 10717"/>
            <p:cNvSpPr/>
            <p:nvPr/>
          </p:nvSpPr>
          <p:spPr>
            <a:xfrm>
              <a:off x="12322484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8" name="object 10718"/>
            <p:cNvSpPr/>
            <p:nvPr/>
          </p:nvSpPr>
          <p:spPr>
            <a:xfrm>
              <a:off x="12282865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9" name="object 10719"/>
            <p:cNvSpPr/>
            <p:nvPr/>
          </p:nvSpPr>
          <p:spPr>
            <a:xfrm>
              <a:off x="12243269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0" name="object 10720"/>
            <p:cNvSpPr/>
            <p:nvPr/>
          </p:nvSpPr>
          <p:spPr>
            <a:xfrm>
              <a:off x="12209106" y="276315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1" name="object 10721"/>
            <p:cNvSpPr/>
            <p:nvPr/>
          </p:nvSpPr>
          <p:spPr>
            <a:xfrm>
              <a:off x="12334854" y="2093609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3862"/>
                  </a:lnTo>
                  <a:lnTo>
                    <a:pt x="1780" y="3208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2" name="object 10722"/>
            <p:cNvSpPr/>
            <p:nvPr/>
          </p:nvSpPr>
          <p:spPr>
            <a:xfrm>
              <a:off x="12336638" y="209361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0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3" name="object 10723"/>
            <p:cNvSpPr/>
            <p:nvPr/>
          </p:nvSpPr>
          <p:spPr>
            <a:xfrm>
              <a:off x="12334857" y="209361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8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4" name="object 10724"/>
            <p:cNvSpPr/>
            <p:nvPr/>
          </p:nvSpPr>
          <p:spPr>
            <a:xfrm>
              <a:off x="12728448" y="289983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953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3162" y="1778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5" name="object 10725"/>
            <p:cNvSpPr/>
            <p:nvPr/>
          </p:nvSpPr>
          <p:spPr>
            <a:xfrm>
              <a:off x="12728455" y="28998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6" name="object 10726"/>
            <p:cNvSpPr/>
            <p:nvPr/>
          </p:nvSpPr>
          <p:spPr>
            <a:xfrm>
              <a:off x="12728457" y="2899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7" name="object 10727"/>
            <p:cNvSpPr/>
            <p:nvPr/>
          </p:nvSpPr>
          <p:spPr>
            <a:xfrm>
              <a:off x="12728457" y="29016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728" name="object 1072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422405" y="2218073"/>
              <a:ext cx="137139" cy="351527"/>
            </a:xfrm>
            <a:prstGeom prst="rect">
              <a:avLst/>
            </a:prstGeom>
          </p:spPr>
        </p:pic>
        <p:sp>
          <p:nvSpPr>
            <p:cNvPr id="10729" name="object 10729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0" name="object 10730"/>
            <p:cNvSpPr/>
            <p:nvPr/>
          </p:nvSpPr>
          <p:spPr>
            <a:xfrm>
              <a:off x="11550633" y="2569597"/>
              <a:ext cx="9525" cy="351790"/>
            </a:xfrm>
            <a:custGeom>
              <a:avLst/>
              <a:gdLst/>
              <a:ahLst/>
              <a:cxnLst/>
              <a:rect l="l" t="t" r="r" b="b"/>
              <a:pathLst>
                <a:path w="9525" h="351789">
                  <a:moveTo>
                    <a:pt x="0" y="351518"/>
                  </a:moveTo>
                  <a:lnTo>
                    <a:pt x="8910" y="351518"/>
                  </a:lnTo>
                </a:path>
                <a:path w="9525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1" name="object 10731"/>
            <p:cNvSpPr/>
            <p:nvPr/>
          </p:nvSpPr>
          <p:spPr>
            <a:xfrm>
              <a:off x="11559545" y="256959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2" name="object 10732"/>
            <p:cNvSpPr/>
            <p:nvPr/>
          </p:nvSpPr>
          <p:spPr>
            <a:xfrm>
              <a:off x="11559545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3" name="object 10733"/>
            <p:cNvSpPr/>
            <p:nvPr/>
          </p:nvSpPr>
          <p:spPr>
            <a:xfrm>
              <a:off x="11550633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4" name="object 10734"/>
            <p:cNvSpPr/>
            <p:nvPr/>
          </p:nvSpPr>
          <p:spPr>
            <a:xfrm>
              <a:off x="11559545" y="289389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5" name="object 10735"/>
            <p:cNvSpPr/>
            <p:nvPr/>
          </p:nvSpPr>
          <p:spPr>
            <a:xfrm>
              <a:off x="11550624" y="28938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6" name="object 10736"/>
            <p:cNvSpPr/>
            <p:nvPr/>
          </p:nvSpPr>
          <p:spPr>
            <a:xfrm>
              <a:off x="11550633" y="289388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7" name="object 10737"/>
            <p:cNvSpPr/>
            <p:nvPr/>
          </p:nvSpPr>
          <p:spPr>
            <a:xfrm>
              <a:off x="11550633" y="25696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8" name="object 10738"/>
            <p:cNvSpPr/>
            <p:nvPr/>
          </p:nvSpPr>
          <p:spPr>
            <a:xfrm>
              <a:off x="11550633" y="260425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9" name="object 10739"/>
            <p:cNvSpPr/>
            <p:nvPr/>
          </p:nvSpPr>
          <p:spPr>
            <a:xfrm>
              <a:off x="11559545" y="25696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0" name="object 10740"/>
            <p:cNvSpPr/>
            <p:nvPr/>
          </p:nvSpPr>
          <p:spPr>
            <a:xfrm>
              <a:off x="11554099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1" name="object 10741"/>
            <p:cNvSpPr/>
            <p:nvPr/>
          </p:nvSpPr>
          <p:spPr>
            <a:xfrm>
              <a:off x="11556082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2" name="object 10742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3" name="object 10743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4" name="object 10744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5" name="object 10745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6" name="object 10746"/>
            <p:cNvSpPr/>
            <p:nvPr/>
          </p:nvSpPr>
          <p:spPr>
            <a:xfrm>
              <a:off x="11550633" y="29211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7" name="object 10747"/>
            <p:cNvSpPr/>
            <p:nvPr/>
          </p:nvSpPr>
          <p:spPr>
            <a:xfrm>
              <a:off x="11559545" y="29211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8" name="object 10748"/>
            <p:cNvSpPr/>
            <p:nvPr/>
          </p:nvSpPr>
          <p:spPr>
            <a:xfrm>
              <a:off x="11559545" y="294834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9" name="object 10749"/>
            <p:cNvSpPr/>
            <p:nvPr/>
          </p:nvSpPr>
          <p:spPr>
            <a:xfrm>
              <a:off x="11550633" y="294833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0" name="object 10750"/>
            <p:cNvSpPr/>
            <p:nvPr/>
          </p:nvSpPr>
          <p:spPr>
            <a:xfrm>
              <a:off x="11559545" y="29211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1" name="object 10751"/>
            <p:cNvSpPr/>
            <p:nvPr/>
          </p:nvSpPr>
          <p:spPr>
            <a:xfrm>
              <a:off x="11550624" y="29483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2" name="object 10752"/>
            <p:cNvSpPr/>
            <p:nvPr/>
          </p:nvSpPr>
          <p:spPr>
            <a:xfrm>
              <a:off x="11550633" y="29211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3" name="object 10753"/>
            <p:cNvSpPr/>
            <p:nvPr/>
          </p:nvSpPr>
          <p:spPr>
            <a:xfrm>
              <a:off x="11550633" y="32379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4" name="object 10754"/>
            <p:cNvSpPr/>
            <p:nvPr/>
          </p:nvSpPr>
          <p:spPr>
            <a:xfrm>
              <a:off x="11550633" y="32379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5" name="object 10755"/>
            <p:cNvSpPr/>
            <p:nvPr/>
          </p:nvSpPr>
          <p:spPr>
            <a:xfrm>
              <a:off x="11559545" y="32379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6" name="object 10756"/>
            <p:cNvSpPr/>
            <p:nvPr/>
          </p:nvSpPr>
          <p:spPr>
            <a:xfrm>
              <a:off x="11554099" y="294833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7" name="object 10757"/>
            <p:cNvSpPr/>
            <p:nvPr/>
          </p:nvSpPr>
          <p:spPr>
            <a:xfrm>
              <a:off x="11556082" y="294834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8" name="object 10758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9" name="object 10759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0" name="object 10760"/>
            <p:cNvSpPr/>
            <p:nvPr/>
          </p:nvSpPr>
          <p:spPr>
            <a:xfrm>
              <a:off x="1414490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1" name="object 10761"/>
            <p:cNvSpPr/>
            <p:nvPr/>
          </p:nvSpPr>
          <p:spPr>
            <a:xfrm>
              <a:off x="14224127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2" name="object 10762"/>
            <p:cNvSpPr/>
            <p:nvPr/>
          </p:nvSpPr>
          <p:spPr>
            <a:xfrm>
              <a:off x="1424392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3" name="object 10763"/>
            <p:cNvSpPr/>
            <p:nvPr/>
          </p:nvSpPr>
          <p:spPr>
            <a:xfrm>
              <a:off x="14318687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4" name="object 10764"/>
            <p:cNvSpPr/>
            <p:nvPr/>
          </p:nvSpPr>
          <p:spPr>
            <a:xfrm>
              <a:off x="1439790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5" name="object 10765"/>
            <p:cNvSpPr/>
            <p:nvPr/>
          </p:nvSpPr>
          <p:spPr>
            <a:xfrm>
              <a:off x="14417708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6" name="object 10766"/>
            <p:cNvSpPr/>
            <p:nvPr/>
          </p:nvSpPr>
          <p:spPr>
            <a:xfrm>
              <a:off x="1443155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7" name="object 10767"/>
            <p:cNvSpPr/>
            <p:nvPr/>
          </p:nvSpPr>
          <p:spPr>
            <a:xfrm>
              <a:off x="1441176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8" name="object 10768"/>
            <p:cNvSpPr/>
            <p:nvPr/>
          </p:nvSpPr>
          <p:spPr>
            <a:xfrm>
              <a:off x="1433254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9" name="object 10769"/>
            <p:cNvSpPr/>
            <p:nvPr/>
          </p:nvSpPr>
          <p:spPr>
            <a:xfrm>
              <a:off x="14312743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0" name="object 10770"/>
            <p:cNvSpPr/>
            <p:nvPr/>
          </p:nvSpPr>
          <p:spPr>
            <a:xfrm>
              <a:off x="14233527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1" name="object 10771"/>
            <p:cNvSpPr/>
            <p:nvPr/>
          </p:nvSpPr>
          <p:spPr>
            <a:xfrm>
              <a:off x="1421373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2" name="object 10772"/>
            <p:cNvSpPr/>
            <p:nvPr/>
          </p:nvSpPr>
          <p:spPr>
            <a:xfrm>
              <a:off x="1413450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3" name="object 10773"/>
            <p:cNvSpPr/>
            <p:nvPr/>
          </p:nvSpPr>
          <p:spPr>
            <a:xfrm>
              <a:off x="1407212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4" name="object 10774"/>
            <p:cNvSpPr/>
            <p:nvPr/>
          </p:nvSpPr>
          <p:spPr>
            <a:xfrm>
              <a:off x="1405232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5" name="object 10775"/>
            <p:cNvSpPr/>
            <p:nvPr/>
          </p:nvSpPr>
          <p:spPr>
            <a:xfrm>
              <a:off x="1397311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6" name="object 10776"/>
            <p:cNvSpPr/>
            <p:nvPr/>
          </p:nvSpPr>
          <p:spPr>
            <a:xfrm>
              <a:off x="1395331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7" name="object 10777"/>
            <p:cNvSpPr/>
            <p:nvPr/>
          </p:nvSpPr>
          <p:spPr>
            <a:xfrm>
              <a:off x="1387409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8" name="object 10778"/>
            <p:cNvSpPr/>
            <p:nvPr/>
          </p:nvSpPr>
          <p:spPr>
            <a:xfrm>
              <a:off x="1385429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9" name="object 10779"/>
            <p:cNvSpPr/>
            <p:nvPr/>
          </p:nvSpPr>
          <p:spPr>
            <a:xfrm>
              <a:off x="1377506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0" name="object 10780"/>
            <p:cNvSpPr/>
            <p:nvPr/>
          </p:nvSpPr>
          <p:spPr>
            <a:xfrm>
              <a:off x="1379240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1" name="object 10781"/>
            <p:cNvSpPr/>
            <p:nvPr/>
          </p:nvSpPr>
          <p:spPr>
            <a:xfrm>
              <a:off x="1387162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2" name="object 10782"/>
            <p:cNvSpPr/>
            <p:nvPr/>
          </p:nvSpPr>
          <p:spPr>
            <a:xfrm>
              <a:off x="13891426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3" name="object 10783"/>
            <p:cNvSpPr/>
            <p:nvPr/>
          </p:nvSpPr>
          <p:spPr>
            <a:xfrm>
              <a:off x="13959250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4" name="object 10784"/>
            <p:cNvSpPr/>
            <p:nvPr/>
          </p:nvSpPr>
          <p:spPr>
            <a:xfrm>
              <a:off x="1403846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5" name="object 10785"/>
            <p:cNvSpPr/>
            <p:nvPr/>
          </p:nvSpPr>
          <p:spPr>
            <a:xfrm>
              <a:off x="14058270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6" name="object 10786"/>
            <p:cNvSpPr/>
            <p:nvPr/>
          </p:nvSpPr>
          <p:spPr>
            <a:xfrm>
              <a:off x="1342603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7" name="object 10787"/>
            <p:cNvSpPr/>
            <p:nvPr/>
          </p:nvSpPr>
          <p:spPr>
            <a:xfrm>
              <a:off x="1350525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8" name="object 10788"/>
            <p:cNvSpPr/>
            <p:nvPr/>
          </p:nvSpPr>
          <p:spPr>
            <a:xfrm>
              <a:off x="1352505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9" name="object 10789"/>
            <p:cNvSpPr/>
            <p:nvPr/>
          </p:nvSpPr>
          <p:spPr>
            <a:xfrm>
              <a:off x="1359981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0" name="object 10790"/>
            <p:cNvSpPr/>
            <p:nvPr/>
          </p:nvSpPr>
          <p:spPr>
            <a:xfrm>
              <a:off x="1367903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1" name="object 10791"/>
            <p:cNvSpPr/>
            <p:nvPr/>
          </p:nvSpPr>
          <p:spPr>
            <a:xfrm>
              <a:off x="13698835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2" name="object 10792"/>
            <p:cNvSpPr/>
            <p:nvPr/>
          </p:nvSpPr>
          <p:spPr>
            <a:xfrm>
              <a:off x="1371268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3" name="object 10793"/>
            <p:cNvSpPr/>
            <p:nvPr/>
          </p:nvSpPr>
          <p:spPr>
            <a:xfrm>
              <a:off x="1369289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4" name="object 10794"/>
            <p:cNvSpPr/>
            <p:nvPr/>
          </p:nvSpPr>
          <p:spPr>
            <a:xfrm>
              <a:off x="1361367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5" name="object 10795"/>
            <p:cNvSpPr/>
            <p:nvPr/>
          </p:nvSpPr>
          <p:spPr>
            <a:xfrm>
              <a:off x="1359387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6" name="object 10796"/>
            <p:cNvSpPr/>
            <p:nvPr/>
          </p:nvSpPr>
          <p:spPr>
            <a:xfrm>
              <a:off x="1351465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7" name="object 10797"/>
            <p:cNvSpPr/>
            <p:nvPr/>
          </p:nvSpPr>
          <p:spPr>
            <a:xfrm>
              <a:off x="1349485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8" name="object 10798"/>
            <p:cNvSpPr/>
            <p:nvPr/>
          </p:nvSpPr>
          <p:spPr>
            <a:xfrm>
              <a:off x="1341563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9" name="object 10799"/>
            <p:cNvSpPr/>
            <p:nvPr/>
          </p:nvSpPr>
          <p:spPr>
            <a:xfrm>
              <a:off x="1335324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0" name="object 10800"/>
            <p:cNvSpPr/>
            <p:nvPr/>
          </p:nvSpPr>
          <p:spPr>
            <a:xfrm>
              <a:off x="1333345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1" name="object 10801"/>
            <p:cNvSpPr/>
            <p:nvPr/>
          </p:nvSpPr>
          <p:spPr>
            <a:xfrm>
              <a:off x="1325423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2" name="object 10802"/>
            <p:cNvSpPr/>
            <p:nvPr/>
          </p:nvSpPr>
          <p:spPr>
            <a:xfrm>
              <a:off x="13234441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3" name="object 10803"/>
            <p:cNvSpPr/>
            <p:nvPr/>
          </p:nvSpPr>
          <p:spPr>
            <a:xfrm>
              <a:off x="1315521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4" name="object 10804"/>
            <p:cNvSpPr/>
            <p:nvPr/>
          </p:nvSpPr>
          <p:spPr>
            <a:xfrm>
              <a:off x="1313542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5" name="object 10805"/>
            <p:cNvSpPr/>
            <p:nvPr/>
          </p:nvSpPr>
          <p:spPr>
            <a:xfrm>
              <a:off x="1198829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6" name="object 10806"/>
            <p:cNvSpPr/>
            <p:nvPr/>
          </p:nvSpPr>
          <p:spPr>
            <a:xfrm>
              <a:off x="1206750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7" name="object 10807"/>
            <p:cNvSpPr/>
            <p:nvPr/>
          </p:nvSpPr>
          <p:spPr>
            <a:xfrm>
              <a:off x="1208731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8" name="object 10808"/>
            <p:cNvSpPr/>
            <p:nvPr/>
          </p:nvSpPr>
          <p:spPr>
            <a:xfrm>
              <a:off x="1216207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9" name="object 10809"/>
            <p:cNvSpPr/>
            <p:nvPr/>
          </p:nvSpPr>
          <p:spPr>
            <a:xfrm>
              <a:off x="12241286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0" name="object 10810"/>
            <p:cNvSpPr/>
            <p:nvPr/>
          </p:nvSpPr>
          <p:spPr>
            <a:xfrm>
              <a:off x="12261088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1" name="object 10811"/>
            <p:cNvSpPr/>
            <p:nvPr/>
          </p:nvSpPr>
          <p:spPr>
            <a:xfrm>
              <a:off x="12274950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2" name="object 10812"/>
            <p:cNvSpPr/>
            <p:nvPr/>
          </p:nvSpPr>
          <p:spPr>
            <a:xfrm>
              <a:off x="12255148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3" name="object 10813"/>
            <p:cNvSpPr/>
            <p:nvPr/>
          </p:nvSpPr>
          <p:spPr>
            <a:xfrm>
              <a:off x="1217593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4" name="object 10814"/>
            <p:cNvSpPr/>
            <p:nvPr/>
          </p:nvSpPr>
          <p:spPr>
            <a:xfrm>
              <a:off x="1215613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5" name="object 10815"/>
            <p:cNvSpPr/>
            <p:nvPr/>
          </p:nvSpPr>
          <p:spPr>
            <a:xfrm>
              <a:off x="1207691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6" name="object 10816"/>
            <p:cNvSpPr/>
            <p:nvPr/>
          </p:nvSpPr>
          <p:spPr>
            <a:xfrm>
              <a:off x="1205711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7" name="object 10817"/>
            <p:cNvSpPr/>
            <p:nvPr/>
          </p:nvSpPr>
          <p:spPr>
            <a:xfrm>
              <a:off x="1197789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8" name="object 10818"/>
            <p:cNvSpPr/>
            <p:nvPr/>
          </p:nvSpPr>
          <p:spPr>
            <a:xfrm>
              <a:off x="1263438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9" name="object 10819"/>
            <p:cNvSpPr/>
            <p:nvPr/>
          </p:nvSpPr>
          <p:spPr>
            <a:xfrm>
              <a:off x="1261458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0" name="object 10820"/>
            <p:cNvSpPr/>
            <p:nvPr/>
          </p:nvSpPr>
          <p:spPr>
            <a:xfrm>
              <a:off x="12535370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1" name="object 10821"/>
            <p:cNvSpPr/>
            <p:nvPr/>
          </p:nvSpPr>
          <p:spPr>
            <a:xfrm>
              <a:off x="1251556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2" name="object 10822"/>
            <p:cNvSpPr/>
            <p:nvPr/>
          </p:nvSpPr>
          <p:spPr>
            <a:xfrm>
              <a:off x="1243634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3" name="object 10823"/>
            <p:cNvSpPr/>
            <p:nvPr/>
          </p:nvSpPr>
          <p:spPr>
            <a:xfrm>
              <a:off x="12416548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4" name="object 10824"/>
            <p:cNvSpPr/>
            <p:nvPr/>
          </p:nvSpPr>
          <p:spPr>
            <a:xfrm>
              <a:off x="1233733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5" name="object 10825"/>
            <p:cNvSpPr/>
            <p:nvPr/>
          </p:nvSpPr>
          <p:spPr>
            <a:xfrm>
              <a:off x="1235466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6" name="object 10826"/>
            <p:cNvSpPr/>
            <p:nvPr/>
          </p:nvSpPr>
          <p:spPr>
            <a:xfrm>
              <a:off x="12433876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7" name="object 10827"/>
            <p:cNvSpPr/>
            <p:nvPr/>
          </p:nvSpPr>
          <p:spPr>
            <a:xfrm>
              <a:off x="12453681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8" name="object 10828"/>
            <p:cNvSpPr/>
            <p:nvPr/>
          </p:nvSpPr>
          <p:spPr>
            <a:xfrm>
              <a:off x="1252150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9" name="object 10829"/>
            <p:cNvSpPr/>
            <p:nvPr/>
          </p:nvSpPr>
          <p:spPr>
            <a:xfrm>
              <a:off x="1260072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0" name="object 10830"/>
            <p:cNvSpPr/>
            <p:nvPr/>
          </p:nvSpPr>
          <p:spPr>
            <a:xfrm>
              <a:off x="1262052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1" name="object 10831"/>
            <p:cNvSpPr/>
            <p:nvPr/>
          </p:nvSpPr>
          <p:spPr>
            <a:xfrm>
              <a:off x="12707166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2" name="object 10832"/>
            <p:cNvSpPr/>
            <p:nvPr/>
          </p:nvSpPr>
          <p:spPr>
            <a:xfrm>
              <a:off x="1278638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3" name="object 10833"/>
            <p:cNvSpPr/>
            <p:nvPr/>
          </p:nvSpPr>
          <p:spPr>
            <a:xfrm>
              <a:off x="1280618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4" name="object 10834"/>
            <p:cNvSpPr/>
            <p:nvPr/>
          </p:nvSpPr>
          <p:spPr>
            <a:xfrm>
              <a:off x="1288093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5" name="object 10835"/>
            <p:cNvSpPr/>
            <p:nvPr/>
          </p:nvSpPr>
          <p:spPr>
            <a:xfrm>
              <a:off x="1296015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6" name="object 10836"/>
            <p:cNvSpPr/>
            <p:nvPr/>
          </p:nvSpPr>
          <p:spPr>
            <a:xfrm>
              <a:off x="12979960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7" name="object 10837"/>
            <p:cNvSpPr/>
            <p:nvPr/>
          </p:nvSpPr>
          <p:spPr>
            <a:xfrm>
              <a:off x="1299382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8" name="object 10838"/>
            <p:cNvSpPr/>
            <p:nvPr/>
          </p:nvSpPr>
          <p:spPr>
            <a:xfrm>
              <a:off x="1297401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9" name="object 10839"/>
            <p:cNvSpPr/>
            <p:nvPr/>
          </p:nvSpPr>
          <p:spPr>
            <a:xfrm>
              <a:off x="1289480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0" name="object 10840"/>
            <p:cNvSpPr/>
            <p:nvPr/>
          </p:nvSpPr>
          <p:spPr>
            <a:xfrm>
              <a:off x="1287500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1" name="object 10841"/>
            <p:cNvSpPr/>
            <p:nvPr/>
          </p:nvSpPr>
          <p:spPr>
            <a:xfrm>
              <a:off x="1279578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2" name="object 10842"/>
            <p:cNvSpPr/>
            <p:nvPr/>
          </p:nvSpPr>
          <p:spPr>
            <a:xfrm>
              <a:off x="1277598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3" name="object 10843"/>
            <p:cNvSpPr/>
            <p:nvPr/>
          </p:nvSpPr>
          <p:spPr>
            <a:xfrm>
              <a:off x="12696771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4" name="object 10844"/>
            <p:cNvSpPr/>
            <p:nvPr/>
          </p:nvSpPr>
          <p:spPr>
            <a:xfrm>
              <a:off x="1305619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5" name="object 10845"/>
            <p:cNvSpPr/>
            <p:nvPr/>
          </p:nvSpPr>
          <p:spPr>
            <a:xfrm>
              <a:off x="13073531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6" name="object 10846"/>
            <p:cNvSpPr/>
            <p:nvPr/>
          </p:nvSpPr>
          <p:spPr>
            <a:xfrm>
              <a:off x="1315275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7" name="object 10847"/>
            <p:cNvSpPr/>
            <p:nvPr/>
          </p:nvSpPr>
          <p:spPr>
            <a:xfrm>
              <a:off x="13172552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8" name="object 10848"/>
            <p:cNvSpPr/>
            <p:nvPr/>
          </p:nvSpPr>
          <p:spPr>
            <a:xfrm>
              <a:off x="13240377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9" name="object 10849"/>
            <p:cNvSpPr/>
            <p:nvPr/>
          </p:nvSpPr>
          <p:spPr>
            <a:xfrm>
              <a:off x="13319595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0" name="object 10850"/>
            <p:cNvSpPr/>
            <p:nvPr/>
          </p:nvSpPr>
          <p:spPr>
            <a:xfrm>
              <a:off x="1333939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1" name="object 10851"/>
            <p:cNvSpPr/>
            <p:nvPr/>
          </p:nvSpPr>
          <p:spPr>
            <a:xfrm>
              <a:off x="1479099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2" name="object 10852"/>
            <p:cNvSpPr/>
            <p:nvPr/>
          </p:nvSpPr>
          <p:spPr>
            <a:xfrm>
              <a:off x="1477119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3" name="object 10853"/>
            <p:cNvSpPr/>
            <p:nvPr/>
          </p:nvSpPr>
          <p:spPr>
            <a:xfrm>
              <a:off x="1469198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4" name="object 10854"/>
            <p:cNvSpPr/>
            <p:nvPr/>
          </p:nvSpPr>
          <p:spPr>
            <a:xfrm>
              <a:off x="1467217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5" name="object 10855"/>
            <p:cNvSpPr/>
            <p:nvPr/>
          </p:nvSpPr>
          <p:spPr>
            <a:xfrm>
              <a:off x="1459296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6" name="object 10856"/>
            <p:cNvSpPr/>
            <p:nvPr/>
          </p:nvSpPr>
          <p:spPr>
            <a:xfrm>
              <a:off x="1457316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7" name="object 10857"/>
            <p:cNvSpPr/>
            <p:nvPr/>
          </p:nvSpPr>
          <p:spPr>
            <a:xfrm>
              <a:off x="1449394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8" name="object 10858"/>
            <p:cNvSpPr/>
            <p:nvPr/>
          </p:nvSpPr>
          <p:spPr>
            <a:xfrm>
              <a:off x="1451127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9" name="object 10859"/>
            <p:cNvSpPr/>
            <p:nvPr/>
          </p:nvSpPr>
          <p:spPr>
            <a:xfrm>
              <a:off x="1459048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0" name="object 10860"/>
            <p:cNvSpPr/>
            <p:nvPr/>
          </p:nvSpPr>
          <p:spPr>
            <a:xfrm>
              <a:off x="14610297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1" name="object 10861"/>
            <p:cNvSpPr/>
            <p:nvPr/>
          </p:nvSpPr>
          <p:spPr>
            <a:xfrm>
              <a:off x="14678123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2" name="object 10862"/>
            <p:cNvSpPr/>
            <p:nvPr/>
          </p:nvSpPr>
          <p:spPr>
            <a:xfrm>
              <a:off x="1475734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3" name="object 10863"/>
            <p:cNvSpPr/>
            <p:nvPr/>
          </p:nvSpPr>
          <p:spPr>
            <a:xfrm>
              <a:off x="1477714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4" name="object 10864"/>
            <p:cNvSpPr/>
            <p:nvPr/>
          </p:nvSpPr>
          <p:spPr>
            <a:xfrm>
              <a:off x="14853380" y="3680087"/>
              <a:ext cx="23495" cy="9525"/>
            </a:xfrm>
            <a:custGeom>
              <a:avLst/>
              <a:gdLst/>
              <a:ahLst/>
              <a:cxnLst/>
              <a:rect l="l" t="t" r="r" b="b"/>
              <a:pathLst>
                <a:path w="23494" h="9525">
                  <a:moveTo>
                    <a:pt x="10400" y="8911"/>
                  </a:moveTo>
                  <a:lnTo>
                    <a:pt x="23265" y="8911"/>
                  </a:lnTo>
                </a:path>
                <a:path w="23494" h="9525">
                  <a:moveTo>
                    <a:pt x="0" y="0"/>
                  </a:moveTo>
                  <a:lnTo>
                    <a:pt x="232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5" name="object 10865"/>
            <p:cNvSpPr/>
            <p:nvPr/>
          </p:nvSpPr>
          <p:spPr>
            <a:xfrm>
              <a:off x="1191551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6" name="object 10866"/>
            <p:cNvSpPr/>
            <p:nvPr/>
          </p:nvSpPr>
          <p:spPr>
            <a:xfrm>
              <a:off x="1189571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7" name="object 10867"/>
            <p:cNvSpPr/>
            <p:nvPr/>
          </p:nvSpPr>
          <p:spPr>
            <a:xfrm>
              <a:off x="1181649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8" name="object 10868"/>
            <p:cNvSpPr/>
            <p:nvPr/>
          </p:nvSpPr>
          <p:spPr>
            <a:xfrm>
              <a:off x="1179669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9" name="object 10869"/>
            <p:cNvSpPr/>
            <p:nvPr/>
          </p:nvSpPr>
          <p:spPr>
            <a:xfrm>
              <a:off x="11717477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0" name="object 10870"/>
            <p:cNvSpPr/>
            <p:nvPr/>
          </p:nvSpPr>
          <p:spPr>
            <a:xfrm>
              <a:off x="1169767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1" name="object 10871"/>
            <p:cNvSpPr/>
            <p:nvPr/>
          </p:nvSpPr>
          <p:spPr>
            <a:xfrm>
              <a:off x="11618461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2" name="object 10872"/>
            <p:cNvSpPr/>
            <p:nvPr/>
          </p:nvSpPr>
          <p:spPr>
            <a:xfrm>
              <a:off x="1163608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3" name="object 10873"/>
            <p:cNvSpPr/>
            <p:nvPr/>
          </p:nvSpPr>
          <p:spPr>
            <a:xfrm>
              <a:off x="1171530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4" name="object 10874"/>
            <p:cNvSpPr/>
            <p:nvPr/>
          </p:nvSpPr>
          <p:spPr>
            <a:xfrm>
              <a:off x="11735106" y="368899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5" name="object 10875"/>
            <p:cNvSpPr/>
            <p:nvPr/>
          </p:nvSpPr>
          <p:spPr>
            <a:xfrm>
              <a:off x="1180263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6" name="object 10876"/>
            <p:cNvSpPr/>
            <p:nvPr/>
          </p:nvSpPr>
          <p:spPr>
            <a:xfrm>
              <a:off x="11881849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7" name="object 10877"/>
            <p:cNvSpPr/>
            <p:nvPr/>
          </p:nvSpPr>
          <p:spPr>
            <a:xfrm>
              <a:off x="1190165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8" name="object 10878"/>
            <p:cNvSpPr/>
            <p:nvPr/>
          </p:nvSpPr>
          <p:spPr>
            <a:xfrm>
              <a:off x="11559543" y="368008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9" name="object 10879"/>
            <p:cNvSpPr/>
            <p:nvPr/>
          </p:nvSpPr>
          <p:spPr>
            <a:xfrm>
              <a:off x="11550633" y="368899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0" name="object 10880"/>
            <p:cNvSpPr/>
            <p:nvPr/>
          </p:nvSpPr>
          <p:spPr>
            <a:xfrm>
              <a:off x="11559545" y="362414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1" name="object 10881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2" name="object 10882"/>
            <p:cNvSpPr/>
            <p:nvPr/>
          </p:nvSpPr>
          <p:spPr>
            <a:xfrm>
              <a:off x="11550633" y="363751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14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3" name="object 10883"/>
            <p:cNvSpPr/>
            <p:nvPr/>
          </p:nvSpPr>
          <p:spPr>
            <a:xfrm>
              <a:off x="14131544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2959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959" y="8915"/>
                  </a:lnTo>
                  <a:lnTo>
                    <a:pt x="2959" y="0"/>
                  </a:lnTo>
                  <a:close/>
                </a:path>
                <a:path w="360044" h="9525">
                  <a:moveTo>
                    <a:pt x="359435" y="0"/>
                  </a:moveTo>
                  <a:lnTo>
                    <a:pt x="349237" y="0"/>
                  </a:lnTo>
                  <a:lnTo>
                    <a:pt x="349237" y="8915"/>
                  </a:lnTo>
                  <a:lnTo>
                    <a:pt x="359435" y="8915"/>
                  </a:lnTo>
                  <a:lnTo>
                    <a:pt x="3594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4" name="object 10884"/>
            <p:cNvSpPr/>
            <p:nvPr/>
          </p:nvSpPr>
          <p:spPr>
            <a:xfrm>
              <a:off x="1448078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5" name="object 10885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6" name="object 10886"/>
            <p:cNvSpPr/>
            <p:nvPr/>
          </p:nvSpPr>
          <p:spPr>
            <a:xfrm>
              <a:off x="14480782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7" name="object 10887"/>
            <p:cNvSpPr/>
            <p:nvPr/>
          </p:nvSpPr>
          <p:spPr>
            <a:xfrm>
              <a:off x="14131538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8" name="object 10888"/>
            <p:cNvSpPr/>
            <p:nvPr/>
          </p:nvSpPr>
          <p:spPr>
            <a:xfrm>
              <a:off x="14148576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9" name="object 10889"/>
            <p:cNvSpPr/>
            <p:nvPr/>
          </p:nvSpPr>
          <p:spPr>
            <a:xfrm>
              <a:off x="14134513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0" name="object 10890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1" name="object 10891"/>
            <p:cNvSpPr/>
            <p:nvPr/>
          </p:nvSpPr>
          <p:spPr>
            <a:xfrm>
              <a:off x="14134512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2" name="object 10892"/>
            <p:cNvSpPr/>
            <p:nvPr/>
          </p:nvSpPr>
          <p:spPr>
            <a:xfrm>
              <a:off x="14480782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3" name="object 10893"/>
            <p:cNvSpPr/>
            <p:nvPr/>
          </p:nvSpPr>
          <p:spPr>
            <a:xfrm>
              <a:off x="14466719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4" name="object 10894"/>
            <p:cNvSpPr/>
            <p:nvPr/>
          </p:nvSpPr>
          <p:spPr>
            <a:xfrm>
              <a:off x="14466719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5" name="object 10895"/>
            <p:cNvSpPr/>
            <p:nvPr/>
          </p:nvSpPr>
          <p:spPr>
            <a:xfrm>
              <a:off x="14466719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6" name="object 10896"/>
            <p:cNvSpPr/>
            <p:nvPr/>
          </p:nvSpPr>
          <p:spPr>
            <a:xfrm>
              <a:off x="1439237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7" name="object 10897"/>
            <p:cNvSpPr/>
            <p:nvPr/>
          </p:nvSpPr>
          <p:spPr>
            <a:xfrm>
              <a:off x="14392376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8" name="object 10898"/>
            <p:cNvSpPr/>
            <p:nvPr/>
          </p:nvSpPr>
          <p:spPr>
            <a:xfrm>
              <a:off x="14392378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9" name="object 10899"/>
            <p:cNvSpPr/>
            <p:nvPr/>
          </p:nvSpPr>
          <p:spPr>
            <a:xfrm>
              <a:off x="14381980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0" name="object 10900"/>
            <p:cNvSpPr/>
            <p:nvPr/>
          </p:nvSpPr>
          <p:spPr>
            <a:xfrm>
              <a:off x="14381982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1" name="object 10901"/>
            <p:cNvSpPr/>
            <p:nvPr/>
          </p:nvSpPr>
          <p:spPr>
            <a:xfrm>
              <a:off x="1438198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2" name="object 10902"/>
            <p:cNvSpPr/>
            <p:nvPr/>
          </p:nvSpPr>
          <p:spPr>
            <a:xfrm>
              <a:off x="14466719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3" name="object 10903"/>
            <p:cNvSpPr/>
            <p:nvPr/>
          </p:nvSpPr>
          <p:spPr>
            <a:xfrm>
              <a:off x="1445633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4" name="object 10904"/>
            <p:cNvSpPr/>
            <p:nvPr/>
          </p:nvSpPr>
          <p:spPr>
            <a:xfrm>
              <a:off x="14456321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5" name="object 10905"/>
            <p:cNvSpPr/>
            <p:nvPr/>
          </p:nvSpPr>
          <p:spPr>
            <a:xfrm>
              <a:off x="1445632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6" name="object 10906"/>
            <p:cNvSpPr/>
            <p:nvPr/>
          </p:nvSpPr>
          <p:spPr>
            <a:xfrm>
              <a:off x="14318047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7" name="object 10907"/>
            <p:cNvSpPr/>
            <p:nvPr/>
          </p:nvSpPr>
          <p:spPr>
            <a:xfrm>
              <a:off x="14318047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8" name="object 10908"/>
            <p:cNvSpPr/>
            <p:nvPr/>
          </p:nvSpPr>
          <p:spPr>
            <a:xfrm>
              <a:off x="14318047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9" name="object 10909"/>
            <p:cNvSpPr/>
            <p:nvPr/>
          </p:nvSpPr>
          <p:spPr>
            <a:xfrm>
              <a:off x="1430764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0" name="object 10910"/>
            <p:cNvSpPr/>
            <p:nvPr/>
          </p:nvSpPr>
          <p:spPr>
            <a:xfrm>
              <a:off x="14307643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1" name="object 10911"/>
            <p:cNvSpPr/>
            <p:nvPr/>
          </p:nvSpPr>
          <p:spPr>
            <a:xfrm>
              <a:off x="14307643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2" name="object 10912"/>
            <p:cNvSpPr/>
            <p:nvPr/>
          </p:nvSpPr>
          <p:spPr>
            <a:xfrm>
              <a:off x="14392378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3" name="object 10913"/>
            <p:cNvSpPr/>
            <p:nvPr/>
          </p:nvSpPr>
          <p:spPr>
            <a:xfrm>
              <a:off x="14381980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4" name="object 10914"/>
            <p:cNvSpPr/>
            <p:nvPr/>
          </p:nvSpPr>
          <p:spPr>
            <a:xfrm>
              <a:off x="14381982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5" name="object 10915"/>
            <p:cNvSpPr/>
            <p:nvPr/>
          </p:nvSpPr>
          <p:spPr>
            <a:xfrm>
              <a:off x="14381982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6" name="object 10916"/>
            <p:cNvSpPr/>
            <p:nvPr/>
          </p:nvSpPr>
          <p:spPr>
            <a:xfrm>
              <a:off x="14158969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7" name="object 10917"/>
            <p:cNvSpPr/>
            <p:nvPr/>
          </p:nvSpPr>
          <p:spPr>
            <a:xfrm>
              <a:off x="14158970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8" name="object 10918"/>
            <p:cNvSpPr/>
            <p:nvPr/>
          </p:nvSpPr>
          <p:spPr>
            <a:xfrm>
              <a:off x="14222915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9" name="object 10919"/>
            <p:cNvSpPr/>
            <p:nvPr/>
          </p:nvSpPr>
          <p:spPr>
            <a:xfrm>
              <a:off x="14222915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0" name="object 10920"/>
            <p:cNvSpPr/>
            <p:nvPr/>
          </p:nvSpPr>
          <p:spPr>
            <a:xfrm>
              <a:off x="14233312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1" name="object 10921"/>
            <p:cNvSpPr/>
            <p:nvPr/>
          </p:nvSpPr>
          <p:spPr>
            <a:xfrm>
              <a:off x="14222915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2" name="object 10922"/>
            <p:cNvSpPr/>
            <p:nvPr/>
          </p:nvSpPr>
          <p:spPr>
            <a:xfrm>
              <a:off x="14148576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3" name="object 10923"/>
            <p:cNvSpPr/>
            <p:nvPr/>
          </p:nvSpPr>
          <p:spPr>
            <a:xfrm>
              <a:off x="14148576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4" name="object 10924"/>
            <p:cNvSpPr/>
            <p:nvPr/>
          </p:nvSpPr>
          <p:spPr>
            <a:xfrm>
              <a:off x="14158970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5" name="object 10925"/>
            <p:cNvSpPr/>
            <p:nvPr/>
          </p:nvSpPr>
          <p:spPr>
            <a:xfrm>
              <a:off x="14148583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6" name="object 10926"/>
            <p:cNvSpPr/>
            <p:nvPr/>
          </p:nvSpPr>
          <p:spPr>
            <a:xfrm>
              <a:off x="14233311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7" name="object 10927"/>
            <p:cNvSpPr/>
            <p:nvPr/>
          </p:nvSpPr>
          <p:spPr>
            <a:xfrm>
              <a:off x="14233312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8" name="object 10928"/>
            <p:cNvSpPr/>
            <p:nvPr/>
          </p:nvSpPr>
          <p:spPr>
            <a:xfrm>
              <a:off x="14297247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9" name="object 10929"/>
            <p:cNvSpPr/>
            <p:nvPr/>
          </p:nvSpPr>
          <p:spPr>
            <a:xfrm>
              <a:off x="14297247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0" name="object 10930"/>
            <p:cNvSpPr/>
            <p:nvPr/>
          </p:nvSpPr>
          <p:spPr>
            <a:xfrm>
              <a:off x="14307643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1" name="object 10931"/>
            <p:cNvSpPr/>
            <p:nvPr/>
          </p:nvSpPr>
          <p:spPr>
            <a:xfrm>
              <a:off x="14297245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2" name="object 10932"/>
            <p:cNvSpPr/>
            <p:nvPr/>
          </p:nvSpPr>
          <p:spPr>
            <a:xfrm>
              <a:off x="14222915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3" name="object 10933"/>
            <p:cNvSpPr/>
            <p:nvPr/>
          </p:nvSpPr>
          <p:spPr>
            <a:xfrm>
              <a:off x="14222915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4" name="object 10934"/>
            <p:cNvSpPr/>
            <p:nvPr/>
          </p:nvSpPr>
          <p:spPr>
            <a:xfrm>
              <a:off x="14233312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5" name="object 10935"/>
            <p:cNvSpPr/>
            <p:nvPr/>
          </p:nvSpPr>
          <p:spPr>
            <a:xfrm>
              <a:off x="14222915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6" name="object 10936"/>
            <p:cNvSpPr/>
            <p:nvPr/>
          </p:nvSpPr>
          <p:spPr>
            <a:xfrm>
              <a:off x="14328834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86" y="4952"/>
                  </a:moveTo>
                  <a:lnTo>
                    <a:pt x="0" y="4952"/>
                  </a:lnTo>
                </a:path>
                <a:path w="42544" h="10160">
                  <a:moveTo>
                    <a:pt x="42386" y="4952"/>
                  </a:moveTo>
                  <a:lnTo>
                    <a:pt x="32480" y="9894"/>
                  </a:lnTo>
                </a:path>
                <a:path w="42544" h="10160">
                  <a:moveTo>
                    <a:pt x="42386" y="4952"/>
                  </a:moveTo>
                  <a:lnTo>
                    <a:pt x="3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7" name="object 10937"/>
            <p:cNvSpPr/>
            <p:nvPr/>
          </p:nvSpPr>
          <p:spPr>
            <a:xfrm>
              <a:off x="14244099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65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8" name="object 10938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9" name="object 10939"/>
            <p:cNvSpPr/>
            <p:nvPr/>
          </p:nvSpPr>
          <p:spPr>
            <a:xfrm>
              <a:off x="1448078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0" name="object 10940"/>
            <p:cNvSpPr/>
            <p:nvPr/>
          </p:nvSpPr>
          <p:spPr>
            <a:xfrm>
              <a:off x="13772096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10210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10210" y="8915"/>
                  </a:lnTo>
                  <a:lnTo>
                    <a:pt x="10210" y="0"/>
                  </a:lnTo>
                  <a:close/>
                </a:path>
                <a:path w="360044" h="9525">
                  <a:moveTo>
                    <a:pt x="359448" y="0"/>
                  </a:moveTo>
                  <a:lnTo>
                    <a:pt x="356476" y="0"/>
                  </a:lnTo>
                  <a:lnTo>
                    <a:pt x="356476" y="8915"/>
                  </a:lnTo>
                  <a:lnTo>
                    <a:pt x="359448" y="8915"/>
                  </a:lnTo>
                  <a:lnTo>
                    <a:pt x="359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1" name="object 10941"/>
            <p:cNvSpPr/>
            <p:nvPr/>
          </p:nvSpPr>
          <p:spPr>
            <a:xfrm>
              <a:off x="1378230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2" name="object 10942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3" name="object 10943"/>
            <p:cNvSpPr/>
            <p:nvPr/>
          </p:nvSpPr>
          <p:spPr>
            <a:xfrm>
              <a:off x="14128572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4" name="object 10944"/>
            <p:cNvSpPr/>
            <p:nvPr/>
          </p:nvSpPr>
          <p:spPr>
            <a:xfrm>
              <a:off x="13772110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5" name="object 10945"/>
            <p:cNvSpPr/>
            <p:nvPr/>
          </p:nvSpPr>
          <p:spPr>
            <a:xfrm>
              <a:off x="14114514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6" name="object 10946"/>
            <p:cNvSpPr/>
            <p:nvPr/>
          </p:nvSpPr>
          <p:spPr>
            <a:xfrm>
              <a:off x="14114514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7" name="object 10947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8" name="object 10948"/>
            <p:cNvSpPr/>
            <p:nvPr/>
          </p:nvSpPr>
          <p:spPr>
            <a:xfrm>
              <a:off x="14114515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9" name="object 10949"/>
            <p:cNvSpPr/>
            <p:nvPr/>
          </p:nvSpPr>
          <p:spPr>
            <a:xfrm>
              <a:off x="13782308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0" name="object 10950"/>
            <p:cNvSpPr/>
            <p:nvPr/>
          </p:nvSpPr>
          <p:spPr>
            <a:xfrm>
              <a:off x="13782308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1" name="object 10951"/>
            <p:cNvSpPr/>
            <p:nvPr/>
          </p:nvSpPr>
          <p:spPr>
            <a:xfrm>
              <a:off x="13796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2" name="object 10952"/>
            <p:cNvSpPr/>
            <p:nvPr/>
          </p:nvSpPr>
          <p:spPr>
            <a:xfrm>
              <a:off x="13782311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3" name="object 10953"/>
            <p:cNvSpPr/>
            <p:nvPr/>
          </p:nvSpPr>
          <p:spPr>
            <a:xfrm>
              <a:off x="1380676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4" name="object 10954"/>
            <p:cNvSpPr/>
            <p:nvPr/>
          </p:nvSpPr>
          <p:spPr>
            <a:xfrm>
              <a:off x="13806766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5" name="object 10955"/>
            <p:cNvSpPr/>
            <p:nvPr/>
          </p:nvSpPr>
          <p:spPr>
            <a:xfrm>
              <a:off x="1387070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6" name="object 10956"/>
            <p:cNvSpPr/>
            <p:nvPr/>
          </p:nvSpPr>
          <p:spPr>
            <a:xfrm>
              <a:off x="1387070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7" name="object 10957"/>
            <p:cNvSpPr/>
            <p:nvPr/>
          </p:nvSpPr>
          <p:spPr>
            <a:xfrm>
              <a:off x="1388109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8" name="object 10958"/>
            <p:cNvSpPr/>
            <p:nvPr/>
          </p:nvSpPr>
          <p:spPr>
            <a:xfrm>
              <a:off x="1387071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9" name="object 10959"/>
            <p:cNvSpPr/>
            <p:nvPr/>
          </p:nvSpPr>
          <p:spPr>
            <a:xfrm>
              <a:off x="1379636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0" name="object 10960"/>
            <p:cNvSpPr/>
            <p:nvPr/>
          </p:nvSpPr>
          <p:spPr>
            <a:xfrm>
              <a:off x="1379636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1" name="object 10961"/>
            <p:cNvSpPr/>
            <p:nvPr/>
          </p:nvSpPr>
          <p:spPr>
            <a:xfrm>
              <a:off x="13806766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2" name="object 10962"/>
            <p:cNvSpPr/>
            <p:nvPr/>
          </p:nvSpPr>
          <p:spPr>
            <a:xfrm>
              <a:off x="1379636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3" name="object 10963"/>
            <p:cNvSpPr/>
            <p:nvPr/>
          </p:nvSpPr>
          <p:spPr>
            <a:xfrm>
              <a:off x="13881096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4" name="object 10964"/>
            <p:cNvSpPr/>
            <p:nvPr/>
          </p:nvSpPr>
          <p:spPr>
            <a:xfrm>
              <a:off x="1388109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5" name="object 10965"/>
            <p:cNvSpPr/>
            <p:nvPr/>
          </p:nvSpPr>
          <p:spPr>
            <a:xfrm>
              <a:off x="1394504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6" name="object 10966"/>
            <p:cNvSpPr/>
            <p:nvPr/>
          </p:nvSpPr>
          <p:spPr>
            <a:xfrm>
              <a:off x="1394504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7" name="object 10967"/>
            <p:cNvSpPr/>
            <p:nvPr/>
          </p:nvSpPr>
          <p:spPr>
            <a:xfrm>
              <a:off x="13955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8" name="object 10968"/>
            <p:cNvSpPr/>
            <p:nvPr/>
          </p:nvSpPr>
          <p:spPr>
            <a:xfrm>
              <a:off x="1394504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9" name="object 10969"/>
            <p:cNvSpPr/>
            <p:nvPr/>
          </p:nvSpPr>
          <p:spPr>
            <a:xfrm>
              <a:off x="1387070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0" name="object 10970"/>
            <p:cNvSpPr/>
            <p:nvPr/>
          </p:nvSpPr>
          <p:spPr>
            <a:xfrm>
              <a:off x="1387070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1" name="object 10971"/>
            <p:cNvSpPr/>
            <p:nvPr/>
          </p:nvSpPr>
          <p:spPr>
            <a:xfrm>
              <a:off x="1388109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2" name="object 10972"/>
            <p:cNvSpPr/>
            <p:nvPr/>
          </p:nvSpPr>
          <p:spPr>
            <a:xfrm>
              <a:off x="1387071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3" name="object 10973"/>
            <p:cNvSpPr/>
            <p:nvPr/>
          </p:nvSpPr>
          <p:spPr>
            <a:xfrm>
              <a:off x="14040173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4" name="object 10974"/>
            <p:cNvSpPr/>
            <p:nvPr/>
          </p:nvSpPr>
          <p:spPr>
            <a:xfrm>
              <a:off x="14040173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5" name="object 10975"/>
            <p:cNvSpPr/>
            <p:nvPr/>
          </p:nvSpPr>
          <p:spPr>
            <a:xfrm>
              <a:off x="14040173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6" name="object 10976"/>
            <p:cNvSpPr/>
            <p:nvPr/>
          </p:nvSpPr>
          <p:spPr>
            <a:xfrm>
              <a:off x="14029786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7" name="object 10977"/>
            <p:cNvSpPr/>
            <p:nvPr/>
          </p:nvSpPr>
          <p:spPr>
            <a:xfrm>
              <a:off x="14029776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8" name="object 10978"/>
            <p:cNvSpPr/>
            <p:nvPr/>
          </p:nvSpPr>
          <p:spPr>
            <a:xfrm>
              <a:off x="1402977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9" name="object 10979"/>
            <p:cNvSpPr/>
            <p:nvPr/>
          </p:nvSpPr>
          <p:spPr>
            <a:xfrm>
              <a:off x="14114514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0" name="object 10980"/>
            <p:cNvSpPr/>
            <p:nvPr/>
          </p:nvSpPr>
          <p:spPr>
            <a:xfrm>
              <a:off x="14104117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1" name="object 10981"/>
            <p:cNvSpPr/>
            <p:nvPr/>
          </p:nvSpPr>
          <p:spPr>
            <a:xfrm>
              <a:off x="1410411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2" name="object 10982"/>
            <p:cNvSpPr/>
            <p:nvPr/>
          </p:nvSpPr>
          <p:spPr>
            <a:xfrm>
              <a:off x="14104118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3" name="object 10983"/>
            <p:cNvSpPr/>
            <p:nvPr/>
          </p:nvSpPr>
          <p:spPr>
            <a:xfrm>
              <a:off x="13965834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4" name="object 10984"/>
            <p:cNvSpPr/>
            <p:nvPr/>
          </p:nvSpPr>
          <p:spPr>
            <a:xfrm>
              <a:off x="13965830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5" name="object 10985"/>
            <p:cNvSpPr/>
            <p:nvPr/>
          </p:nvSpPr>
          <p:spPr>
            <a:xfrm>
              <a:off x="13965834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6" name="object 10986"/>
            <p:cNvSpPr/>
            <p:nvPr/>
          </p:nvSpPr>
          <p:spPr>
            <a:xfrm>
              <a:off x="13955447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7" name="object 10987"/>
            <p:cNvSpPr/>
            <p:nvPr/>
          </p:nvSpPr>
          <p:spPr>
            <a:xfrm>
              <a:off x="13955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8" name="object 10988"/>
            <p:cNvSpPr/>
            <p:nvPr/>
          </p:nvSpPr>
          <p:spPr>
            <a:xfrm>
              <a:off x="13955438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9" name="object 10989"/>
            <p:cNvSpPr/>
            <p:nvPr/>
          </p:nvSpPr>
          <p:spPr>
            <a:xfrm>
              <a:off x="14040173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0" name="object 10990"/>
            <p:cNvSpPr/>
            <p:nvPr/>
          </p:nvSpPr>
          <p:spPr>
            <a:xfrm>
              <a:off x="1402978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1" name="object 10991"/>
            <p:cNvSpPr/>
            <p:nvPr/>
          </p:nvSpPr>
          <p:spPr>
            <a:xfrm>
              <a:off x="14029776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2" name="object 10992"/>
            <p:cNvSpPr/>
            <p:nvPr/>
          </p:nvSpPr>
          <p:spPr>
            <a:xfrm>
              <a:off x="14029776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3" name="object 10993"/>
            <p:cNvSpPr/>
            <p:nvPr/>
          </p:nvSpPr>
          <p:spPr>
            <a:xfrm>
              <a:off x="13891895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54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4" name="object 10994"/>
            <p:cNvSpPr/>
            <p:nvPr/>
          </p:nvSpPr>
          <p:spPr>
            <a:xfrm>
              <a:off x="13976631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75" y="4952"/>
                  </a:moveTo>
                  <a:lnTo>
                    <a:pt x="0" y="4952"/>
                  </a:lnTo>
                </a:path>
                <a:path w="42544" h="10160">
                  <a:moveTo>
                    <a:pt x="42375" y="4952"/>
                  </a:moveTo>
                  <a:lnTo>
                    <a:pt x="32470" y="9894"/>
                  </a:lnTo>
                </a:path>
                <a:path w="42544" h="10160">
                  <a:moveTo>
                    <a:pt x="42375" y="4952"/>
                  </a:moveTo>
                  <a:lnTo>
                    <a:pt x="324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5" name="object 10995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6" name="object 10996"/>
            <p:cNvSpPr/>
            <p:nvPr/>
          </p:nvSpPr>
          <p:spPr>
            <a:xfrm>
              <a:off x="1378230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7" name="object 10997"/>
            <p:cNvSpPr/>
            <p:nvPr/>
          </p:nvSpPr>
          <p:spPr>
            <a:xfrm>
              <a:off x="13412660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2971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971" y="8915"/>
                  </a:lnTo>
                  <a:lnTo>
                    <a:pt x="2971" y="0"/>
                  </a:lnTo>
                  <a:close/>
                </a:path>
                <a:path w="360044" h="9525">
                  <a:moveTo>
                    <a:pt x="359448" y="0"/>
                  </a:moveTo>
                  <a:lnTo>
                    <a:pt x="349237" y="0"/>
                  </a:lnTo>
                  <a:lnTo>
                    <a:pt x="349237" y="8915"/>
                  </a:lnTo>
                  <a:lnTo>
                    <a:pt x="359448" y="8915"/>
                  </a:lnTo>
                  <a:lnTo>
                    <a:pt x="359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8" name="object 10998"/>
            <p:cNvSpPr/>
            <p:nvPr/>
          </p:nvSpPr>
          <p:spPr>
            <a:xfrm>
              <a:off x="1376190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9" name="object 10999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0" name="object 11000"/>
            <p:cNvSpPr/>
            <p:nvPr/>
          </p:nvSpPr>
          <p:spPr>
            <a:xfrm>
              <a:off x="13761909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1" name="object 11001"/>
            <p:cNvSpPr/>
            <p:nvPr/>
          </p:nvSpPr>
          <p:spPr>
            <a:xfrm>
              <a:off x="13412666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2" name="object 11002"/>
            <p:cNvSpPr/>
            <p:nvPr/>
          </p:nvSpPr>
          <p:spPr>
            <a:xfrm>
              <a:off x="13429702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3" name="object 11003"/>
            <p:cNvSpPr/>
            <p:nvPr/>
          </p:nvSpPr>
          <p:spPr>
            <a:xfrm>
              <a:off x="13415640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4" name="object 11004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5" name="object 11005"/>
            <p:cNvSpPr/>
            <p:nvPr/>
          </p:nvSpPr>
          <p:spPr>
            <a:xfrm>
              <a:off x="13415640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6" name="object 11006"/>
            <p:cNvSpPr/>
            <p:nvPr/>
          </p:nvSpPr>
          <p:spPr>
            <a:xfrm>
              <a:off x="13761907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7" name="object 11007"/>
            <p:cNvSpPr/>
            <p:nvPr/>
          </p:nvSpPr>
          <p:spPr>
            <a:xfrm>
              <a:off x="13747844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8" name="object 11008"/>
            <p:cNvSpPr/>
            <p:nvPr/>
          </p:nvSpPr>
          <p:spPr>
            <a:xfrm>
              <a:off x="1374784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9" name="object 11009"/>
            <p:cNvSpPr/>
            <p:nvPr/>
          </p:nvSpPr>
          <p:spPr>
            <a:xfrm>
              <a:off x="13747847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0" name="object 11010"/>
            <p:cNvSpPr/>
            <p:nvPr/>
          </p:nvSpPr>
          <p:spPr>
            <a:xfrm>
              <a:off x="1367350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1" name="object 11011"/>
            <p:cNvSpPr/>
            <p:nvPr/>
          </p:nvSpPr>
          <p:spPr>
            <a:xfrm>
              <a:off x="13673503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2" name="object 11012"/>
            <p:cNvSpPr/>
            <p:nvPr/>
          </p:nvSpPr>
          <p:spPr>
            <a:xfrm>
              <a:off x="13673506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3" name="object 11013"/>
            <p:cNvSpPr/>
            <p:nvPr/>
          </p:nvSpPr>
          <p:spPr>
            <a:xfrm>
              <a:off x="13663118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4" name="object 11014"/>
            <p:cNvSpPr/>
            <p:nvPr/>
          </p:nvSpPr>
          <p:spPr>
            <a:xfrm>
              <a:off x="13663109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5" name="object 11015"/>
            <p:cNvSpPr/>
            <p:nvPr/>
          </p:nvSpPr>
          <p:spPr>
            <a:xfrm>
              <a:off x="1366310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6" name="object 11016"/>
            <p:cNvSpPr/>
            <p:nvPr/>
          </p:nvSpPr>
          <p:spPr>
            <a:xfrm>
              <a:off x="13747847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7" name="object 11017"/>
            <p:cNvSpPr/>
            <p:nvPr/>
          </p:nvSpPr>
          <p:spPr>
            <a:xfrm>
              <a:off x="13737449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8" name="object 11018"/>
            <p:cNvSpPr/>
            <p:nvPr/>
          </p:nvSpPr>
          <p:spPr>
            <a:xfrm>
              <a:off x="13737449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9" name="object 11019"/>
            <p:cNvSpPr/>
            <p:nvPr/>
          </p:nvSpPr>
          <p:spPr>
            <a:xfrm>
              <a:off x="1373744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0" name="object 11020"/>
            <p:cNvSpPr/>
            <p:nvPr/>
          </p:nvSpPr>
          <p:spPr>
            <a:xfrm>
              <a:off x="13599174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1" name="object 11021"/>
            <p:cNvSpPr/>
            <p:nvPr/>
          </p:nvSpPr>
          <p:spPr>
            <a:xfrm>
              <a:off x="13599174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2" name="object 11022"/>
            <p:cNvSpPr/>
            <p:nvPr/>
          </p:nvSpPr>
          <p:spPr>
            <a:xfrm>
              <a:off x="13599174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3" name="object 11023"/>
            <p:cNvSpPr/>
            <p:nvPr/>
          </p:nvSpPr>
          <p:spPr>
            <a:xfrm>
              <a:off x="1358878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4" name="object 11024"/>
            <p:cNvSpPr/>
            <p:nvPr/>
          </p:nvSpPr>
          <p:spPr>
            <a:xfrm>
              <a:off x="13588777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5" name="object 11025"/>
            <p:cNvSpPr/>
            <p:nvPr/>
          </p:nvSpPr>
          <p:spPr>
            <a:xfrm>
              <a:off x="13588777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6" name="object 11026"/>
            <p:cNvSpPr/>
            <p:nvPr/>
          </p:nvSpPr>
          <p:spPr>
            <a:xfrm>
              <a:off x="13673506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7" name="object 11027"/>
            <p:cNvSpPr/>
            <p:nvPr/>
          </p:nvSpPr>
          <p:spPr>
            <a:xfrm>
              <a:off x="13663118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8" name="object 11028"/>
            <p:cNvSpPr/>
            <p:nvPr/>
          </p:nvSpPr>
          <p:spPr>
            <a:xfrm>
              <a:off x="13663109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9" name="object 11029"/>
            <p:cNvSpPr/>
            <p:nvPr/>
          </p:nvSpPr>
          <p:spPr>
            <a:xfrm>
              <a:off x="13663109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0" name="object 11030"/>
            <p:cNvSpPr/>
            <p:nvPr/>
          </p:nvSpPr>
          <p:spPr>
            <a:xfrm>
              <a:off x="1344009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1" name="object 11031"/>
            <p:cNvSpPr/>
            <p:nvPr/>
          </p:nvSpPr>
          <p:spPr>
            <a:xfrm>
              <a:off x="13440098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2" name="object 11032"/>
            <p:cNvSpPr/>
            <p:nvPr/>
          </p:nvSpPr>
          <p:spPr>
            <a:xfrm>
              <a:off x="1350404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3" name="object 11033"/>
            <p:cNvSpPr/>
            <p:nvPr/>
          </p:nvSpPr>
          <p:spPr>
            <a:xfrm>
              <a:off x="1350404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4" name="object 11034"/>
            <p:cNvSpPr/>
            <p:nvPr/>
          </p:nvSpPr>
          <p:spPr>
            <a:xfrm>
              <a:off x="1351443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5" name="object 11035"/>
            <p:cNvSpPr/>
            <p:nvPr/>
          </p:nvSpPr>
          <p:spPr>
            <a:xfrm>
              <a:off x="1350405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6" name="object 11036"/>
            <p:cNvSpPr/>
            <p:nvPr/>
          </p:nvSpPr>
          <p:spPr>
            <a:xfrm>
              <a:off x="1342970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7" name="object 11037"/>
            <p:cNvSpPr/>
            <p:nvPr/>
          </p:nvSpPr>
          <p:spPr>
            <a:xfrm>
              <a:off x="1342970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8" name="object 11038"/>
            <p:cNvSpPr/>
            <p:nvPr/>
          </p:nvSpPr>
          <p:spPr>
            <a:xfrm>
              <a:off x="1344009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9" name="object 11039"/>
            <p:cNvSpPr/>
            <p:nvPr/>
          </p:nvSpPr>
          <p:spPr>
            <a:xfrm>
              <a:off x="13429700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0" name="object 11040"/>
            <p:cNvSpPr/>
            <p:nvPr/>
          </p:nvSpPr>
          <p:spPr>
            <a:xfrm>
              <a:off x="13514437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1" name="object 11041"/>
            <p:cNvSpPr/>
            <p:nvPr/>
          </p:nvSpPr>
          <p:spPr>
            <a:xfrm>
              <a:off x="1351443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2" name="object 11042"/>
            <p:cNvSpPr/>
            <p:nvPr/>
          </p:nvSpPr>
          <p:spPr>
            <a:xfrm>
              <a:off x="13578383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3" name="object 11043"/>
            <p:cNvSpPr/>
            <p:nvPr/>
          </p:nvSpPr>
          <p:spPr>
            <a:xfrm>
              <a:off x="13578383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4" name="object 11044"/>
            <p:cNvSpPr/>
            <p:nvPr/>
          </p:nvSpPr>
          <p:spPr>
            <a:xfrm>
              <a:off x="13588777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5" name="object 11045"/>
            <p:cNvSpPr/>
            <p:nvPr/>
          </p:nvSpPr>
          <p:spPr>
            <a:xfrm>
              <a:off x="13578390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6" name="object 11046"/>
            <p:cNvSpPr/>
            <p:nvPr/>
          </p:nvSpPr>
          <p:spPr>
            <a:xfrm>
              <a:off x="1350404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7" name="object 11047"/>
            <p:cNvSpPr/>
            <p:nvPr/>
          </p:nvSpPr>
          <p:spPr>
            <a:xfrm>
              <a:off x="1350404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8" name="object 11048"/>
            <p:cNvSpPr/>
            <p:nvPr/>
          </p:nvSpPr>
          <p:spPr>
            <a:xfrm>
              <a:off x="13514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9" name="object 11049"/>
            <p:cNvSpPr/>
            <p:nvPr/>
          </p:nvSpPr>
          <p:spPr>
            <a:xfrm>
              <a:off x="1350405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0" name="object 11050"/>
            <p:cNvSpPr/>
            <p:nvPr/>
          </p:nvSpPr>
          <p:spPr>
            <a:xfrm>
              <a:off x="13609961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86" y="4952"/>
                  </a:moveTo>
                  <a:lnTo>
                    <a:pt x="0" y="4952"/>
                  </a:lnTo>
                </a:path>
                <a:path w="42544" h="10160">
                  <a:moveTo>
                    <a:pt x="42386" y="4952"/>
                  </a:moveTo>
                  <a:lnTo>
                    <a:pt x="32480" y="9894"/>
                  </a:lnTo>
                </a:path>
                <a:path w="42544" h="10160">
                  <a:moveTo>
                    <a:pt x="42386" y="4952"/>
                  </a:moveTo>
                  <a:lnTo>
                    <a:pt x="3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1" name="object 11051"/>
            <p:cNvSpPr/>
            <p:nvPr/>
          </p:nvSpPr>
          <p:spPr>
            <a:xfrm>
              <a:off x="13525226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65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2" name="object 11052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3" name="object 11053"/>
            <p:cNvSpPr/>
            <p:nvPr/>
          </p:nvSpPr>
          <p:spPr>
            <a:xfrm>
              <a:off x="1376190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4" name="object 11054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5" name="object 11055"/>
            <p:cNvSpPr/>
            <p:nvPr/>
          </p:nvSpPr>
          <p:spPr>
            <a:xfrm>
              <a:off x="11550633" y="3272624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6" name="object 11056"/>
            <p:cNvSpPr/>
            <p:nvPr/>
          </p:nvSpPr>
          <p:spPr>
            <a:xfrm>
              <a:off x="11559545" y="3272624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7" name="object 11057"/>
            <p:cNvSpPr/>
            <p:nvPr/>
          </p:nvSpPr>
          <p:spPr>
            <a:xfrm>
              <a:off x="11559545" y="33072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5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8" name="object 11058"/>
            <p:cNvSpPr/>
            <p:nvPr/>
          </p:nvSpPr>
          <p:spPr>
            <a:xfrm>
              <a:off x="11550633" y="330728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5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9" name="object 11059"/>
            <p:cNvSpPr/>
            <p:nvPr/>
          </p:nvSpPr>
          <p:spPr>
            <a:xfrm>
              <a:off x="11559545" y="359691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0" name="object 11060"/>
            <p:cNvSpPr/>
            <p:nvPr/>
          </p:nvSpPr>
          <p:spPr>
            <a:xfrm>
              <a:off x="11550624" y="35969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1" name="object 11061"/>
            <p:cNvSpPr/>
            <p:nvPr/>
          </p:nvSpPr>
          <p:spPr>
            <a:xfrm>
              <a:off x="11550633" y="35969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2" name="object 11062"/>
            <p:cNvSpPr/>
            <p:nvPr/>
          </p:nvSpPr>
          <p:spPr>
            <a:xfrm>
              <a:off x="11550633" y="327262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3" name="object 11063"/>
            <p:cNvSpPr/>
            <p:nvPr/>
          </p:nvSpPr>
          <p:spPr>
            <a:xfrm>
              <a:off x="11550633" y="330728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4" name="object 11064"/>
            <p:cNvSpPr/>
            <p:nvPr/>
          </p:nvSpPr>
          <p:spPr>
            <a:xfrm>
              <a:off x="11559545" y="32726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5" name="object 11065"/>
            <p:cNvSpPr/>
            <p:nvPr/>
          </p:nvSpPr>
          <p:spPr>
            <a:xfrm>
              <a:off x="11554099" y="330728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5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6" name="object 11066"/>
            <p:cNvSpPr/>
            <p:nvPr/>
          </p:nvSpPr>
          <p:spPr>
            <a:xfrm>
              <a:off x="11556082" y="33072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5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7" name="object 11067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8" name="object 11068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9" name="object 11069"/>
            <p:cNvSpPr/>
            <p:nvPr/>
          </p:nvSpPr>
          <p:spPr>
            <a:xfrm>
              <a:off x="11550633" y="1866556"/>
              <a:ext cx="9525" cy="351790"/>
            </a:xfrm>
            <a:custGeom>
              <a:avLst/>
              <a:gdLst/>
              <a:ahLst/>
              <a:cxnLst/>
              <a:rect l="l" t="t" r="r" b="b"/>
              <a:pathLst>
                <a:path w="9525" h="351789">
                  <a:moveTo>
                    <a:pt x="0" y="351518"/>
                  </a:moveTo>
                  <a:lnTo>
                    <a:pt x="8910" y="351518"/>
                  </a:lnTo>
                </a:path>
                <a:path w="9525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0" name="object 11070"/>
            <p:cNvSpPr/>
            <p:nvPr/>
          </p:nvSpPr>
          <p:spPr>
            <a:xfrm>
              <a:off x="11559545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w="0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1" name="object 11071"/>
            <p:cNvSpPr/>
            <p:nvPr/>
          </p:nvSpPr>
          <p:spPr>
            <a:xfrm>
              <a:off x="11559545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2" name="object 11072"/>
            <p:cNvSpPr/>
            <p:nvPr/>
          </p:nvSpPr>
          <p:spPr>
            <a:xfrm>
              <a:off x="11550633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3" name="object 11073"/>
            <p:cNvSpPr/>
            <p:nvPr/>
          </p:nvSpPr>
          <p:spPr>
            <a:xfrm>
              <a:off x="11559545" y="219085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4" name="object 11074"/>
            <p:cNvSpPr/>
            <p:nvPr/>
          </p:nvSpPr>
          <p:spPr>
            <a:xfrm>
              <a:off x="11550624" y="2190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5" name="object 11075"/>
            <p:cNvSpPr/>
            <p:nvPr/>
          </p:nvSpPr>
          <p:spPr>
            <a:xfrm>
              <a:off x="11550633" y="219084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6" name="object 11076"/>
            <p:cNvSpPr/>
            <p:nvPr/>
          </p:nvSpPr>
          <p:spPr>
            <a:xfrm>
              <a:off x="11550633" y="18665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7" name="object 11077"/>
            <p:cNvSpPr/>
            <p:nvPr/>
          </p:nvSpPr>
          <p:spPr>
            <a:xfrm>
              <a:off x="11550633" y="19012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8" name="object 11078"/>
            <p:cNvSpPr/>
            <p:nvPr/>
          </p:nvSpPr>
          <p:spPr>
            <a:xfrm>
              <a:off x="11559545" y="186656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9" name="object 11079"/>
            <p:cNvSpPr/>
            <p:nvPr/>
          </p:nvSpPr>
          <p:spPr>
            <a:xfrm>
              <a:off x="11554099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0" name="object 11080"/>
            <p:cNvSpPr/>
            <p:nvPr/>
          </p:nvSpPr>
          <p:spPr>
            <a:xfrm>
              <a:off x="11556082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w="0"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1" name="object 11081"/>
            <p:cNvSpPr/>
            <p:nvPr/>
          </p:nvSpPr>
          <p:spPr>
            <a:xfrm>
              <a:off x="11550633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2" name="object 11082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8910" y="0"/>
                  </a:lnTo>
                </a:path>
                <a:path w="9525" h="0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3" name="object 11083"/>
            <p:cNvSpPr/>
            <p:nvPr/>
          </p:nvSpPr>
          <p:spPr>
            <a:xfrm>
              <a:off x="11974926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4" name="object 11084"/>
            <p:cNvSpPr/>
            <p:nvPr/>
          </p:nvSpPr>
          <p:spPr>
            <a:xfrm>
              <a:off x="11974928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5" h="9525">
                  <a:moveTo>
                    <a:pt x="359434" y="8921"/>
                  </a:moveTo>
                  <a:lnTo>
                    <a:pt x="359434" y="0"/>
                  </a:lnTo>
                </a:path>
                <a:path w="360045" h="9525">
                  <a:moveTo>
                    <a:pt x="35943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5" name="object 11085"/>
            <p:cNvSpPr/>
            <p:nvPr/>
          </p:nvSpPr>
          <p:spPr>
            <a:xfrm>
              <a:off x="11974928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6" name="object 11086"/>
            <p:cNvSpPr/>
            <p:nvPr/>
          </p:nvSpPr>
          <p:spPr>
            <a:xfrm>
              <a:off x="12002157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7" name="object 11087"/>
            <p:cNvSpPr/>
            <p:nvPr/>
          </p:nvSpPr>
          <p:spPr>
            <a:xfrm>
              <a:off x="1200215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8" name="object 11088"/>
            <p:cNvSpPr/>
            <p:nvPr/>
          </p:nvSpPr>
          <p:spPr>
            <a:xfrm>
              <a:off x="12299714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9" name="object 11089"/>
            <p:cNvSpPr/>
            <p:nvPr/>
          </p:nvSpPr>
          <p:spPr>
            <a:xfrm>
              <a:off x="12299708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0" name="object 11090"/>
            <p:cNvSpPr/>
            <p:nvPr/>
          </p:nvSpPr>
          <p:spPr>
            <a:xfrm>
              <a:off x="12299708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1" name="object 11091"/>
            <p:cNvSpPr/>
            <p:nvPr/>
          </p:nvSpPr>
          <p:spPr>
            <a:xfrm>
              <a:off x="11974926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2" name="object 11092"/>
            <p:cNvSpPr/>
            <p:nvPr/>
          </p:nvSpPr>
          <p:spPr>
            <a:xfrm>
              <a:off x="1200215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3" name="object 11093"/>
            <p:cNvSpPr/>
            <p:nvPr/>
          </p:nvSpPr>
          <p:spPr>
            <a:xfrm>
              <a:off x="11974923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4" name="object 11094"/>
            <p:cNvSpPr/>
            <p:nvPr/>
          </p:nvSpPr>
          <p:spPr>
            <a:xfrm>
              <a:off x="1200215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5" name="object 11095"/>
            <p:cNvSpPr/>
            <p:nvPr/>
          </p:nvSpPr>
          <p:spPr>
            <a:xfrm>
              <a:off x="12002157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6" name="object 11096"/>
            <p:cNvSpPr/>
            <p:nvPr/>
          </p:nvSpPr>
          <p:spPr>
            <a:xfrm>
              <a:off x="12334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7" name="object 11097"/>
            <p:cNvSpPr/>
            <p:nvPr/>
          </p:nvSpPr>
          <p:spPr>
            <a:xfrm>
              <a:off x="11974926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8" name="object 11098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9" name="object 11099"/>
            <p:cNvSpPr/>
            <p:nvPr/>
          </p:nvSpPr>
          <p:spPr>
            <a:xfrm>
              <a:off x="12334362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5" h="9525">
                  <a:moveTo>
                    <a:pt x="0" y="8921"/>
                  </a:moveTo>
                  <a:lnTo>
                    <a:pt x="0" y="0"/>
                  </a:lnTo>
                </a:path>
                <a:path w="360045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0" name="object 11100"/>
            <p:cNvSpPr/>
            <p:nvPr/>
          </p:nvSpPr>
          <p:spPr>
            <a:xfrm>
              <a:off x="12334362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1" name="object 11101"/>
            <p:cNvSpPr/>
            <p:nvPr/>
          </p:nvSpPr>
          <p:spPr>
            <a:xfrm>
              <a:off x="12369020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2" name="object 11102"/>
            <p:cNvSpPr/>
            <p:nvPr/>
          </p:nvSpPr>
          <p:spPr>
            <a:xfrm>
              <a:off x="1236902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3" name="object 11103"/>
            <p:cNvSpPr/>
            <p:nvPr/>
          </p:nvSpPr>
          <p:spPr>
            <a:xfrm>
              <a:off x="12334362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4" name="object 11104"/>
            <p:cNvSpPr/>
            <p:nvPr/>
          </p:nvSpPr>
          <p:spPr>
            <a:xfrm>
              <a:off x="12369020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5" name="object 11105"/>
            <p:cNvSpPr/>
            <p:nvPr/>
          </p:nvSpPr>
          <p:spPr>
            <a:xfrm>
              <a:off x="12334362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6" name="object 11106"/>
            <p:cNvSpPr/>
            <p:nvPr/>
          </p:nvSpPr>
          <p:spPr>
            <a:xfrm>
              <a:off x="12666574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7" name="object 11107"/>
            <p:cNvSpPr/>
            <p:nvPr/>
          </p:nvSpPr>
          <p:spPr>
            <a:xfrm>
              <a:off x="12666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8" name="object 11108"/>
            <p:cNvSpPr/>
            <p:nvPr/>
          </p:nvSpPr>
          <p:spPr>
            <a:xfrm>
              <a:off x="12666567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9" name="object 11109"/>
            <p:cNvSpPr/>
            <p:nvPr/>
          </p:nvSpPr>
          <p:spPr>
            <a:xfrm>
              <a:off x="1236902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0" name="object 11110"/>
            <p:cNvSpPr/>
            <p:nvPr/>
          </p:nvSpPr>
          <p:spPr>
            <a:xfrm>
              <a:off x="12369020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1" name="object 11111"/>
            <p:cNvSpPr/>
            <p:nvPr/>
          </p:nvSpPr>
          <p:spPr>
            <a:xfrm>
              <a:off x="12334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2" name="object 11112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3" name="object 11113"/>
            <p:cNvSpPr/>
            <p:nvPr/>
          </p:nvSpPr>
          <p:spPr>
            <a:xfrm>
              <a:off x="12693800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359434" y="8921"/>
                  </a:moveTo>
                  <a:lnTo>
                    <a:pt x="359434" y="0"/>
                  </a:lnTo>
                </a:path>
                <a:path w="360044" h="9525">
                  <a:moveTo>
                    <a:pt x="35943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4" name="object 11114"/>
            <p:cNvSpPr/>
            <p:nvPr/>
          </p:nvSpPr>
          <p:spPr>
            <a:xfrm>
              <a:off x="12693800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5" name="object 11115"/>
            <p:cNvSpPr/>
            <p:nvPr/>
          </p:nvSpPr>
          <p:spPr>
            <a:xfrm>
              <a:off x="12721025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6" name="object 11116"/>
            <p:cNvSpPr/>
            <p:nvPr/>
          </p:nvSpPr>
          <p:spPr>
            <a:xfrm>
              <a:off x="12721029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7" name="object 11117"/>
            <p:cNvSpPr/>
            <p:nvPr/>
          </p:nvSpPr>
          <p:spPr>
            <a:xfrm>
              <a:off x="13018576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8" name="object 11118"/>
            <p:cNvSpPr/>
            <p:nvPr/>
          </p:nvSpPr>
          <p:spPr>
            <a:xfrm>
              <a:off x="13018577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9" name="object 11119"/>
            <p:cNvSpPr/>
            <p:nvPr/>
          </p:nvSpPr>
          <p:spPr>
            <a:xfrm>
              <a:off x="13018577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0" name="object 11120"/>
            <p:cNvSpPr/>
            <p:nvPr/>
          </p:nvSpPr>
          <p:spPr>
            <a:xfrm>
              <a:off x="12693798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1" name="object 11121"/>
            <p:cNvSpPr/>
            <p:nvPr/>
          </p:nvSpPr>
          <p:spPr>
            <a:xfrm>
              <a:off x="12721029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2" name="object 11122"/>
            <p:cNvSpPr/>
            <p:nvPr/>
          </p:nvSpPr>
          <p:spPr>
            <a:xfrm>
              <a:off x="12693805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3" name="object 11123"/>
            <p:cNvSpPr/>
            <p:nvPr/>
          </p:nvSpPr>
          <p:spPr>
            <a:xfrm>
              <a:off x="12721029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4" name="object 11124"/>
            <p:cNvSpPr/>
            <p:nvPr/>
          </p:nvSpPr>
          <p:spPr>
            <a:xfrm>
              <a:off x="12721025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5" name="object 11125"/>
            <p:cNvSpPr/>
            <p:nvPr/>
          </p:nvSpPr>
          <p:spPr>
            <a:xfrm>
              <a:off x="13053234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6" name="object 11126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7" name="object 11127"/>
            <p:cNvSpPr/>
            <p:nvPr/>
          </p:nvSpPr>
          <p:spPr>
            <a:xfrm>
              <a:off x="1341267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8" name="object 11128"/>
            <p:cNvSpPr/>
            <p:nvPr/>
          </p:nvSpPr>
          <p:spPr>
            <a:xfrm>
              <a:off x="13053234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0" y="8921"/>
                  </a:moveTo>
                  <a:lnTo>
                    <a:pt x="0" y="0"/>
                  </a:lnTo>
                </a:path>
                <a:path w="360044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9" name="object 11129"/>
            <p:cNvSpPr/>
            <p:nvPr/>
          </p:nvSpPr>
          <p:spPr>
            <a:xfrm>
              <a:off x="13053234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0" name="object 11130"/>
            <p:cNvSpPr/>
            <p:nvPr/>
          </p:nvSpPr>
          <p:spPr>
            <a:xfrm>
              <a:off x="13087893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1" name="object 11131"/>
            <p:cNvSpPr/>
            <p:nvPr/>
          </p:nvSpPr>
          <p:spPr>
            <a:xfrm>
              <a:off x="13087890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2" name="object 11132"/>
            <p:cNvSpPr/>
            <p:nvPr/>
          </p:nvSpPr>
          <p:spPr>
            <a:xfrm>
              <a:off x="13053234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3" name="object 11133"/>
            <p:cNvSpPr/>
            <p:nvPr/>
          </p:nvSpPr>
          <p:spPr>
            <a:xfrm>
              <a:off x="13087893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4" name="object 11134"/>
            <p:cNvSpPr/>
            <p:nvPr/>
          </p:nvSpPr>
          <p:spPr>
            <a:xfrm>
              <a:off x="13053234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5" name="object 11135"/>
            <p:cNvSpPr/>
            <p:nvPr/>
          </p:nvSpPr>
          <p:spPr>
            <a:xfrm>
              <a:off x="13385437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6" name="object 11136"/>
            <p:cNvSpPr/>
            <p:nvPr/>
          </p:nvSpPr>
          <p:spPr>
            <a:xfrm>
              <a:off x="13385441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7" name="object 11137"/>
            <p:cNvSpPr/>
            <p:nvPr/>
          </p:nvSpPr>
          <p:spPr>
            <a:xfrm>
              <a:off x="13385441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8" name="object 11138"/>
            <p:cNvSpPr/>
            <p:nvPr/>
          </p:nvSpPr>
          <p:spPr>
            <a:xfrm>
              <a:off x="13087890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9" name="object 11139"/>
            <p:cNvSpPr/>
            <p:nvPr/>
          </p:nvSpPr>
          <p:spPr>
            <a:xfrm>
              <a:off x="13087893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0" name="object 11140"/>
            <p:cNvSpPr/>
            <p:nvPr/>
          </p:nvSpPr>
          <p:spPr>
            <a:xfrm>
              <a:off x="13053234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1" name="object 11141"/>
            <p:cNvSpPr/>
            <p:nvPr/>
          </p:nvSpPr>
          <p:spPr>
            <a:xfrm>
              <a:off x="1341267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2" name="object 11142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3" name="object 11143"/>
            <p:cNvSpPr/>
            <p:nvPr/>
          </p:nvSpPr>
          <p:spPr>
            <a:xfrm>
              <a:off x="14490981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0" y="8921"/>
                  </a:moveTo>
                  <a:lnTo>
                    <a:pt x="0" y="0"/>
                  </a:lnTo>
                </a:path>
                <a:path w="360044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4" name="object 11144"/>
            <p:cNvSpPr/>
            <p:nvPr/>
          </p:nvSpPr>
          <p:spPr>
            <a:xfrm>
              <a:off x="14490981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 h="0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5" name="object 11145"/>
            <p:cNvSpPr/>
            <p:nvPr/>
          </p:nvSpPr>
          <p:spPr>
            <a:xfrm>
              <a:off x="14525641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6" name="object 11146"/>
            <p:cNvSpPr/>
            <p:nvPr/>
          </p:nvSpPr>
          <p:spPr>
            <a:xfrm>
              <a:off x="1452564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7" name="object 11147"/>
            <p:cNvSpPr/>
            <p:nvPr/>
          </p:nvSpPr>
          <p:spPr>
            <a:xfrm>
              <a:off x="1449098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8" name="object 11148"/>
            <p:cNvSpPr/>
            <p:nvPr/>
          </p:nvSpPr>
          <p:spPr>
            <a:xfrm>
              <a:off x="14525641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9" name="object 11149"/>
            <p:cNvSpPr/>
            <p:nvPr/>
          </p:nvSpPr>
          <p:spPr>
            <a:xfrm>
              <a:off x="14490982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0" name="object 11150"/>
            <p:cNvSpPr/>
            <p:nvPr/>
          </p:nvSpPr>
          <p:spPr>
            <a:xfrm>
              <a:off x="14823193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1" name="object 11151"/>
            <p:cNvSpPr/>
            <p:nvPr/>
          </p:nvSpPr>
          <p:spPr>
            <a:xfrm>
              <a:off x="1482318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2" name="object 11152"/>
            <p:cNvSpPr/>
            <p:nvPr/>
          </p:nvSpPr>
          <p:spPr>
            <a:xfrm>
              <a:off x="14823188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 h="0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3" name="object 11153"/>
            <p:cNvSpPr/>
            <p:nvPr/>
          </p:nvSpPr>
          <p:spPr>
            <a:xfrm>
              <a:off x="1452564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4" name="object 11154"/>
            <p:cNvSpPr/>
            <p:nvPr/>
          </p:nvSpPr>
          <p:spPr>
            <a:xfrm>
              <a:off x="14525641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5" name="object 11155"/>
            <p:cNvSpPr/>
            <p:nvPr/>
          </p:nvSpPr>
          <p:spPr>
            <a:xfrm>
              <a:off x="14490981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6" name="object 11156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7" name="object 11157"/>
            <p:cNvSpPr/>
            <p:nvPr/>
          </p:nvSpPr>
          <p:spPr>
            <a:xfrm>
              <a:off x="14850417" y="3680087"/>
              <a:ext cx="26670" cy="9525"/>
            </a:xfrm>
            <a:custGeom>
              <a:avLst/>
              <a:gdLst/>
              <a:ahLst/>
              <a:cxnLst/>
              <a:rect l="l" t="t" r="r" b="b"/>
              <a:pathLst>
                <a:path w="26669" h="9525">
                  <a:moveTo>
                    <a:pt x="3" y="8911"/>
                  </a:moveTo>
                  <a:lnTo>
                    <a:pt x="26228" y="8911"/>
                  </a:lnTo>
                </a:path>
                <a:path w="26669" h="9525">
                  <a:moveTo>
                    <a:pt x="3" y="0"/>
                  </a:moveTo>
                  <a:lnTo>
                    <a:pt x="26228" y="0"/>
                  </a:lnTo>
                </a:path>
                <a:path w="26669" h="9525">
                  <a:moveTo>
                    <a:pt x="0" y="8911"/>
                  </a:moveTo>
                  <a:lnTo>
                    <a:pt x="26228" y="8911"/>
                  </a:lnTo>
                </a:path>
                <a:path w="26669" h="9525">
                  <a:moveTo>
                    <a:pt x="5" y="0"/>
                  </a:moveTo>
                  <a:lnTo>
                    <a:pt x="262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8" name="object 11158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159" name="object 1115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1550624" y="3624142"/>
              <a:ext cx="424303" cy="187346"/>
            </a:xfrm>
            <a:prstGeom prst="rect">
              <a:avLst/>
            </a:prstGeom>
          </p:spPr>
        </p:pic>
        <p:sp>
          <p:nvSpPr>
            <p:cNvPr id="11160" name="object 11160"/>
            <p:cNvSpPr/>
            <p:nvPr/>
          </p:nvSpPr>
          <p:spPr>
            <a:xfrm>
              <a:off x="11929872" y="2772072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22771" y="2971"/>
                  </a:moveTo>
                  <a:lnTo>
                    <a:pt x="21285" y="1485"/>
                  </a:lnTo>
                  <a:lnTo>
                    <a:pt x="19812" y="12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0" y="2971"/>
                  </a:lnTo>
                  <a:lnTo>
                    <a:pt x="7416" y="2971"/>
                  </a:lnTo>
                  <a:lnTo>
                    <a:pt x="8902" y="2971"/>
                  </a:lnTo>
                  <a:lnTo>
                    <a:pt x="8902" y="1485"/>
                  </a:lnTo>
                  <a:lnTo>
                    <a:pt x="8915" y="2971"/>
                  </a:lnTo>
                  <a:lnTo>
                    <a:pt x="10388" y="2971"/>
                  </a:lnTo>
                  <a:lnTo>
                    <a:pt x="10388" y="1485"/>
                  </a:lnTo>
                  <a:lnTo>
                    <a:pt x="10401" y="2971"/>
                  </a:lnTo>
                  <a:lnTo>
                    <a:pt x="21285" y="2971"/>
                  </a:lnTo>
                  <a:lnTo>
                    <a:pt x="22771" y="29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1" name="object 11161"/>
            <p:cNvSpPr/>
            <p:nvPr/>
          </p:nvSpPr>
          <p:spPr>
            <a:xfrm>
              <a:off x="11929877" y="277503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423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7423" y="4952"/>
                  </a:lnTo>
                  <a:lnTo>
                    <a:pt x="74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2" name="object 11162"/>
            <p:cNvSpPr/>
            <p:nvPr/>
          </p:nvSpPr>
          <p:spPr>
            <a:xfrm>
              <a:off x="11937288" y="277504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1485" y="0"/>
                  </a:moveTo>
                  <a:lnTo>
                    <a:pt x="0" y="0"/>
                  </a:lnTo>
                  <a:lnTo>
                    <a:pt x="0" y="4953"/>
                  </a:lnTo>
                  <a:lnTo>
                    <a:pt x="1485" y="4953"/>
                  </a:lnTo>
                  <a:lnTo>
                    <a:pt x="1485" y="0"/>
                  </a:lnTo>
                  <a:close/>
                </a:path>
                <a:path w="3175" h="5080">
                  <a:moveTo>
                    <a:pt x="2971" y="0"/>
                  </a:moveTo>
                  <a:lnTo>
                    <a:pt x="1498" y="0"/>
                  </a:lnTo>
                  <a:lnTo>
                    <a:pt x="1498" y="4953"/>
                  </a:lnTo>
                  <a:lnTo>
                    <a:pt x="2971" y="4953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3" name="object 11163"/>
            <p:cNvSpPr/>
            <p:nvPr/>
          </p:nvSpPr>
          <p:spPr>
            <a:xfrm>
              <a:off x="11940273" y="2775044"/>
              <a:ext cx="17780" cy="5080"/>
            </a:xfrm>
            <a:custGeom>
              <a:avLst/>
              <a:gdLst/>
              <a:ahLst/>
              <a:cxnLst/>
              <a:rect l="l" t="t" r="r" b="b"/>
              <a:pathLst>
                <a:path w="17779" h="5080">
                  <a:moveTo>
                    <a:pt x="17322" y="4953"/>
                  </a:moveTo>
                  <a:lnTo>
                    <a:pt x="12369" y="0"/>
                  </a:lnTo>
                  <a:lnTo>
                    <a:pt x="7416" y="0"/>
                  </a:lnTo>
                  <a:lnTo>
                    <a:pt x="0" y="0"/>
                  </a:lnTo>
                  <a:lnTo>
                    <a:pt x="0" y="4953"/>
                  </a:lnTo>
                  <a:lnTo>
                    <a:pt x="7416" y="4953"/>
                  </a:lnTo>
                  <a:lnTo>
                    <a:pt x="12369" y="4953"/>
                  </a:lnTo>
                  <a:lnTo>
                    <a:pt x="17322" y="4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4" name="object 11164"/>
            <p:cNvSpPr/>
            <p:nvPr/>
          </p:nvSpPr>
          <p:spPr>
            <a:xfrm>
              <a:off x="11929876" y="277999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5" name="object 11165"/>
            <p:cNvSpPr/>
            <p:nvPr/>
          </p:nvSpPr>
          <p:spPr>
            <a:xfrm>
              <a:off x="11947695" y="2779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6" name="object 11166"/>
            <p:cNvSpPr/>
            <p:nvPr/>
          </p:nvSpPr>
          <p:spPr>
            <a:xfrm>
              <a:off x="11947699" y="2772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7" name="object 11167"/>
            <p:cNvSpPr/>
            <p:nvPr/>
          </p:nvSpPr>
          <p:spPr>
            <a:xfrm>
              <a:off x="11929876" y="2772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8" name="object 11168"/>
            <p:cNvSpPr/>
            <p:nvPr/>
          </p:nvSpPr>
          <p:spPr>
            <a:xfrm>
              <a:off x="11929876" y="27750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9" name="object 11169"/>
            <p:cNvSpPr/>
            <p:nvPr/>
          </p:nvSpPr>
          <p:spPr>
            <a:xfrm>
              <a:off x="11929876" y="27735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0" name="object 11170"/>
            <p:cNvSpPr/>
            <p:nvPr/>
          </p:nvSpPr>
          <p:spPr>
            <a:xfrm>
              <a:off x="11929876" y="27720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1" name="object 11171"/>
            <p:cNvSpPr/>
            <p:nvPr/>
          </p:nvSpPr>
          <p:spPr>
            <a:xfrm>
              <a:off x="11949671" y="2633096"/>
              <a:ext cx="3175" cy="142240"/>
            </a:xfrm>
            <a:custGeom>
              <a:avLst/>
              <a:gdLst/>
              <a:ahLst/>
              <a:cxnLst/>
              <a:rect l="l" t="t" r="r" b="b"/>
              <a:pathLst>
                <a:path w="3175" h="142239">
                  <a:moveTo>
                    <a:pt x="2971" y="1498"/>
                  </a:moveTo>
                  <a:lnTo>
                    <a:pt x="1485" y="1498"/>
                  </a:lnTo>
                  <a:lnTo>
                    <a:pt x="12" y="2959"/>
                  </a:lnTo>
                  <a:lnTo>
                    <a:pt x="12" y="138976"/>
                  </a:lnTo>
                  <a:lnTo>
                    <a:pt x="1485" y="140462"/>
                  </a:lnTo>
                  <a:lnTo>
                    <a:pt x="2971" y="141935"/>
                  </a:lnTo>
                  <a:lnTo>
                    <a:pt x="2971" y="140462"/>
                  </a:lnTo>
                  <a:lnTo>
                    <a:pt x="2971" y="1498"/>
                  </a:lnTo>
                  <a:close/>
                </a:path>
                <a:path w="3175" h="142239">
                  <a:moveTo>
                    <a:pt x="2971" y="0"/>
                  </a:moveTo>
                  <a:lnTo>
                    <a:pt x="1485" y="1485"/>
                  </a:lnTo>
                  <a:lnTo>
                    <a:pt x="2971" y="148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2" name="object 11172"/>
            <p:cNvSpPr/>
            <p:nvPr/>
          </p:nvSpPr>
          <p:spPr>
            <a:xfrm>
              <a:off x="11952643" y="2628156"/>
              <a:ext cx="5080" cy="152400"/>
            </a:xfrm>
            <a:custGeom>
              <a:avLst/>
              <a:gdLst/>
              <a:ahLst/>
              <a:cxnLst/>
              <a:rect l="l" t="t" r="r" b="b"/>
              <a:pathLst>
                <a:path w="5079" h="152400">
                  <a:moveTo>
                    <a:pt x="4953" y="0"/>
                  </a:moveTo>
                  <a:lnTo>
                    <a:pt x="12" y="4940"/>
                  </a:lnTo>
                  <a:lnTo>
                    <a:pt x="0" y="146888"/>
                  </a:lnTo>
                  <a:lnTo>
                    <a:pt x="4953" y="151841"/>
                  </a:lnTo>
                  <a:lnTo>
                    <a:pt x="4953" y="146888"/>
                  </a:lnTo>
                  <a:lnTo>
                    <a:pt x="4953" y="4953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3" name="object 11173"/>
            <p:cNvSpPr/>
            <p:nvPr/>
          </p:nvSpPr>
          <p:spPr>
            <a:xfrm>
              <a:off x="11957601" y="27750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4" name="object 11174"/>
            <p:cNvSpPr/>
            <p:nvPr/>
          </p:nvSpPr>
          <p:spPr>
            <a:xfrm>
              <a:off x="11957601" y="2628143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w="0" h="147319">
                  <a:moveTo>
                    <a:pt x="0" y="146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5" name="object 11175"/>
            <p:cNvSpPr/>
            <p:nvPr/>
          </p:nvSpPr>
          <p:spPr>
            <a:xfrm>
              <a:off x="11949678" y="263606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0"/>
                  </a:moveTo>
                  <a:lnTo>
                    <a:pt x="0" y="1360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6" name="object 11176"/>
            <p:cNvSpPr/>
            <p:nvPr/>
          </p:nvSpPr>
          <p:spPr>
            <a:xfrm>
              <a:off x="11929872" y="2633096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10388" y="0"/>
                  </a:moveTo>
                  <a:lnTo>
                    <a:pt x="8902" y="0"/>
                  </a:lnTo>
                  <a:lnTo>
                    <a:pt x="7429" y="0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7429" y="1485"/>
                  </a:lnTo>
                  <a:lnTo>
                    <a:pt x="8902" y="1485"/>
                  </a:lnTo>
                  <a:lnTo>
                    <a:pt x="10388" y="1485"/>
                  </a:lnTo>
                  <a:lnTo>
                    <a:pt x="10388" y="0"/>
                  </a:lnTo>
                  <a:close/>
                </a:path>
                <a:path w="22859" h="3175">
                  <a:moveTo>
                    <a:pt x="22758" y="0"/>
                  </a:moveTo>
                  <a:lnTo>
                    <a:pt x="21285" y="0"/>
                  </a:lnTo>
                  <a:lnTo>
                    <a:pt x="10401" y="0"/>
                  </a:lnTo>
                  <a:lnTo>
                    <a:pt x="10401" y="1485"/>
                  </a:lnTo>
                  <a:lnTo>
                    <a:pt x="19799" y="1485"/>
                  </a:lnTo>
                  <a:lnTo>
                    <a:pt x="0" y="1498"/>
                  </a:lnTo>
                  <a:lnTo>
                    <a:pt x="0" y="2971"/>
                  </a:lnTo>
                  <a:lnTo>
                    <a:pt x="19799" y="2971"/>
                  </a:lnTo>
                  <a:lnTo>
                    <a:pt x="21285" y="1485"/>
                  </a:lnTo>
                  <a:lnTo>
                    <a:pt x="22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7" name="object 11177"/>
            <p:cNvSpPr/>
            <p:nvPr/>
          </p:nvSpPr>
          <p:spPr>
            <a:xfrm>
              <a:off x="11940273" y="2628156"/>
              <a:ext cx="17780" cy="5080"/>
            </a:xfrm>
            <a:custGeom>
              <a:avLst/>
              <a:gdLst/>
              <a:ahLst/>
              <a:cxnLst/>
              <a:rect l="l" t="t" r="r" b="b"/>
              <a:pathLst>
                <a:path w="17779" h="5080">
                  <a:moveTo>
                    <a:pt x="17322" y="0"/>
                  </a:moveTo>
                  <a:lnTo>
                    <a:pt x="12369" y="0"/>
                  </a:lnTo>
                  <a:lnTo>
                    <a:pt x="7416" y="12"/>
                  </a:lnTo>
                  <a:lnTo>
                    <a:pt x="0" y="12"/>
                  </a:lnTo>
                  <a:lnTo>
                    <a:pt x="0" y="4953"/>
                  </a:lnTo>
                  <a:lnTo>
                    <a:pt x="7416" y="4953"/>
                  </a:lnTo>
                  <a:lnTo>
                    <a:pt x="12369" y="4953"/>
                  </a:lnTo>
                  <a:lnTo>
                    <a:pt x="173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8" name="object 11178"/>
            <p:cNvSpPr/>
            <p:nvPr/>
          </p:nvSpPr>
          <p:spPr>
            <a:xfrm>
              <a:off x="11937301" y="262816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4940"/>
                  </a:lnTo>
                  <a:lnTo>
                    <a:pt x="1473" y="4940"/>
                  </a:lnTo>
                  <a:lnTo>
                    <a:pt x="2959" y="4940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9" name="object 11179"/>
            <p:cNvSpPr/>
            <p:nvPr/>
          </p:nvSpPr>
          <p:spPr>
            <a:xfrm>
              <a:off x="11929877" y="26281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423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7423" y="4952"/>
                  </a:lnTo>
                  <a:lnTo>
                    <a:pt x="74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0" name="object 11180"/>
            <p:cNvSpPr/>
            <p:nvPr/>
          </p:nvSpPr>
          <p:spPr>
            <a:xfrm>
              <a:off x="11952648" y="2628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1" name="object 11181"/>
            <p:cNvSpPr/>
            <p:nvPr/>
          </p:nvSpPr>
          <p:spPr>
            <a:xfrm>
              <a:off x="11947697" y="2628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2" name="object 11182"/>
            <p:cNvSpPr/>
            <p:nvPr/>
          </p:nvSpPr>
          <p:spPr>
            <a:xfrm>
              <a:off x="11929876" y="26281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3" name="object 11183"/>
            <p:cNvSpPr/>
            <p:nvPr/>
          </p:nvSpPr>
          <p:spPr>
            <a:xfrm>
              <a:off x="11929876" y="26281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4" name="object 11184"/>
            <p:cNvSpPr/>
            <p:nvPr/>
          </p:nvSpPr>
          <p:spPr>
            <a:xfrm>
              <a:off x="11929876" y="26330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5" name="object 11185"/>
            <p:cNvSpPr/>
            <p:nvPr/>
          </p:nvSpPr>
          <p:spPr>
            <a:xfrm>
              <a:off x="11929876" y="2634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6" name="object 11186"/>
            <p:cNvSpPr/>
            <p:nvPr/>
          </p:nvSpPr>
          <p:spPr>
            <a:xfrm>
              <a:off x="11929876" y="26360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7" name="object 11187"/>
            <p:cNvSpPr/>
            <p:nvPr/>
          </p:nvSpPr>
          <p:spPr>
            <a:xfrm>
              <a:off x="11947695" y="263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8" name="object 11188"/>
            <p:cNvSpPr/>
            <p:nvPr/>
          </p:nvSpPr>
          <p:spPr>
            <a:xfrm>
              <a:off x="12314064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9" name="object 11189"/>
            <p:cNvSpPr/>
            <p:nvPr/>
          </p:nvSpPr>
          <p:spPr>
            <a:xfrm>
              <a:off x="12334362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0" name="object 11190"/>
            <p:cNvSpPr/>
            <p:nvPr/>
          </p:nvSpPr>
          <p:spPr>
            <a:xfrm>
              <a:off x="12314069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1" name="object 11191"/>
            <p:cNvSpPr/>
            <p:nvPr/>
          </p:nvSpPr>
          <p:spPr>
            <a:xfrm>
              <a:off x="12314065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2" name="object 11192"/>
            <p:cNvSpPr/>
            <p:nvPr/>
          </p:nvSpPr>
          <p:spPr>
            <a:xfrm>
              <a:off x="11974922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3" name="object 11193"/>
            <p:cNvSpPr/>
            <p:nvPr/>
          </p:nvSpPr>
          <p:spPr>
            <a:xfrm>
              <a:off x="11974923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4" name="object 11194"/>
            <p:cNvSpPr/>
            <p:nvPr/>
          </p:nvSpPr>
          <p:spPr>
            <a:xfrm>
              <a:off x="1197492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5" name="object 11195"/>
            <p:cNvSpPr/>
            <p:nvPr/>
          </p:nvSpPr>
          <p:spPr>
            <a:xfrm>
              <a:off x="1198829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6" name="object 11196"/>
            <p:cNvSpPr/>
            <p:nvPr/>
          </p:nvSpPr>
          <p:spPr>
            <a:xfrm>
              <a:off x="12334367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7" name="object 11197"/>
            <p:cNvSpPr/>
            <p:nvPr/>
          </p:nvSpPr>
          <p:spPr>
            <a:xfrm>
              <a:off x="1233436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8" name="object 11198"/>
            <p:cNvSpPr/>
            <p:nvPr/>
          </p:nvSpPr>
          <p:spPr>
            <a:xfrm>
              <a:off x="1235466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9" name="object 11199"/>
            <p:cNvSpPr/>
            <p:nvPr/>
          </p:nvSpPr>
          <p:spPr>
            <a:xfrm>
              <a:off x="1233436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0" name="object 11200"/>
            <p:cNvSpPr/>
            <p:nvPr/>
          </p:nvSpPr>
          <p:spPr>
            <a:xfrm>
              <a:off x="12680430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1" name="object 11201"/>
            <p:cNvSpPr/>
            <p:nvPr/>
          </p:nvSpPr>
          <p:spPr>
            <a:xfrm>
              <a:off x="1268043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2" name="object 11202"/>
            <p:cNvSpPr/>
            <p:nvPr/>
          </p:nvSpPr>
          <p:spPr>
            <a:xfrm>
              <a:off x="1269379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3" name="object 11203"/>
            <p:cNvSpPr/>
            <p:nvPr/>
          </p:nvSpPr>
          <p:spPr>
            <a:xfrm>
              <a:off x="12680427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4" name="object 11204"/>
            <p:cNvSpPr/>
            <p:nvPr/>
          </p:nvSpPr>
          <p:spPr>
            <a:xfrm>
              <a:off x="13032930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5" name="object 11205"/>
            <p:cNvSpPr/>
            <p:nvPr/>
          </p:nvSpPr>
          <p:spPr>
            <a:xfrm>
              <a:off x="1303293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6" name="object 11206"/>
            <p:cNvSpPr/>
            <p:nvPr/>
          </p:nvSpPr>
          <p:spPr>
            <a:xfrm>
              <a:off x="1305323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7" name="object 11207"/>
            <p:cNvSpPr/>
            <p:nvPr/>
          </p:nvSpPr>
          <p:spPr>
            <a:xfrm>
              <a:off x="13032942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8" name="object 11208"/>
            <p:cNvSpPr/>
            <p:nvPr/>
          </p:nvSpPr>
          <p:spPr>
            <a:xfrm>
              <a:off x="12693801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9" name="object 11209"/>
            <p:cNvSpPr/>
            <p:nvPr/>
          </p:nvSpPr>
          <p:spPr>
            <a:xfrm>
              <a:off x="1269379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0" name="object 11210"/>
            <p:cNvSpPr/>
            <p:nvPr/>
          </p:nvSpPr>
          <p:spPr>
            <a:xfrm>
              <a:off x="1269379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1" name="object 11211"/>
            <p:cNvSpPr/>
            <p:nvPr/>
          </p:nvSpPr>
          <p:spPr>
            <a:xfrm>
              <a:off x="1270716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2" name="object 11212"/>
            <p:cNvSpPr/>
            <p:nvPr/>
          </p:nvSpPr>
          <p:spPr>
            <a:xfrm>
              <a:off x="13053225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3" name="object 11213"/>
            <p:cNvSpPr/>
            <p:nvPr/>
          </p:nvSpPr>
          <p:spPr>
            <a:xfrm>
              <a:off x="13053234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4" name="object 11214"/>
            <p:cNvSpPr/>
            <p:nvPr/>
          </p:nvSpPr>
          <p:spPr>
            <a:xfrm>
              <a:off x="1307353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5" name="object 11215"/>
            <p:cNvSpPr/>
            <p:nvPr/>
          </p:nvSpPr>
          <p:spPr>
            <a:xfrm>
              <a:off x="13053238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6" name="object 11216"/>
            <p:cNvSpPr/>
            <p:nvPr/>
          </p:nvSpPr>
          <p:spPr>
            <a:xfrm>
              <a:off x="13399298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7" name="object 11217"/>
            <p:cNvSpPr/>
            <p:nvPr/>
          </p:nvSpPr>
          <p:spPr>
            <a:xfrm>
              <a:off x="13399299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8" name="object 11218"/>
            <p:cNvSpPr/>
            <p:nvPr/>
          </p:nvSpPr>
          <p:spPr>
            <a:xfrm>
              <a:off x="13412672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9" name="object 11219"/>
            <p:cNvSpPr/>
            <p:nvPr/>
          </p:nvSpPr>
          <p:spPr>
            <a:xfrm>
              <a:off x="13399300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0" name="object 11220"/>
            <p:cNvSpPr/>
            <p:nvPr/>
          </p:nvSpPr>
          <p:spPr>
            <a:xfrm>
              <a:off x="13751801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1" name="object 11221"/>
            <p:cNvSpPr/>
            <p:nvPr/>
          </p:nvSpPr>
          <p:spPr>
            <a:xfrm>
              <a:off x="1375181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2" name="object 11222"/>
            <p:cNvSpPr/>
            <p:nvPr/>
          </p:nvSpPr>
          <p:spPr>
            <a:xfrm>
              <a:off x="1377210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3" name="object 11223"/>
            <p:cNvSpPr/>
            <p:nvPr/>
          </p:nvSpPr>
          <p:spPr>
            <a:xfrm>
              <a:off x="1375181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4" name="object 11224"/>
            <p:cNvSpPr/>
            <p:nvPr/>
          </p:nvSpPr>
          <p:spPr>
            <a:xfrm>
              <a:off x="13412680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5" name="object 11225"/>
            <p:cNvSpPr/>
            <p:nvPr/>
          </p:nvSpPr>
          <p:spPr>
            <a:xfrm>
              <a:off x="1341267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6" name="object 11226"/>
            <p:cNvSpPr/>
            <p:nvPr/>
          </p:nvSpPr>
          <p:spPr>
            <a:xfrm>
              <a:off x="1342603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7" name="object 11227"/>
            <p:cNvSpPr/>
            <p:nvPr/>
          </p:nvSpPr>
          <p:spPr>
            <a:xfrm>
              <a:off x="1341267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8" name="object 11228"/>
            <p:cNvSpPr/>
            <p:nvPr/>
          </p:nvSpPr>
          <p:spPr>
            <a:xfrm>
              <a:off x="14490979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9" name="object 11229"/>
            <p:cNvSpPr/>
            <p:nvPr/>
          </p:nvSpPr>
          <p:spPr>
            <a:xfrm>
              <a:off x="1449098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0" name="object 11230"/>
            <p:cNvSpPr/>
            <p:nvPr/>
          </p:nvSpPr>
          <p:spPr>
            <a:xfrm>
              <a:off x="1449098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1" name="object 11231"/>
            <p:cNvSpPr/>
            <p:nvPr/>
          </p:nvSpPr>
          <p:spPr>
            <a:xfrm>
              <a:off x="1451127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2" name="object 11232"/>
            <p:cNvSpPr/>
            <p:nvPr/>
          </p:nvSpPr>
          <p:spPr>
            <a:xfrm>
              <a:off x="14837045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3" name="object 11233"/>
            <p:cNvSpPr/>
            <p:nvPr/>
          </p:nvSpPr>
          <p:spPr>
            <a:xfrm>
              <a:off x="1483704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4" name="object 11234"/>
            <p:cNvSpPr/>
            <p:nvPr/>
          </p:nvSpPr>
          <p:spPr>
            <a:xfrm>
              <a:off x="14850417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5" name="object 11235"/>
            <p:cNvSpPr/>
            <p:nvPr/>
          </p:nvSpPr>
          <p:spPr>
            <a:xfrm>
              <a:off x="14837046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6" name="object 11236"/>
            <p:cNvSpPr/>
            <p:nvPr/>
          </p:nvSpPr>
          <p:spPr>
            <a:xfrm>
              <a:off x="15189543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307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307" y="30695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7" name="object 11237"/>
            <p:cNvSpPr/>
            <p:nvPr/>
          </p:nvSpPr>
          <p:spPr>
            <a:xfrm>
              <a:off x="1518954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8" name="object 11238"/>
            <p:cNvSpPr/>
            <p:nvPr/>
          </p:nvSpPr>
          <p:spPr>
            <a:xfrm>
              <a:off x="1520985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9" name="object 11239"/>
            <p:cNvSpPr/>
            <p:nvPr/>
          </p:nvSpPr>
          <p:spPr>
            <a:xfrm>
              <a:off x="1518955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0" name="object 11240"/>
            <p:cNvSpPr/>
            <p:nvPr/>
          </p:nvSpPr>
          <p:spPr>
            <a:xfrm>
              <a:off x="14850416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1" name="object 11241"/>
            <p:cNvSpPr/>
            <p:nvPr/>
          </p:nvSpPr>
          <p:spPr>
            <a:xfrm>
              <a:off x="14850420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2" name="object 11242"/>
            <p:cNvSpPr/>
            <p:nvPr/>
          </p:nvSpPr>
          <p:spPr>
            <a:xfrm>
              <a:off x="14850417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3" name="object 11243"/>
            <p:cNvSpPr/>
            <p:nvPr/>
          </p:nvSpPr>
          <p:spPr>
            <a:xfrm>
              <a:off x="1486378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4" name="object 11244"/>
            <p:cNvSpPr/>
            <p:nvPr/>
          </p:nvSpPr>
          <p:spPr>
            <a:xfrm>
              <a:off x="15209850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81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81" y="30695"/>
                  </a:lnTo>
                  <a:lnTo>
                    <a:pt x="202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5" name="object 11245"/>
            <p:cNvSpPr/>
            <p:nvPr/>
          </p:nvSpPr>
          <p:spPr>
            <a:xfrm>
              <a:off x="15209854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6" name="object 11246"/>
            <p:cNvSpPr/>
            <p:nvPr/>
          </p:nvSpPr>
          <p:spPr>
            <a:xfrm>
              <a:off x="1523015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7" name="object 11247"/>
            <p:cNvSpPr/>
            <p:nvPr/>
          </p:nvSpPr>
          <p:spPr>
            <a:xfrm>
              <a:off x="15209859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8" name="object 11248"/>
            <p:cNvSpPr/>
            <p:nvPr/>
          </p:nvSpPr>
          <p:spPr>
            <a:xfrm>
              <a:off x="15555913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9" name="object 11249"/>
            <p:cNvSpPr/>
            <p:nvPr/>
          </p:nvSpPr>
          <p:spPr>
            <a:xfrm>
              <a:off x="1555591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0" name="object 11250"/>
            <p:cNvSpPr/>
            <p:nvPr/>
          </p:nvSpPr>
          <p:spPr>
            <a:xfrm>
              <a:off x="15569290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1" name="object 11251"/>
            <p:cNvSpPr/>
            <p:nvPr/>
          </p:nvSpPr>
          <p:spPr>
            <a:xfrm>
              <a:off x="15555919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2" name="object 11252"/>
            <p:cNvSpPr/>
            <p:nvPr/>
          </p:nvSpPr>
          <p:spPr>
            <a:xfrm>
              <a:off x="15908426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3" name="object 11253"/>
            <p:cNvSpPr/>
            <p:nvPr/>
          </p:nvSpPr>
          <p:spPr>
            <a:xfrm>
              <a:off x="1590842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4" name="object 11254"/>
            <p:cNvSpPr/>
            <p:nvPr/>
          </p:nvSpPr>
          <p:spPr>
            <a:xfrm>
              <a:off x="1592872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5" name="object 11255"/>
            <p:cNvSpPr/>
            <p:nvPr/>
          </p:nvSpPr>
          <p:spPr>
            <a:xfrm>
              <a:off x="1590842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6" name="object 11256"/>
            <p:cNvSpPr/>
            <p:nvPr/>
          </p:nvSpPr>
          <p:spPr>
            <a:xfrm>
              <a:off x="15569295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7" name="object 11257"/>
            <p:cNvSpPr/>
            <p:nvPr/>
          </p:nvSpPr>
          <p:spPr>
            <a:xfrm>
              <a:off x="15569290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8" name="object 11258"/>
            <p:cNvSpPr/>
            <p:nvPr/>
          </p:nvSpPr>
          <p:spPr>
            <a:xfrm>
              <a:off x="1558265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9" name="object 11259"/>
            <p:cNvSpPr/>
            <p:nvPr/>
          </p:nvSpPr>
          <p:spPr>
            <a:xfrm>
              <a:off x="1556929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0" name="object 11260"/>
            <p:cNvSpPr/>
            <p:nvPr/>
          </p:nvSpPr>
          <p:spPr>
            <a:xfrm>
              <a:off x="15928721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1" name="object 11261"/>
            <p:cNvSpPr/>
            <p:nvPr/>
          </p:nvSpPr>
          <p:spPr>
            <a:xfrm>
              <a:off x="1592872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2" name="object 11262"/>
            <p:cNvSpPr/>
            <p:nvPr/>
          </p:nvSpPr>
          <p:spPr>
            <a:xfrm>
              <a:off x="1594902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3" name="object 11263"/>
            <p:cNvSpPr/>
            <p:nvPr/>
          </p:nvSpPr>
          <p:spPr>
            <a:xfrm>
              <a:off x="1592873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4" name="object 11264"/>
            <p:cNvSpPr/>
            <p:nvPr/>
          </p:nvSpPr>
          <p:spPr>
            <a:xfrm>
              <a:off x="16274791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5" name="object 11265"/>
            <p:cNvSpPr/>
            <p:nvPr/>
          </p:nvSpPr>
          <p:spPr>
            <a:xfrm>
              <a:off x="1627479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6" name="object 11266"/>
            <p:cNvSpPr/>
            <p:nvPr/>
          </p:nvSpPr>
          <p:spPr>
            <a:xfrm>
              <a:off x="1628815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7" name="object 11267"/>
            <p:cNvSpPr/>
            <p:nvPr/>
          </p:nvSpPr>
          <p:spPr>
            <a:xfrm>
              <a:off x="16274794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8" name="object 11268"/>
            <p:cNvSpPr/>
            <p:nvPr/>
          </p:nvSpPr>
          <p:spPr>
            <a:xfrm>
              <a:off x="16627285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9" name="object 11269"/>
            <p:cNvSpPr/>
            <p:nvPr/>
          </p:nvSpPr>
          <p:spPr>
            <a:xfrm>
              <a:off x="16627295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0" name="object 11270"/>
            <p:cNvSpPr/>
            <p:nvPr/>
          </p:nvSpPr>
          <p:spPr>
            <a:xfrm>
              <a:off x="16647593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1" name="object 11271"/>
            <p:cNvSpPr/>
            <p:nvPr/>
          </p:nvSpPr>
          <p:spPr>
            <a:xfrm>
              <a:off x="16627300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2" name="object 11272"/>
            <p:cNvSpPr/>
            <p:nvPr/>
          </p:nvSpPr>
          <p:spPr>
            <a:xfrm>
              <a:off x="16288153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3" name="object 11273"/>
            <p:cNvSpPr/>
            <p:nvPr/>
          </p:nvSpPr>
          <p:spPr>
            <a:xfrm>
              <a:off x="1628815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4" name="object 11274"/>
            <p:cNvSpPr/>
            <p:nvPr/>
          </p:nvSpPr>
          <p:spPr>
            <a:xfrm>
              <a:off x="16301527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5" name="object 11275"/>
            <p:cNvSpPr/>
            <p:nvPr/>
          </p:nvSpPr>
          <p:spPr>
            <a:xfrm>
              <a:off x="16288156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6" name="object 11276"/>
            <p:cNvSpPr/>
            <p:nvPr/>
          </p:nvSpPr>
          <p:spPr>
            <a:xfrm>
              <a:off x="11615483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307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307" y="30695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7" name="object 11277"/>
            <p:cNvSpPr/>
            <p:nvPr/>
          </p:nvSpPr>
          <p:spPr>
            <a:xfrm>
              <a:off x="1163578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8" name="object 11278"/>
            <p:cNvSpPr/>
            <p:nvPr/>
          </p:nvSpPr>
          <p:spPr>
            <a:xfrm>
              <a:off x="1161548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9" name="object 11279"/>
            <p:cNvSpPr/>
            <p:nvPr/>
          </p:nvSpPr>
          <p:spPr>
            <a:xfrm>
              <a:off x="11615489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0" name="object 11280"/>
            <p:cNvSpPr/>
            <p:nvPr/>
          </p:nvSpPr>
          <p:spPr>
            <a:xfrm>
              <a:off x="11961562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1" name="object 11281"/>
            <p:cNvSpPr/>
            <p:nvPr/>
          </p:nvSpPr>
          <p:spPr>
            <a:xfrm>
              <a:off x="1197492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2" name="object 11282"/>
            <p:cNvSpPr/>
            <p:nvPr/>
          </p:nvSpPr>
          <p:spPr>
            <a:xfrm>
              <a:off x="11961554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3" name="object 11283"/>
            <p:cNvSpPr/>
            <p:nvPr/>
          </p:nvSpPr>
          <p:spPr>
            <a:xfrm>
              <a:off x="1196155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4" name="object 11284"/>
            <p:cNvSpPr/>
            <p:nvPr/>
          </p:nvSpPr>
          <p:spPr>
            <a:xfrm>
              <a:off x="11519941" y="79864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695" y="0"/>
                  </a:moveTo>
                  <a:lnTo>
                    <a:pt x="0" y="0"/>
                  </a:lnTo>
                  <a:lnTo>
                    <a:pt x="0" y="13373"/>
                  </a:lnTo>
                  <a:lnTo>
                    <a:pt x="30695" y="13373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5" name="object 11285"/>
            <p:cNvSpPr/>
            <p:nvPr/>
          </p:nvSpPr>
          <p:spPr>
            <a:xfrm>
              <a:off x="11519939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6" name="object 11286"/>
            <p:cNvSpPr/>
            <p:nvPr/>
          </p:nvSpPr>
          <p:spPr>
            <a:xfrm>
              <a:off x="11519932" y="7986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7" name="object 11287"/>
            <p:cNvSpPr/>
            <p:nvPr/>
          </p:nvSpPr>
          <p:spPr>
            <a:xfrm>
              <a:off x="11519939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8" name="object 11288"/>
            <p:cNvSpPr/>
            <p:nvPr/>
          </p:nvSpPr>
          <p:spPr>
            <a:xfrm>
              <a:off x="11595185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9" name="object 11289"/>
            <p:cNvSpPr/>
            <p:nvPr/>
          </p:nvSpPr>
          <p:spPr>
            <a:xfrm>
              <a:off x="1159519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0" name="object 11290"/>
            <p:cNvSpPr/>
            <p:nvPr/>
          </p:nvSpPr>
          <p:spPr>
            <a:xfrm>
              <a:off x="1161548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1" name="object 11291"/>
            <p:cNvSpPr/>
            <p:nvPr/>
          </p:nvSpPr>
          <p:spPr>
            <a:xfrm>
              <a:off x="1159519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2" name="object 11292"/>
            <p:cNvSpPr/>
            <p:nvPr/>
          </p:nvSpPr>
          <p:spPr>
            <a:xfrm>
              <a:off x="11544695" y="7461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36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5936" y="593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3" name="object 11293"/>
            <p:cNvSpPr/>
            <p:nvPr/>
          </p:nvSpPr>
          <p:spPr>
            <a:xfrm>
              <a:off x="11544693" y="7461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4" name="object 11294"/>
            <p:cNvSpPr/>
            <p:nvPr/>
          </p:nvSpPr>
          <p:spPr>
            <a:xfrm>
              <a:off x="11544693" y="7521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5" name="object 11295"/>
            <p:cNvSpPr/>
            <p:nvPr/>
          </p:nvSpPr>
          <p:spPr>
            <a:xfrm>
              <a:off x="11550633" y="7461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6" name="object 11296"/>
            <p:cNvSpPr/>
            <p:nvPr/>
          </p:nvSpPr>
          <p:spPr>
            <a:xfrm>
              <a:off x="11544696" y="7461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7" name="object 11297"/>
            <p:cNvSpPr/>
            <p:nvPr/>
          </p:nvSpPr>
          <p:spPr>
            <a:xfrm>
              <a:off x="16712454" y="79864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8" name="object 11298"/>
            <p:cNvSpPr/>
            <p:nvPr/>
          </p:nvSpPr>
          <p:spPr>
            <a:xfrm>
              <a:off x="16712448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9" name="object 11299"/>
            <p:cNvSpPr/>
            <p:nvPr/>
          </p:nvSpPr>
          <p:spPr>
            <a:xfrm>
              <a:off x="16743149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0" name="object 11300"/>
            <p:cNvSpPr/>
            <p:nvPr/>
          </p:nvSpPr>
          <p:spPr>
            <a:xfrm>
              <a:off x="16712448" y="7986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1" name="object 11301"/>
            <p:cNvSpPr/>
            <p:nvPr/>
          </p:nvSpPr>
          <p:spPr>
            <a:xfrm>
              <a:off x="16647586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303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303" y="30700"/>
                  </a:lnTo>
                  <a:lnTo>
                    <a:pt x="20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2" name="object 11302"/>
            <p:cNvSpPr/>
            <p:nvPr/>
          </p:nvSpPr>
          <p:spPr>
            <a:xfrm>
              <a:off x="1664759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3" name="object 11303"/>
            <p:cNvSpPr/>
            <p:nvPr/>
          </p:nvSpPr>
          <p:spPr>
            <a:xfrm>
              <a:off x="1666789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4" name="object 11304"/>
            <p:cNvSpPr/>
            <p:nvPr/>
          </p:nvSpPr>
          <p:spPr>
            <a:xfrm>
              <a:off x="1664759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5" name="object 11305"/>
            <p:cNvSpPr/>
            <p:nvPr/>
          </p:nvSpPr>
          <p:spPr>
            <a:xfrm>
              <a:off x="16712454" y="7461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47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5947" y="5936"/>
                  </a:lnTo>
                  <a:lnTo>
                    <a:pt x="5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6" name="object 11306"/>
            <p:cNvSpPr/>
            <p:nvPr/>
          </p:nvSpPr>
          <p:spPr>
            <a:xfrm>
              <a:off x="16712445" y="7461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7" name="object 11307"/>
            <p:cNvSpPr/>
            <p:nvPr/>
          </p:nvSpPr>
          <p:spPr>
            <a:xfrm>
              <a:off x="16712448" y="7461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8" name="object 11308"/>
            <p:cNvSpPr/>
            <p:nvPr/>
          </p:nvSpPr>
          <p:spPr>
            <a:xfrm>
              <a:off x="16712448" y="7521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9" name="object 11309"/>
            <p:cNvSpPr/>
            <p:nvPr/>
          </p:nvSpPr>
          <p:spPr>
            <a:xfrm>
              <a:off x="16718393" y="7461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0" name="object 11310"/>
            <p:cNvSpPr/>
            <p:nvPr/>
          </p:nvSpPr>
          <p:spPr>
            <a:xfrm>
              <a:off x="14131548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1" name="object 11311"/>
            <p:cNvSpPr/>
            <p:nvPr/>
          </p:nvSpPr>
          <p:spPr>
            <a:xfrm>
              <a:off x="1413154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2" name="object 11312"/>
            <p:cNvSpPr/>
            <p:nvPr/>
          </p:nvSpPr>
          <p:spPr>
            <a:xfrm>
              <a:off x="1414490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3" name="object 11313"/>
            <p:cNvSpPr/>
            <p:nvPr/>
          </p:nvSpPr>
          <p:spPr>
            <a:xfrm>
              <a:off x="14131547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4" name="object 11314"/>
            <p:cNvSpPr/>
            <p:nvPr/>
          </p:nvSpPr>
          <p:spPr>
            <a:xfrm>
              <a:off x="14470689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5" name="object 11315"/>
            <p:cNvSpPr/>
            <p:nvPr/>
          </p:nvSpPr>
          <p:spPr>
            <a:xfrm>
              <a:off x="1447068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6" name="object 11316"/>
            <p:cNvSpPr/>
            <p:nvPr/>
          </p:nvSpPr>
          <p:spPr>
            <a:xfrm>
              <a:off x="1449098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7" name="object 11317"/>
            <p:cNvSpPr/>
            <p:nvPr/>
          </p:nvSpPr>
          <p:spPr>
            <a:xfrm>
              <a:off x="14470688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8" name="object 11318"/>
            <p:cNvSpPr/>
            <p:nvPr/>
          </p:nvSpPr>
          <p:spPr>
            <a:xfrm>
              <a:off x="14118171" y="721416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3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13373" y="30695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9" name="object 11319"/>
            <p:cNvSpPr/>
            <p:nvPr/>
          </p:nvSpPr>
          <p:spPr>
            <a:xfrm>
              <a:off x="1411817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0" name="object 11320"/>
            <p:cNvSpPr/>
            <p:nvPr/>
          </p:nvSpPr>
          <p:spPr>
            <a:xfrm>
              <a:off x="1413154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1" name="object 11321"/>
            <p:cNvSpPr/>
            <p:nvPr/>
          </p:nvSpPr>
          <p:spPr>
            <a:xfrm>
              <a:off x="1411817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2" name="object 11322"/>
            <p:cNvSpPr/>
            <p:nvPr/>
          </p:nvSpPr>
          <p:spPr>
            <a:xfrm>
              <a:off x="13772114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3" name="object 11323"/>
            <p:cNvSpPr/>
            <p:nvPr/>
          </p:nvSpPr>
          <p:spPr>
            <a:xfrm>
              <a:off x="1377210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4" name="object 11324"/>
            <p:cNvSpPr/>
            <p:nvPr/>
          </p:nvSpPr>
          <p:spPr>
            <a:xfrm>
              <a:off x="1379240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5" name="object 11325"/>
            <p:cNvSpPr/>
            <p:nvPr/>
          </p:nvSpPr>
          <p:spPr>
            <a:xfrm>
              <a:off x="13772112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6" name="object 11326"/>
            <p:cNvSpPr/>
            <p:nvPr/>
          </p:nvSpPr>
          <p:spPr>
            <a:xfrm>
              <a:off x="16712451" y="2549315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81"/>
                  </a:lnTo>
                  <a:lnTo>
                    <a:pt x="30695" y="20281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7" name="object 11327"/>
            <p:cNvSpPr/>
            <p:nvPr/>
          </p:nvSpPr>
          <p:spPr>
            <a:xfrm>
              <a:off x="16712448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8" name="object 11328"/>
            <p:cNvSpPr/>
            <p:nvPr/>
          </p:nvSpPr>
          <p:spPr>
            <a:xfrm>
              <a:off x="16743149" y="25493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9" name="object 11329"/>
            <p:cNvSpPr/>
            <p:nvPr/>
          </p:nvSpPr>
          <p:spPr>
            <a:xfrm>
              <a:off x="16712448" y="254930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0" name="object 11330"/>
            <p:cNvSpPr/>
            <p:nvPr/>
          </p:nvSpPr>
          <p:spPr>
            <a:xfrm>
              <a:off x="16712454" y="2218068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1" name="object 11331"/>
            <p:cNvSpPr/>
            <p:nvPr/>
          </p:nvSpPr>
          <p:spPr>
            <a:xfrm>
              <a:off x="16712448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2" name="object 11332"/>
            <p:cNvSpPr/>
            <p:nvPr/>
          </p:nvSpPr>
          <p:spPr>
            <a:xfrm>
              <a:off x="16712448" y="2231443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3" name="object 11333"/>
            <p:cNvSpPr/>
            <p:nvPr/>
          </p:nvSpPr>
          <p:spPr>
            <a:xfrm>
              <a:off x="16743149" y="221807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4" name="object 11334"/>
            <p:cNvSpPr/>
            <p:nvPr/>
          </p:nvSpPr>
          <p:spPr>
            <a:xfrm>
              <a:off x="11519941" y="2549315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81"/>
                  </a:lnTo>
                  <a:lnTo>
                    <a:pt x="30695" y="20281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5" name="object 11335"/>
            <p:cNvSpPr/>
            <p:nvPr/>
          </p:nvSpPr>
          <p:spPr>
            <a:xfrm>
              <a:off x="11519939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6" name="object 11336"/>
            <p:cNvSpPr/>
            <p:nvPr/>
          </p:nvSpPr>
          <p:spPr>
            <a:xfrm>
              <a:off x="11519932" y="254930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7" name="object 11337"/>
            <p:cNvSpPr/>
            <p:nvPr/>
          </p:nvSpPr>
          <p:spPr>
            <a:xfrm>
              <a:off x="11519939" y="25493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8" name="object 11338"/>
            <p:cNvSpPr/>
            <p:nvPr/>
          </p:nvSpPr>
          <p:spPr>
            <a:xfrm>
              <a:off x="11519942" y="2218079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9" name="object 11339"/>
            <p:cNvSpPr/>
            <p:nvPr/>
          </p:nvSpPr>
          <p:spPr>
            <a:xfrm>
              <a:off x="11519939" y="2231443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0" name="object 11340"/>
            <p:cNvSpPr/>
            <p:nvPr/>
          </p:nvSpPr>
          <p:spPr>
            <a:xfrm>
              <a:off x="11519932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1" name="object 11341"/>
            <p:cNvSpPr/>
            <p:nvPr/>
          </p:nvSpPr>
          <p:spPr>
            <a:xfrm>
              <a:off x="11519939" y="22180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2" name="object 11342"/>
            <p:cNvSpPr/>
            <p:nvPr/>
          </p:nvSpPr>
          <p:spPr>
            <a:xfrm>
              <a:off x="14131544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3" name="object 11343"/>
            <p:cNvSpPr/>
            <p:nvPr/>
          </p:nvSpPr>
          <p:spPr>
            <a:xfrm>
              <a:off x="14131546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4" name="object 11344"/>
            <p:cNvSpPr/>
            <p:nvPr/>
          </p:nvSpPr>
          <p:spPr>
            <a:xfrm>
              <a:off x="1413154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5" name="object 11345"/>
            <p:cNvSpPr/>
            <p:nvPr/>
          </p:nvSpPr>
          <p:spPr>
            <a:xfrm>
              <a:off x="141449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6" name="object 11346"/>
            <p:cNvSpPr/>
            <p:nvPr/>
          </p:nvSpPr>
          <p:spPr>
            <a:xfrm>
              <a:off x="14470689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7" name="object 11347"/>
            <p:cNvSpPr/>
            <p:nvPr/>
          </p:nvSpPr>
          <p:spPr>
            <a:xfrm>
              <a:off x="14470683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8" name="object 11348"/>
            <p:cNvSpPr/>
            <p:nvPr/>
          </p:nvSpPr>
          <p:spPr>
            <a:xfrm>
              <a:off x="14470683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9" name="object 11349"/>
            <p:cNvSpPr/>
            <p:nvPr/>
          </p:nvSpPr>
          <p:spPr>
            <a:xfrm>
              <a:off x="14490981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0" name="object 11350"/>
            <p:cNvSpPr/>
            <p:nvPr/>
          </p:nvSpPr>
          <p:spPr>
            <a:xfrm>
              <a:off x="14118171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1" name="object 11351"/>
            <p:cNvSpPr/>
            <p:nvPr/>
          </p:nvSpPr>
          <p:spPr>
            <a:xfrm>
              <a:off x="14118173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2" name="object 11352"/>
            <p:cNvSpPr/>
            <p:nvPr/>
          </p:nvSpPr>
          <p:spPr>
            <a:xfrm>
              <a:off x="14118173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3" name="object 11353"/>
            <p:cNvSpPr/>
            <p:nvPr/>
          </p:nvSpPr>
          <p:spPr>
            <a:xfrm>
              <a:off x="14131546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4" name="object 11354"/>
            <p:cNvSpPr/>
            <p:nvPr/>
          </p:nvSpPr>
          <p:spPr>
            <a:xfrm>
              <a:off x="13772114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5" name="object 11355"/>
            <p:cNvSpPr/>
            <p:nvPr/>
          </p:nvSpPr>
          <p:spPr>
            <a:xfrm>
              <a:off x="137721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6" name="object 11356"/>
            <p:cNvSpPr/>
            <p:nvPr/>
          </p:nvSpPr>
          <p:spPr>
            <a:xfrm>
              <a:off x="13772108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7" name="object 11357"/>
            <p:cNvSpPr/>
            <p:nvPr/>
          </p:nvSpPr>
          <p:spPr>
            <a:xfrm>
              <a:off x="13792405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8" name="object 11358"/>
            <p:cNvSpPr/>
            <p:nvPr/>
          </p:nvSpPr>
          <p:spPr>
            <a:xfrm>
              <a:off x="13412673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9" name="object 11359"/>
            <p:cNvSpPr/>
            <p:nvPr/>
          </p:nvSpPr>
          <p:spPr>
            <a:xfrm>
              <a:off x="1341267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0" name="object 11360"/>
            <p:cNvSpPr/>
            <p:nvPr/>
          </p:nvSpPr>
          <p:spPr>
            <a:xfrm>
              <a:off x="13412672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1" name="object 11361"/>
            <p:cNvSpPr/>
            <p:nvPr/>
          </p:nvSpPr>
          <p:spPr>
            <a:xfrm>
              <a:off x="13426035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2" name="object 11362"/>
            <p:cNvSpPr/>
            <p:nvPr/>
          </p:nvSpPr>
          <p:spPr>
            <a:xfrm>
              <a:off x="13751811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3" name="object 11363"/>
            <p:cNvSpPr/>
            <p:nvPr/>
          </p:nvSpPr>
          <p:spPr>
            <a:xfrm>
              <a:off x="1375181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4" name="object 11364"/>
            <p:cNvSpPr/>
            <p:nvPr/>
          </p:nvSpPr>
          <p:spPr>
            <a:xfrm>
              <a:off x="1375181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5" name="object 11365"/>
            <p:cNvSpPr/>
            <p:nvPr/>
          </p:nvSpPr>
          <p:spPr>
            <a:xfrm>
              <a:off x="137721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6" name="object 11366"/>
            <p:cNvSpPr/>
            <p:nvPr/>
          </p:nvSpPr>
          <p:spPr>
            <a:xfrm>
              <a:off x="11519929" y="1143247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7" name="object 11367"/>
            <p:cNvSpPr/>
            <p:nvPr/>
          </p:nvSpPr>
          <p:spPr>
            <a:xfrm>
              <a:off x="11519932" y="114323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8" name="object 11368"/>
            <p:cNvSpPr/>
            <p:nvPr/>
          </p:nvSpPr>
          <p:spPr>
            <a:xfrm>
              <a:off x="11519939" y="11432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9" name="object 11369"/>
            <p:cNvSpPr/>
            <p:nvPr/>
          </p:nvSpPr>
          <p:spPr>
            <a:xfrm>
              <a:off x="11519939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0" name="object 11370"/>
            <p:cNvSpPr/>
            <p:nvPr/>
          </p:nvSpPr>
          <p:spPr>
            <a:xfrm>
              <a:off x="11519942" y="81201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1" name="object 11371"/>
            <p:cNvSpPr/>
            <p:nvPr/>
          </p:nvSpPr>
          <p:spPr>
            <a:xfrm>
              <a:off x="11519939" y="8253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2" name="object 11372"/>
            <p:cNvSpPr/>
            <p:nvPr/>
          </p:nvSpPr>
          <p:spPr>
            <a:xfrm>
              <a:off x="11519932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3" name="object 11373"/>
            <p:cNvSpPr/>
            <p:nvPr/>
          </p:nvSpPr>
          <p:spPr>
            <a:xfrm>
              <a:off x="11519939" y="81201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4" name="object 11374"/>
            <p:cNvSpPr/>
            <p:nvPr/>
          </p:nvSpPr>
          <p:spPr>
            <a:xfrm>
              <a:off x="11519929" y="116352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307"/>
                  </a:lnTo>
                  <a:lnTo>
                    <a:pt x="30695" y="20307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5" name="object 11375"/>
            <p:cNvSpPr/>
            <p:nvPr/>
          </p:nvSpPr>
          <p:spPr>
            <a:xfrm>
              <a:off x="11519932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6" name="object 11376"/>
            <p:cNvSpPr/>
            <p:nvPr/>
          </p:nvSpPr>
          <p:spPr>
            <a:xfrm>
              <a:off x="11519939" y="1163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7" name="object 11377"/>
            <p:cNvSpPr/>
            <p:nvPr/>
          </p:nvSpPr>
          <p:spPr>
            <a:xfrm>
              <a:off x="11519939" y="11838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8" name="object 11378"/>
            <p:cNvSpPr/>
            <p:nvPr/>
          </p:nvSpPr>
          <p:spPr>
            <a:xfrm>
              <a:off x="11519942" y="150167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9" name="object 11379"/>
            <p:cNvSpPr/>
            <p:nvPr/>
          </p:nvSpPr>
          <p:spPr>
            <a:xfrm>
              <a:off x="11519939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0" name="object 11380"/>
            <p:cNvSpPr/>
            <p:nvPr/>
          </p:nvSpPr>
          <p:spPr>
            <a:xfrm>
              <a:off x="11519932" y="150167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1" name="object 11381"/>
            <p:cNvSpPr/>
            <p:nvPr/>
          </p:nvSpPr>
          <p:spPr>
            <a:xfrm>
              <a:off x="11519939" y="150167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2" name="object 11382"/>
            <p:cNvSpPr/>
            <p:nvPr/>
          </p:nvSpPr>
          <p:spPr>
            <a:xfrm>
              <a:off x="11519941" y="1846268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3" name="object 11383"/>
            <p:cNvSpPr/>
            <p:nvPr/>
          </p:nvSpPr>
          <p:spPr>
            <a:xfrm>
              <a:off x="11519939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4" name="object 11384"/>
            <p:cNvSpPr/>
            <p:nvPr/>
          </p:nvSpPr>
          <p:spPr>
            <a:xfrm>
              <a:off x="11519932" y="184625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5" name="object 11385"/>
            <p:cNvSpPr/>
            <p:nvPr/>
          </p:nvSpPr>
          <p:spPr>
            <a:xfrm>
              <a:off x="11519939" y="18462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6" name="object 11386"/>
            <p:cNvSpPr/>
            <p:nvPr/>
          </p:nvSpPr>
          <p:spPr>
            <a:xfrm>
              <a:off x="11519942" y="1515042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7" name="object 11387"/>
            <p:cNvSpPr/>
            <p:nvPr/>
          </p:nvSpPr>
          <p:spPr>
            <a:xfrm>
              <a:off x="11519939" y="15284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8" name="object 11388"/>
            <p:cNvSpPr/>
            <p:nvPr/>
          </p:nvSpPr>
          <p:spPr>
            <a:xfrm>
              <a:off x="11519932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9" name="object 11389"/>
            <p:cNvSpPr/>
            <p:nvPr/>
          </p:nvSpPr>
          <p:spPr>
            <a:xfrm>
              <a:off x="11519939" y="15150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0" name="object 11390"/>
            <p:cNvSpPr/>
            <p:nvPr/>
          </p:nvSpPr>
          <p:spPr>
            <a:xfrm>
              <a:off x="11519929" y="256960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1" name="object 11391"/>
            <p:cNvSpPr/>
            <p:nvPr/>
          </p:nvSpPr>
          <p:spPr>
            <a:xfrm>
              <a:off x="11519932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2" name="object 11392"/>
            <p:cNvSpPr/>
            <p:nvPr/>
          </p:nvSpPr>
          <p:spPr>
            <a:xfrm>
              <a:off x="11519939" y="25696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3" name="object 11393"/>
            <p:cNvSpPr/>
            <p:nvPr/>
          </p:nvSpPr>
          <p:spPr>
            <a:xfrm>
              <a:off x="11519939" y="258989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4" name="object 11394"/>
            <p:cNvSpPr/>
            <p:nvPr/>
          </p:nvSpPr>
          <p:spPr>
            <a:xfrm>
              <a:off x="11519942" y="2907754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5" name="object 11395"/>
            <p:cNvSpPr/>
            <p:nvPr/>
          </p:nvSpPr>
          <p:spPr>
            <a:xfrm>
              <a:off x="11519939" y="29211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6" name="object 11396"/>
            <p:cNvSpPr/>
            <p:nvPr/>
          </p:nvSpPr>
          <p:spPr>
            <a:xfrm>
              <a:off x="11519932" y="290774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7" name="object 11397"/>
            <p:cNvSpPr/>
            <p:nvPr/>
          </p:nvSpPr>
          <p:spPr>
            <a:xfrm>
              <a:off x="11519939" y="290774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8" name="object 11398"/>
            <p:cNvSpPr/>
            <p:nvPr/>
          </p:nvSpPr>
          <p:spPr>
            <a:xfrm>
              <a:off x="11519929" y="3252336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20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9" name="object 11399"/>
            <p:cNvSpPr/>
            <p:nvPr/>
          </p:nvSpPr>
          <p:spPr>
            <a:xfrm>
              <a:off x="11519932" y="325233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0" name="object 11400"/>
            <p:cNvSpPr/>
            <p:nvPr/>
          </p:nvSpPr>
          <p:spPr>
            <a:xfrm>
              <a:off x="11519939" y="325233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1" name="object 11401"/>
            <p:cNvSpPr/>
            <p:nvPr/>
          </p:nvSpPr>
          <p:spPr>
            <a:xfrm>
              <a:off x="11519939" y="3272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2" name="object 11402"/>
            <p:cNvSpPr/>
            <p:nvPr/>
          </p:nvSpPr>
          <p:spPr>
            <a:xfrm>
              <a:off x="11519942" y="292111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3" name="object 11403"/>
            <p:cNvSpPr/>
            <p:nvPr/>
          </p:nvSpPr>
          <p:spPr>
            <a:xfrm>
              <a:off x="11519939" y="29344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4" name="object 11404"/>
            <p:cNvSpPr/>
            <p:nvPr/>
          </p:nvSpPr>
          <p:spPr>
            <a:xfrm>
              <a:off x="11519932" y="29211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5" name="object 11405"/>
            <p:cNvSpPr/>
            <p:nvPr/>
          </p:nvSpPr>
          <p:spPr>
            <a:xfrm>
              <a:off x="11519939" y="292111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6" name="object 11406"/>
            <p:cNvSpPr/>
            <p:nvPr/>
          </p:nvSpPr>
          <p:spPr>
            <a:xfrm>
              <a:off x="11519941" y="3272630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20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7" name="object 11407"/>
            <p:cNvSpPr/>
            <p:nvPr/>
          </p:nvSpPr>
          <p:spPr>
            <a:xfrm>
              <a:off x="11519939" y="3292930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8" name="object 11408"/>
            <p:cNvSpPr/>
            <p:nvPr/>
          </p:nvSpPr>
          <p:spPr>
            <a:xfrm>
              <a:off x="11519932" y="3272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9" name="object 11409"/>
            <p:cNvSpPr/>
            <p:nvPr/>
          </p:nvSpPr>
          <p:spPr>
            <a:xfrm>
              <a:off x="11519939" y="32726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0" name="object 11410"/>
            <p:cNvSpPr/>
            <p:nvPr/>
          </p:nvSpPr>
          <p:spPr>
            <a:xfrm>
              <a:off x="11519931" y="3610780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60"/>
                  </a:lnTo>
                  <a:lnTo>
                    <a:pt x="30700" y="13360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1" name="object 11411"/>
            <p:cNvSpPr/>
            <p:nvPr/>
          </p:nvSpPr>
          <p:spPr>
            <a:xfrm>
              <a:off x="11519932" y="36107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2" name="object 11412"/>
            <p:cNvSpPr/>
            <p:nvPr/>
          </p:nvSpPr>
          <p:spPr>
            <a:xfrm>
              <a:off x="11519939" y="361077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3" name="object 11413"/>
            <p:cNvSpPr/>
            <p:nvPr/>
          </p:nvSpPr>
          <p:spPr>
            <a:xfrm>
              <a:off x="11519939" y="362414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4" name="object 11414"/>
            <p:cNvSpPr/>
            <p:nvPr/>
          </p:nvSpPr>
          <p:spPr>
            <a:xfrm>
              <a:off x="16712451" y="1143247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5" name="object 11415"/>
            <p:cNvSpPr/>
            <p:nvPr/>
          </p:nvSpPr>
          <p:spPr>
            <a:xfrm>
              <a:off x="16712448" y="114323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6" name="object 11416"/>
            <p:cNvSpPr/>
            <p:nvPr/>
          </p:nvSpPr>
          <p:spPr>
            <a:xfrm>
              <a:off x="16712448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7" name="object 11417"/>
            <p:cNvSpPr/>
            <p:nvPr/>
          </p:nvSpPr>
          <p:spPr>
            <a:xfrm>
              <a:off x="16743149" y="11432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8" name="object 11418"/>
            <p:cNvSpPr/>
            <p:nvPr/>
          </p:nvSpPr>
          <p:spPr>
            <a:xfrm>
              <a:off x="16712454" y="81201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9" name="object 11419"/>
            <p:cNvSpPr/>
            <p:nvPr/>
          </p:nvSpPr>
          <p:spPr>
            <a:xfrm>
              <a:off x="16712448" y="8253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0" name="object 11420"/>
            <p:cNvSpPr/>
            <p:nvPr/>
          </p:nvSpPr>
          <p:spPr>
            <a:xfrm>
              <a:off x="16743149" y="81201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1" name="object 11421"/>
            <p:cNvSpPr/>
            <p:nvPr/>
          </p:nvSpPr>
          <p:spPr>
            <a:xfrm>
              <a:off x="16712448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2" name="object 11422"/>
            <p:cNvSpPr/>
            <p:nvPr/>
          </p:nvSpPr>
          <p:spPr>
            <a:xfrm>
              <a:off x="16712451" y="116352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307"/>
                  </a:lnTo>
                  <a:lnTo>
                    <a:pt x="30695" y="20307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3" name="object 11423"/>
            <p:cNvSpPr/>
            <p:nvPr/>
          </p:nvSpPr>
          <p:spPr>
            <a:xfrm>
              <a:off x="16712448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4" name="object 11424"/>
            <p:cNvSpPr/>
            <p:nvPr/>
          </p:nvSpPr>
          <p:spPr>
            <a:xfrm>
              <a:off x="16712448" y="11838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5" name="object 11425"/>
            <p:cNvSpPr/>
            <p:nvPr/>
          </p:nvSpPr>
          <p:spPr>
            <a:xfrm>
              <a:off x="16743149" y="11635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6" name="object 11426"/>
            <p:cNvSpPr/>
            <p:nvPr/>
          </p:nvSpPr>
          <p:spPr>
            <a:xfrm>
              <a:off x="16712454" y="150167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7" name="object 11427"/>
            <p:cNvSpPr/>
            <p:nvPr/>
          </p:nvSpPr>
          <p:spPr>
            <a:xfrm>
              <a:off x="16712448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8" name="object 11428"/>
            <p:cNvSpPr/>
            <p:nvPr/>
          </p:nvSpPr>
          <p:spPr>
            <a:xfrm>
              <a:off x="16743149" y="15016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9" name="object 11429"/>
            <p:cNvSpPr/>
            <p:nvPr/>
          </p:nvSpPr>
          <p:spPr>
            <a:xfrm>
              <a:off x="16712448" y="150167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0" name="object 11430"/>
            <p:cNvSpPr/>
            <p:nvPr/>
          </p:nvSpPr>
          <p:spPr>
            <a:xfrm>
              <a:off x="16712451" y="1846268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1" name="object 11431"/>
            <p:cNvSpPr/>
            <p:nvPr/>
          </p:nvSpPr>
          <p:spPr>
            <a:xfrm>
              <a:off x="16712448" y="184625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2" name="object 11432"/>
            <p:cNvSpPr/>
            <p:nvPr/>
          </p:nvSpPr>
          <p:spPr>
            <a:xfrm>
              <a:off x="16712448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3" name="object 11433"/>
            <p:cNvSpPr/>
            <p:nvPr/>
          </p:nvSpPr>
          <p:spPr>
            <a:xfrm>
              <a:off x="16743149" y="184625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4" name="object 11434"/>
            <p:cNvSpPr/>
            <p:nvPr/>
          </p:nvSpPr>
          <p:spPr>
            <a:xfrm>
              <a:off x="16712454" y="1515042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5" name="object 11435"/>
            <p:cNvSpPr/>
            <p:nvPr/>
          </p:nvSpPr>
          <p:spPr>
            <a:xfrm>
              <a:off x="16712448" y="15284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6" name="object 11436"/>
            <p:cNvSpPr/>
            <p:nvPr/>
          </p:nvSpPr>
          <p:spPr>
            <a:xfrm>
              <a:off x="16743149" y="15150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7" name="object 11437"/>
            <p:cNvSpPr/>
            <p:nvPr/>
          </p:nvSpPr>
          <p:spPr>
            <a:xfrm>
              <a:off x="16712448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8" name="object 11438"/>
            <p:cNvSpPr/>
            <p:nvPr/>
          </p:nvSpPr>
          <p:spPr>
            <a:xfrm>
              <a:off x="16712451" y="1866563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9" name="object 11439"/>
            <p:cNvSpPr/>
            <p:nvPr/>
          </p:nvSpPr>
          <p:spPr>
            <a:xfrm>
              <a:off x="16712448" y="188685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0" name="object 11440"/>
            <p:cNvSpPr/>
            <p:nvPr/>
          </p:nvSpPr>
          <p:spPr>
            <a:xfrm>
              <a:off x="16743149" y="18665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1" name="object 11441"/>
            <p:cNvSpPr/>
            <p:nvPr/>
          </p:nvSpPr>
          <p:spPr>
            <a:xfrm>
              <a:off x="16712448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2" name="object 11442"/>
            <p:cNvSpPr/>
            <p:nvPr/>
          </p:nvSpPr>
          <p:spPr>
            <a:xfrm>
              <a:off x="16712454" y="220470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3" name="object 11443"/>
            <p:cNvSpPr/>
            <p:nvPr/>
          </p:nvSpPr>
          <p:spPr>
            <a:xfrm>
              <a:off x="16712448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4" name="object 11444"/>
            <p:cNvSpPr/>
            <p:nvPr/>
          </p:nvSpPr>
          <p:spPr>
            <a:xfrm>
              <a:off x="16743149" y="220470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5" name="object 11445"/>
            <p:cNvSpPr/>
            <p:nvPr/>
          </p:nvSpPr>
          <p:spPr>
            <a:xfrm>
              <a:off x="16712448" y="220470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6" name="object 11446"/>
            <p:cNvSpPr/>
            <p:nvPr/>
          </p:nvSpPr>
          <p:spPr>
            <a:xfrm>
              <a:off x="16712451" y="256960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7" name="object 11447"/>
            <p:cNvSpPr/>
            <p:nvPr/>
          </p:nvSpPr>
          <p:spPr>
            <a:xfrm>
              <a:off x="16712448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8" name="object 11448"/>
            <p:cNvSpPr/>
            <p:nvPr/>
          </p:nvSpPr>
          <p:spPr>
            <a:xfrm>
              <a:off x="16712448" y="258989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9" name="object 11449"/>
            <p:cNvSpPr/>
            <p:nvPr/>
          </p:nvSpPr>
          <p:spPr>
            <a:xfrm>
              <a:off x="16743149" y="25696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0" name="object 11450"/>
            <p:cNvSpPr/>
            <p:nvPr/>
          </p:nvSpPr>
          <p:spPr>
            <a:xfrm>
              <a:off x="11519942" y="1866561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700" y="0"/>
                  </a:moveTo>
                  <a:lnTo>
                    <a:pt x="0" y="0"/>
                  </a:lnTo>
                  <a:lnTo>
                    <a:pt x="0" y="20292"/>
                  </a:lnTo>
                  <a:lnTo>
                    <a:pt x="30700" y="20292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1" name="object 11451"/>
            <p:cNvSpPr/>
            <p:nvPr/>
          </p:nvSpPr>
          <p:spPr>
            <a:xfrm>
              <a:off x="11519939" y="188685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2" name="object 11452"/>
            <p:cNvSpPr/>
            <p:nvPr/>
          </p:nvSpPr>
          <p:spPr>
            <a:xfrm>
              <a:off x="11519932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3" name="object 11453"/>
            <p:cNvSpPr/>
            <p:nvPr/>
          </p:nvSpPr>
          <p:spPr>
            <a:xfrm>
              <a:off x="11519939" y="18665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4" name="object 11454"/>
            <p:cNvSpPr/>
            <p:nvPr/>
          </p:nvSpPr>
          <p:spPr>
            <a:xfrm>
              <a:off x="11519942" y="220470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5" name="object 11455"/>
            <p:cNvSpPr/>
            <p:nvPr/>
          </p:nvSpPr>
          <p:spPr>
            <a:xfrm>
              <a:off x="11519939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6" name="object 11456"/>
            <p:cNvSpPr/>
            <p:nvPr/>
          </p:nvSpPr>
          <p:spPr>
            <a:xfrm>
              <a:off x="11519932" y="220470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7" name="object 11457"/>
            <p:cNvSpPr/>
            <p:nvPr/>
          </p:nvSpPr>
          <p:spPr>
            <a:xfrm>
              <a:off x="11519939" y="220470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8" name="object 11458"/>
            <p:cNvSpPr/>
            <p:nvPr/>
          </p:nvSpPr>
          <p:spPr>
            <a:xfrm>
              <a:off x="1197491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9" name="object 11459"/>
            <p:cNvSpPr/>
            <p:nvPr/>
          </p:nvSpPr>
          <p:spPr>
            <a:xfrm>
              <a:off x="1197492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0" name="object 11460"/>
            <p:cNvSpPr/>
            <p:nvPr/>
          </p:nvSpPr>
          <p:spPr>
            <a:xfrm>
              <a:off x="12314075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1" name="object 11461"/>
            <p:cNvSpPr/>
            <p:nvPr/>
          </p:nvSpPr>
          <p:spPr>
            <a:xfrm>
              <a:off x="12314065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2" name="object 11462"/>
            <p:cNvSpPr/>
            <p:nvPr/>
          </p:nvSpPr>
          <p:spPr>
            <a:xfrm>
              <a:off x="1268042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3" name="object 11463"/>
            <p:cNvSpPr/>
            <p:nvPr/>
          </p:nvSpPr>
          <p:spPr>
            <a:xfrm>
              <a:off x="12680431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4" name="object 11464"/>
            <p:cNvSpPr/>
            <p:nvPr/>
          </p:nvSpPr>
          <p:spPr>
            <a:xfrm>
              <a:off x="12334367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303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303" y="30700"/>
                  </a:lnTo>
                  <a:lnTo>
                    <a:pt x="20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5" name="object 11465"/>
            <p:cNvSpPr/>
            <p:nvPr/>
          </p:nvSpPr>
          <p:spPr>
            <a:xfrm>
              <a:off x="1233436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3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6" name="object 11466"/>
            <p:cNvSpPr/>
            <p:nvPr/>
          </p:nvSpPr>
          <p:spPr>
            <a:xfrm>
              <a:off x="1269378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7" name="object 11467"/>
            <p:cNvSpPr/>
            <p:nvPr/>
          </p:nvSpPr>
          <p:spPr>
            <a:xfrm>
              <a:off x="12693798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8" name="object 11468"/>
            <p:cNvSpPr/>
            <p:nvPr/>
          </p:nvSpPr>
          <p:spPr>
            <a:xfrm>
              <a:off x="13032932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9" name="object 11469"/>
            <p:cNvSpPr/>
            <p:nvPr/>
          </p:nvSpPr>
          <p:spPr>
            <a:xfrm>
              <a:off x="13032938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0" name="object 11470"/>
            <p:cNvSpPr/>
            <p:nvPr/>
          </p:nvSpPr>
          <p:spPr>
            <a:xfrm>
              <a:off x="13399300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1" name="object 11471"/>
            <p:cNvSpPr/>
            <p:nvPr/>
          </p:nvSpPr>
          <p:spPr>
            <a:xfrm>
              <a:off x="13399299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2" name="object 11472"/>
            <p:cNvSpPr/>
            <p:nvPr/>
          </p:nvSpPr>
          <p:spPr>
            <a:xfrm>
              <a:off x="13053246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3" name="object 11473"/>
            <p:cNvSpPr/>
            <p:nvPr/>
          </p:nvSpPr>
          <p:spPr>
            <a:xfrm>
              <a:off x="13053234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4" name="object 11474"/>
            <p:cNvSpPr/>
            <p:nvPr/>
          </p:nvSpPr>
          <p:spPr>
            <a:xfrm>
              <a:off x="14837042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5" name="object 11475"/>
            <p:cNvSpPr/>
            <p:nvPr/>
          </p:nvSpPr>
          <p:spPr>
            <a:xfrm>
              <a:off x="1483704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6" name="object 11476"/>
            <p:cNvSpPr/>
            <p:nvPr/>
          </p:nvSpPr>
          <p:spPr>
            <a:xfrm>
              <a:off x="14490982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7" name="object 11477"/>
            <p:cNvSpPr/>
            <p:nvPr/>
          </p:nvSpPr>
          <p:spPr>
            <a:xfrm>
              <a:off x="14490981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8" name="object 11478"/>
            <p:cNvSpPr/>
            <p:nvPr/>
          </p:nvSpPr>
          <p:spPr>
            <a:xfrm>
              <a:off x="14850415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9" name="object 11479"/>
            <p:cNvSpPr/>
            <p:nvPr/>
          </p:nvSpPr>
          <p:spPr>
            <a:xfrm>
              <a:off x="14850417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0" name="object 11480"/>
            <p:cNvSpPr/>
            <p:nvPr/>
          </p:nvSpPr>
          <p:spPr>
            <a:xfrm>
              <a:off x="11961554" y="3688999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1" name="object 11481"/>
            <p:cNvSpPr/>
            <p:nvPr/>
          </p:nvSpPr>
          <p:spPr>
            <a:xfrm>
              <a:off x="1196155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2" name="object 11482"/>
            <p:cNvSpPr/>
            <p:nvPr/>
          </p:nvSpPr>
          <p:spPr>
            <a:xfrm>
              <a:off x="11615489" y="3688999"/>
              <a:ext cx="20955" cy="31115"/>
            </a:xfrm>
            <a:custGeom>
              <a:avLst/>
              <a:gdLst/>
              <a:ahLst/>
              <a:cxnLst/>
              <a:rect l="l" t="t" r="r" b="b"/>
              <a:pathLst>
                <a:path w="20954" h="31114">
                  <a:moveTo>
                    <a:pt x="20596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596" y="30700"/>
                  </a:lnTo>
                  <a:lnTo>
                    <a:pt x="20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3" name="object 11483"/>
            <p:cNvSpPr/>
            <p:nvPr/>
          </p:nvSpPr>
          <p:spPr>
            <a:xfrm>
              <a:off x="11615489" y="371970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4" name="object 11484"/>
            <p:cNvSpPr/>
            <p:nvPr/>
          </p:nvSpPr>
          <p:spPr>
            <a:xfrm>
              <a:off x="13032435" y="2443765"/>
              <a:ext cx="204470" cy="177800"/>
            </a:xfrm>
            <a:custGeom>
              <a:avLst/>
              <a:gdLst/>
              <a:ahLst/>
              <a:cxnLst/>
              <a:rect l="l" t="t" r="r" b="b"/>
              <a:pathLst>
                <a:path w="204469" h="177800">
                  <a:moveTo>
                    <a:pt x="204279" y="0"/>
                  </a:moveTo>
                  <a:lnTo>
                    <a:pt x="189915" y="0"/>
                  </a:lnTo>
                  <a:lnTo>
                    <a:pt x="189915" y="170180"/>
                  </a:lnTo>
                  <a:lnTo>
                    <a:pt x="0" y="170180"/>
                  </a:lnTo>
                  <a:lnTo>
                    <a:pt x="0" y="177800"/>
                  </a:lnTo>
                  <a:lnTo>
                    <a:pt x="204279" y="177800"/>
                  </a:lnTo>
                  <a:lnTo>
                    <a:pt x="204279" y="170180"/>
                  </a:lnTo>
                  <a:lnTo>
                    <a:pt x="20427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5" name="object 11485"/>
            <p:cNvSpPr/>
            <p:nvPr/>
          </p:nvSpPr>
          <p:spPr>
            <a:xfrm>
              <a:off x="13209555" y="254947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3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6" name="object 11486"/>
            <p:cNvSpPr/>
            <p:nvPr/>
          </p:nvSpPr>
          <p:spPr>
            <a:xfrm>
              <a:off x="13215628" y="254672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7" name="object 11487"/>
            <p:cNvSpPr/>
            <p:nvPr/>
          </p:nvSpPr>
          <p:spPr>
            <a:xfrm>
              <a:off x="13179487" y="2579559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69">
                  <a:moveTo>
                    <a:pt x="0" y="931"/>
                  </a:moveTo>
                  <a:lnTo>
                    <a:pt x="3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8" name="object 11488"/>
            <p:cNvSpPr/>
            <p:nvPr/>
          </p:nvSpPr>
          <p:spPr>
            <a:xfrm>
              <a:off x="13179487" y="2543854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69">
                  <a:moveTo>
                    <a:pt x="0" y="0"/>
                  </a:moveTo>
                  <a:lnTo>
                    <a:pt x="34208" y="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9" name="object 11489"/>
            <p:cNvSpPr/>
            <p:nvPr/>
          </p:nvSpPr>
          <p:spPr>
            <a:xfrm>
              <a:off x="13213693" y="2544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068" y="31"/>
                  </a:lnTo>
                  <a:lnTo>
                    <a:pt x="1937" y="890"/>
                  </a:lnTo>
                  <a:lnTo>
                    <a:pt x="1937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0" name="object 11490"/>
            <p:cNvSpPr/>
            <p:nvPr/>
          </p:nvSpPr>
          <p:spPr>
            <a:xfrm>
              <a:off x="13213691" y="25775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37" y="0"/>
                  </a:moveTo>
                  <a:lnTo>
                    <a:pt x="1937" y="1068"/>
                  </a:lnTo>
                  <a:lnTo>
                    <a:pt x="1068" y="1926"/>
                  </a:lnTo>
                  <a:lnTo>
                    <a:pt x="0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1" name="object 11491"/>
            <p:cNvSpPr/>
            <p:nvPr/>
          </p:nvSpPr>
          <p:spPr>
            <a:xfrm>
              <a:off x="13161163" y="2543853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30">
                  <a:moveTo>
                    <a:pt x="18324" y="36637"/>
                  </a:moveTo>
                  <a:lnTo>
                    <a:pt x="11184" y="35195"/>
                  </a:lnTo>
                  <a:lnTo>
                    <a:pt x="5361" y="31264"/>
                  </a:lnTo>
                  <a:lnTo>
                    <a:pt x="1437" y="25439"/>
                  </a:lnTo>
                  <a:lnTo>
                    <a:pt x="0" y="18313"/>
                  </a:lnTo>
                  <a:lnTo>
                    <a:pt x="1437" y="11184"/>
                  </a:lnTo>
                  <a:lnTo>
                    <a:pt x="5361" y="5363"/>
                  </a:lnTo>
                  <a:lnTo>
                    <a:pt x="11184" y="1439"/>
                  </a:ln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2" name="object 11492"/>
            <p:cNvSpPr/>
            <p:nvPr/>
          </p:nvSpPr>
          <p:spPr>
            <a:xfrm>
              <a:off x="13204754" y="25445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2680" y="73"/>
                  </a:lnTo>
                  <a:lnTo>
                    <a:pt x="4806" y="2282"/>
                  </a:lnTo>
                  <a:lnTo>
                    <a:pt x="4806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3" name="object 11493"/>
            <p:cNvSpPr/>
            <p:nvPr/>
          </p:nvSpPr>
          <p:spPr>
            <a:xfrm>
              <a:off x="13204749" y="25748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806" y="0"/>
                  </a:moveTo>
                  <a:lnTo>
                    <a:pt x="4806" y="2701"/>
                  </a:lnTo>
                  <a:lnTo>
                    <a:pt x="2680" y="4868"/>
                  </a:ln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4" name="object 11494"/>
            <p:cNvSpPr/>
            <p:nvPr/>
          </p:nvSpPr>
          <p:spPr>
            <a:xfrm>
              <a:off x="13067102" y="258403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5" name="object 11495"/>
            <p:cNvSpPr/>
            <p:nvPr/>
          </p:nvSpPr>
          <p:spPr>
            <a:xfrm>
              <a:off x="13067102" y="258069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340"/>
                  </a:moveTo>
                  <a:lnTo>
                    <a:pt x="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6" name="object 11496"/>
            <p:cNvSpPr/>
            <p:nvPr/>
          </p:nvSpPr>
          <p:spPr>
            <a:xfrm>
              <a:off x="13067392" y="2577467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3225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7" name="object 11497"/>
            <p:cNvSpPr/>
            <p:nvPr/>
          </p:nvSpPr>
          <p:spPr>
            <a:xfrm>
              <a:off x="13068237" y="257444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2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8" name="object 11498"/>
            <p:cNvSpPr/>
            <p:nvPr/>
          </p:nvSpPr>
          <p:spPr>
            <a:xfrm>
              <a:off x="13069627" y="25717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22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9" name="object 11499"/>
            <p:cNvSpPr/>
            <p:nvPr/>
          </p:nvSpPr>
          <p:spPr>
            <a:xfrm>
              <a:off x="13071503" y="25694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24"/>
                  </a:moveTo>
                  <a:lnTo>
                    <a:pt x="23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0" name="object 11500"/>
            <p:cNvSpPr/>
            <p:nvPr/>
          </p:nvSpPr>
          <p:spPr>
            <a:xfrm>
              <a:off x="13073831" y="256754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63"/>
                  </a:moveTo>
                  <a:lnTo>
                    <a:pt x="2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1" name="object 11501"/>
            <p:cNvSpPr/>
            <p:nvPr/>
          </p:nvSpPr>
          <p:spPr>
            <a:xfrm>
              <a:off x="13076483" y="256460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2942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2" name="object 11502"/>
            <p:cNvSpPr/>
            <p:nvPr/>
          </p:nvSpPr>
          <p:spPr>
            <a:xfrm>
              <a:off x="13082938" y="256277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1821"/>
                  </a:moveTo>
                  <a:lnTo>
                    <a:pt x="68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3" name="object 11503"/>
            <p:cNvSpPr/>
            <p:nvPr/>
          </p:nvSpPr>
          <p:spPr>
            <a:xfrm>
              <a:off x="13089769" y="2562173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596"/>
                  </a:moveTo>
                  <a:lnTo>
                    <a:pt x="7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4" name="object 11504"/>
            <p:cNvSpPr/>
            <p:nvPr/>
          </p:nvSpPr>
          <p:spPr>
            <a:xfrm>
              <a:off x="13096806" y="256217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7025" y="5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5" name="object 11505"/>
            <p:cNvSpPr/>
            <p:nvPr/>
          </p:nvSpPr>
          <p:spPr>
            <a:xfrm>
              <a:off x="13103832" y="2562770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0"/>
                  </a:moveTo>
                  <a:lnTo>
                    <a:pt x="6827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6" name="object 11506"/>
            <p:cNvSpPr/>
            <p:nvPr/>
          </p:nvSpPr>
          <p:spPr>
            <a:xfrm>
              <a:off x="13110664" y="256459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6460" y="2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7" name="object 11507"/>
            <p:cNvSpPr/>
            <p:nvPr/>
          </p:nvSpPr>
          <p:spPr>
            <a:xfrm>
              <a:off x="13117128" y="25675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267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8" name="object 11508"/>
            <p:cNvSpPr/>
            <p:nvPr/>
          </p:nvSpPr>
          <p:spPr>
            <a:xfrm>
              <a:off x="13119798" y="25694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2303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9" name="object 11509"/>
            <p:cNvSpPr/>
            <p:nvPr/>
          </p:nvSpPr>
          <p:spPr>
            <a:xfrm>
              <a:off x="13122099" y="25717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84" y="2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0" name="object 11510"/>
            <p:cNvSpPr/>
            <p:nvPr/>
          </p:nvSpPr>
          <p:spPr>
            <a:xfrm>
              <a:off x="13123985" y="25744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382" y="30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1" name="object 11511"/>
            <p:cNvSpPr/>
            <p:nvPr/>
          </p:nvSpPr>
          <p:spPr>
            <a:xfrm>
              <a:off x="13125366" y="25774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0"/>
                  </a:moveTo>
                  <a:lnTo>
                    <a:pt x="869" y="3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2" name="object 11512"/>
            <p:cNvSpPr/>
            <p:nvPr/>
          </p:nvSpPr>
          <p:spPr>
            <a:xfrm>
              <a:off x="13126236" y="2580692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272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3" name="object 11513"/>
            <p:cNvSpPr/>
            <p:nvPr/>
          </p:nvSpPr>
          <p:spPr>
            <a:xfrm>
              <a:off x="13126510" y="258403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4" name="object 11514"/>
            <p:cNvSpPr/>
            <p:nvPr/>
          </p:nvSpPr>
          <p:spPr>
            <a:xfrm>
              <a:off x="13067098" y="260673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5" name="object 11515"/>
            <p:cNvSpPr/>
            <p:nvPr/>
          </p:nvSpPr>
          <p:spPr>
            <a:xfrm>
              <a:off x="11595185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6" name="object 11516"/>
            <p:cNvSpPr/>
            <p:nvPr/>
          </p:nvSpPr>
          <p:spPr>
            <a:xfrm>
              <a:off x="1159519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7" name="object 11517"/>
            <p:cNvSpPr/>
            <p:nvPr/>
          </p:nvSpPr>
          <p:spPr>
            <a:xfrm>
              <a:off x="1159519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8" name="object 11518"/>
            <p:cNvSpPr/>
            <p:nvPr/>
          </p:nvSpPr>
          <p:spPr>
            <a:xfrm>
              <a:off x="11615489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9" name="object 11519"/>
            <p:cNvSpPr/>
            <p:nvPr/>
          </p:nvSpPr>
          <p:spPr>
            <a:xfrm>
              <a:off x="11519931" y="362415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0" name="object 11520"/>
            <p:cNvSpPr/>
            <p:nvPr/>
          </p:nvSpPr>
          <p:spPr>
            <a:xfrm>
              <a:off x="11519932" y="362414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1" name="object 11521"/>
            <p:cNvSpPr/>
            <p:nvPr/>
          </p:nvSpPr>
          <p:spPr>
            <a:xfrm>
              <a:off x="11519939" y="36241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2" name="object 11522"/>
            <p:cNvSpPr/>
            <p:nvPr/>
          </p:nvSpPr>
          <p:spPr>
            <a:xfrm>
              <a:off x="11519939" y="36375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3" name="object 11523"/>
            <p:cNvSpPr/>
            <p:nvPr/>
          </p:nvSpPr>
          <p:spPr>
            <a:xfrm>
              <a:off x="11544695" y="36889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36" y="0"/>
                  </a:moveTo>
                  <a:lnTo>
                    <a:pt x="0" y="0"/>
                  </a:lnTo>
                  <a:lnTo>
                    <a:pt x="0" y="5947"/>
                  </a:lnTo>
                  <a:lnTo>
                    <a:pt x="5936" y="594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4" name="object 11524"/>
            <p:cNvSpPr/>
            <p:nvPr/>
          </p:nvSpPr>
          <p:spPr>
            <a:xfrm>
              <a:off x="11544693" y="36949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5" name="object 11525"/>
            <p:cNvSpPr/>
            <p:nvPr/>
          </p:nvSpPr>
          <p:spPr>
            <a:xfrm>
              <a:off x="11550633" y="368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6" name="object 11526"/>
            <p:cNvSpPr/>
            <p:nvPr/>
          </p:nvSpPr>
          <p:spPr>
            <a:xfrm>
              <a:off x="11544696" y="36889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7" name="object 11527"/>
            <p:cNvSpPr/>
            <p:nvPr/>
          </p:nvSpPr>
          <p:spPr>
            <a:xfrm>
              <a:off x="11544693" y="3688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8" name="object 11528"/>
            <p:cNvSpPr/>
            <p:nvPr/>
          </p:nvSpPr>
          <p:spPr>
            <a:xfrm>
              <a:off x="13404579" y="3243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9" name="object 11529"/>
            <p:cNvSpPr/>
            <p:nvPr/>
          </p:nvSpPr>
          <p:spPr>
            <a:xfrm>
              <a:off x="13434232" y="3243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0" name="object 11530"/>
            <p:cNvSpPr/>
            <p:nvPr/>
          </p:nvSpPr>
          <p:spPr>
            <a:xfrm>
              <a:off x="13404579" y="32338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1" name="object 11531"/>
            <p:cNvSpPr/>
            <p:nvPr/>
          </p:nvSpPr>
          <p:spPr>
            <a:xfrm>
              <a:off x="13434232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2" name="object 11532"/>
            <p:cNvSpPr/>
            <p:nvPr/>
          </p:nvSpPr>
          <p:spPr>
            <a:xfrm>
              <a:off x="13404580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3" name="object 11533"/>
            <p:cNvSpPr/>
            <p:nvPr/>
          </p:nvSpPr>
          <p:spPr>
            <a:xfrm>
              <a:off x="13404800" y="3243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4" name="object 11534"/>
            <p:cNvSpPr/>
            <p:nvPr/>
          </p:nvSpPr>
          <p:spPr>
            <a:xfrm>
              <a:off x="13434010" y="3243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5" name="object 11535"/>
            <p:cNvSpPr/>
            <p:nvPr/>
          </p:nvSpPr>
          <p:spPr>
            <a:xfrm>
              <a:off x="13404800" y="32338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6" name="object 11536"/>
            <p:cNvSpPr/>
            <p:nvPr/>
          </p:nvSpPr>
          <p:spPr>
            <a:xfrm>
              <a:off x="13434001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7" name="object 11537"/>
            <p:cNvSpPr/>
            <p:nvPr/>
          </p:nvSpPr>
          <p:spPr>
            <a:xfrm>
              <a:off x="13404791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8" name="object 11538"/>
            <p:cNvSpPr/>
            <p:nvPr/>
          </p:nvSpPr>
          <p:spPr>
            <a:xfrm>
              <a:off x="13010655" y="305805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w="0" h="215264">
                  <a:moveTo>
                    <a:pt x="0" y="214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9" name="object 11539"/>
            <p:cNvSpPr/>
            <p:nvPr/>
          </p:nvSpPr>
          <p:spPr>
            <a:xfrm>
              <a:off x="13010655" y="305805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 h="0">
                  <a:moveTo>
                    <a:pt x="0" y="0"/>
                  </a:moveTo>
                  <a:lnTo>
                    <a:pt x="405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0" name="object 11540"/>
            <p:cNvSpPr/>
            <p:nvPr/>
          </p:nvSpPr>
          <p:spPr>
            <a:xfrm>
              <a:off x="13051258" y="3058055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w="0" h="175260">
                  <a:moveTo>
                    <a:pt x="0" y="0"/>
                  </a:moveTo>
                  <a:lnTo>
                    <a:pt x="0" y="175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1" name="object 11541"/>
            <p:cNvSpPr/>
            <p:nvPr/>
          </p:nvSpPr>
          <p:spPr>
            <a:xfrm>
              <a:off x="13051258" y="323331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 h="0">
                  <a:moveTo>
                    <a:pt x="0" y="0"/>
                  </a:moveTo>
                  <a:lnTo>
                    <a:pt x="4109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2" name="object 11542"/>
            <p:cNvSpPr/>
            <p:nvPr/>
          </p:nvSpPr>
          <p:spPr>
            <a:xfrm>
              <a:off x="13010652" y="3272927"/>
              <a:ext cx="452120" cy="0"/>
            </a:xfrm>
            <a:custGeom>
              <a:avLst/>
              <a:gdLst/>
              <a:ahLst/>
              <a:cxnLst/>
              <a:rect l="l" t="t" r="r" b="b"/>
              <a:pathLst>
                <a:path w="452119" h="0">
                  <a:moveTo>
                    <a:pt x="4515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3" name="object 11543"/>
            <p:cNvSpPr/>
            <p:nvPr/>
          </p:nvSpPr>
          <p:spPr>
            <a:xfrm>
              <a:off x="13812702" y="317390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4" name="object 11544"/>
            <p:cNvSpPr/>
            <p:nvPr/>
          </p:nvSpPr>
          <p:spPr>
            <a:xfrm>
              <a:off x="13462179" y="3272927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 h="0">
                  <a:moveTo>
                    <a:pt x="350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5" name="object 11545"/>
            <p:cNvSpPr/>
            <p:nvPr/>
          </p:nvSpPr>
          <p:spPr>
            <a:xfrm>
              <a:off x="13460200" y="3173906"/>
              <a:ext cx="353060" cy="0"/>
            </a:xfrm>
            <a:custGeom>
              <a:avLst/>
              <a:gdLst/>
              <a:ahLst/>
              <a:cxnLst/>
              <a:rect l="l" t="t" r="r" b="b"/>
              <a:pathLst>
                <a:path w="353059" h="0">
                  <a:moveTo>
                    <a:pt x="0" y="0"/>
                  </a:moveTo>
                  <a:lnTo>
                    <a:pt x="352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6" name="object 11546"/>
            <p:cNvSpPr/>
            <p:nvPr/>
          </p:nvSpPr>
          <p:spPr>
            <a:xfrm>
              <a:off x="13454801" y="323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7" name="object 11547"/>
            <p:cNvSpPr/>
            <p:nvPr/>
          </p:nvSpPr>
          <p:spPr>
            <a:xfrm>
              <a:off x="13434990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8" name="object 11548"/>
            <p:cNvSpPr/>
            <p:nvPr/>
          </p:nvSpPr>
          <p:spPr>
            <a:xfrm>
              <a:off x="13403802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9" name="object 11549"/>
            <p:cNvSpPr/>
            <p:nvPr/>
          </p:nvSpPr>
          <p:spPr>
            <a:xfrm>
              <a:off x="13403811" y="32333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0" name="object 11550"/>
            <p:cNvSpPr/>
            <p:nvPr/>
          </p:nvSpPr>
          <p:spPr>
            <a:xfrm>
              <a:off x="13403811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1" name="object 11551"/>
            <p:cNvSpPr/>
            <p:nvPr/>
          </p:nvSpPr>
          <p:spPr>
            <a:xfrm>
              <a:off x="1343499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2" name="object 11552"/>
            <p:cNvSpPr/>
            <p:nvPr/>
          </p:nvSpPr>
          <p:spPr>
            <a:xfrm>
              <a:off x="13051259" y="3233318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 h="0">
                  <a:moveTo>
                    <a:pt x="40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3" name="object 11553"/>
            <p:cNvSpPr/>
            <p:nvPr/>
          </p:nvSpPr>
          <p:spPr>
            <a:xfrm>
              <a:off x="13051258" y="317390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4" name="object 11554"/>
            <p:cNvSpPr/>
            <p:nvPr/>
          </p:nvSpPr>
          <p:spPr>
            <a:xfrm>
              <a:off x="13051258" y="3173906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 h="0">
                  <a:moveTo>
                    <a:pt x="0" y="0"/>
                  </a:moveTo>
                  <a:lnTo>
                    <a:pt x="4089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5" name="object 11555"/>
            <p:cNvSpPr/>
            <p:nvPr/>
          </p:nvSpPr>
          <p:spPr>
            <a:xfrm>
              <a:off x="13694876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6" name="object 11556"/>
            <p:cNvSpPr/>
            <p:nvPr/>
          </p:nvSpPr>
          <p:spPr>
            <a:xfrm>
              <a:off x="13728512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7" name="object 11557"/>
            <p:cNvSpPr/>
            <p:nvPr/>
          </p:nvSpPr>
          <p:spPr>
            <a:xfrm>
              <a:off x="13794237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8" name="object 11558"/>
            <p:cNvSpPr/>
            <p:nvPr/>
          </p:nvSpPr>
          <p:spPr>
            <a:xfrm>
              <a:off x="13760593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9" name="object 11559"/>
            <p:cNvSpPr/>
            <p:nvPr/>
          </p:nvSpPr>
          <p:spPr>
            <a:xfrm>
              <a:off x="13578033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0" name="object 11560"/>
            <p:cNvSpPr/>
            <p:nvPr/>
          </p:nvSpPr>
          <p:spPr>
            <a:xfrm>
              <a:off x="13611573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1" name="object 11561"/>
            <p:cNvSpPr/>
            <p:nvPr/>
          </p:nvSpPr>
          <p:spPr>
            <a:xfrm>
              <a:off x="13677390" y="316460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86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2" name="object 11562"/>
            <p:cNvSpPr/>
            <p:nvPr/>
          </p:nvSpPr>
          <p:spPr>
            <a:xfrm>
              <a:off x="13643633" y="31466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96" y="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3" name="object 11563"/>
            <p:cNvSpPr/>
            <p:nvPr/>
          </p:nvSpPr>
          <p:spPr>
            <a:xfrm>
              <a:off x="13461189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4" name="object 11564"/>
            <p:cNvSpPr/>
            <p:nvPr/>
          </p:nvSpPr>
          <p:spPr>
            <a:xfrm>
              <a:off x="13494729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5" name="object 11565"/>
            <p:cNvSpPr/>
            <p:nvPr/>
          </p:nvSpPr>
          <p:spPr>
            <a:xfrm>
              <a:off x="13560557" y="316460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6" name="object 11566"/>
            <p:cNvSpPr/>
            <p:nvPr/>
          </p:nvSpPr>
          <p:spPr>
            <a:xfrm>
              <a:off x="13526789" y="31466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96" y="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7" name="object 11567"/>
            <p:cNvSpPr/>
            <p:nvPr/>
          </p:nvSpPr>
          <p:spPr>
            <a:xfrm>
              <a:off x="13745995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44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8" name="object 11568"/>
            <p:cNvSpPr/>
            <p:nvPr/>
          </p:nvSpPr>
          <p:spPr>
            <a:xfrm>
              <a:off x="13751436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43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9" name="object 11569"/>
            <p:cNvSpPr/>
            <p:nvPr/>
          </p:nvSpPr>
          <p:spPr>
            <a:xfrm>
              <a:off x="13755150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44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0" name="object 11570"/>
            <p:cNvSpPr/>
            <p:nvPr/>
          </p:nvSpPr>
          <p:spPr>
            <a:xfrm>
              <a:off x="13754431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22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1" name="object 11571"/>
            <p:cNvSpPr/>
            <p:nvPr/>
          </p:nvSpPr>
          <p:spPr>
            <a:xfrm>
              <a:off x="13629048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55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2" name="object 11572"/>
            <p:cNvSpPr/>
            <p:nvPr/>
          </p:nvSpPr>
          <p:spPr>
            <a:xfrm>
              <a:off x="13634498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12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3" name="object 11573"/>
            <p:cNvSpPr/>
            <p:nvPr/>
          </p:nvSpPr>
          <p:spPr>
            <a:xfrm>
              <a:off x="13638208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23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4" name="object 11574"/>
            <p:cNvSpPr/>
            <p:nvPr/>
          </p:nvSpPr>
          <p:spPr>
            <a:xfrm>
              <a:off x="13637464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43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5" name="object 11575"/>
            <p:cNvSpPr/>
            <p:nvPr/>
          </p:nvSpPr>
          <p:spPr>
            <a:xfrm>
              <a:off x="13512212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44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6" name="object 11576"/>
            <p:cNvSpPr/>
            <p:nvPr/>
          </p:nvSpPr>
          <p:spPr>
            <a:xfrm>
              <a:off x="13517653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12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7" name="object 11577"/>
            <p:cNvSpPr/>
            <p:nvPr/>
          </p:nvSpPr>
          <p:spPr>
            <a:xfrm>
              <a:off x="13521373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13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8" name="object 11578"/>
            <p:cNvSpPr/>
            <p:nvPr/>
          </p:nvSpPr>
          <p:spPr>
            <a:xfrm>
              <a:off x="13520627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43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9" name="object 11579"/>
            <p:cNvSpPr/>
            <p:nvPr/>
          </p:nvSpPr>
          <p:spPr>
            <a:xfrm>
              <a:off x="13156708" y="3154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0" name="object 11580"/>
            <p:cNvSpPr/>
            <p:nvPr/>
          </p:nvSpPr>
          <p:spPr>
            <a:xfrm>
              <a:off x="13156708" y="31541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1" name="object 11581"/>
            <p:cNvSpPr/>
            <p:nvPr/>
          </p:nvSpPr>
          <p:spPr>
            <a:xfrm>
              <a:off x="13201267" y="31541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2" name="object 11582"/>
            <p:cNvSpPr/>
            <p:nvPr/>
          </p:nvSpPr>
          <p:spPr>
            <a:xfrm>
              <a:off x="13305234" y="3154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3" name="object 11583"/>
            <p:cNvSpPr/>
            <p:nvPr/>
          </p:nvSpPr>
          <p:spPr>
            <a:xfrm>
              <a:off x="13305234" y="31541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4" name="object 11584"/>
            <p:cNvSpPr/>
            <p:nvPr/>
          </p:nvSpPr>
          <p:spPr>
            <a:xfrm>
              <a:off x="13349793" y="31541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5" name="object 11585"/>
            <p:cNvSpPr/>
            <p:nvPr/>
          </p:nvSpPr>
          <p:spPr>
            <a:xfrm>
              <a:off x="1346217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6" name="object 11586"/>
            <p:cNvSpPr/>
            <p:nvPr/>
          </p:nvSpPr>
          <p:spPr>
            <a:xfrm>
              <a:off x="13501790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7" name="object 11587"/>
            <p:cNvSpPr/>
            <p:nvPr/>
          </p:nvSpPr>
          <p:spPr>
            <a:xfrm>
              <a:off x="13541395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8" name="object 11588"/>
            <p:cNvSpPr/>
            <p:nvPr/>
          </p:nvSpPr>
          <p:spPr>
            <a:xfrm>
              <a:off x="1355724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9" name="object 11589"/>
            <p:cNvSpPr/>
            <p:nvPr/>
          </p:nvSpPr>
          <p:spPr>
            <a:xfrm>
              <a:off x="1355723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0" name="object 11590"/>
            <p:cNvSpPr/>
            <p:nvPr/>
          </p:nvSpPr>
          <p:spPr>
            <a:xfrm>
              <a:off x="1351761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1" name="object 11591"/>
            <p:cNvSpPr/>
            <p:nvPr/>
          </p:nvSpPr>
          <p:spPr>
            <a:xfrm>
              <a:off x="13481981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2" name="object 11592"/>
            <p:cNvSpPr/>
            <p:nvPr/>
          </p:nvSpPr>
          <p:spPr>
            <a:xfrm>
              <a:off x="1346216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3" name="object 11593"/>
            <p:cNvSpPr/>
            <p:nvPr/>
          </p:nvSpPr>
          <p:spPr>
            <a:xfrm>
              <a:off x="13693876" y="31739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4" name="object 11594"/>
            <p:cNvSpPr/>
            <p:nvPr/>
          </p:nvSpPr>
          <p:spPr>
            <a:xfrm>
              <a:off x="13693880" y="31739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5" name="object 11595"/>
            <p:cNvSpPr/>
            <p:nvPr/>
          </p:nvSpPr>
          <p:spPr>
            <a:xfrm>
              <a:off x="13693880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6" name="object 11596"/>
            <p:cNvSpPr/>
            <p:nvPr/>
          </p:nvSpPr>
          <p:spPr>
            <a:xfrm>
              <a:off x="13693880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7" name="object 11597"/>
            <p:cNvSpPr/>
            <p:nvPr/>
          </p:nvSpPr>
          <p:spPr>
            <a:xfrm>
              <a:off x="13695866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8" name="object 11598"/>
            <p:cNvSpPr/>
            <p:nvPr/>
          </p:nvSpPr>
          <p:spPr>
            <a:xfrm>
              <a:off x="13695866" y="31739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9" name="object 11599"/>
            <p:cNvSpPr/>
            <p:nvPr/>
          </p:nvSpPr>
          <p:spPr>
            <a:xfrm>
              <a:off x="13579023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0" name="object 11600"/>
            <p:cNvSpPr/>
            <p:nvPr/>
          </p:nvSpPr>
          <p:spPr>
            <a:xfrm>
              <a:off x="1361862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1" name="object 11601"/>
            <p:cNvSpPr/>
            <p:nvPr/>
          </p:nvSpPr>
          <p:spPr>
            <a:xfrm>
              <a:off x="13658240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2" name="object 11602"/>
            <p:cNvSpPr/>
            <p:nvPr/>
          </p:nvSpPr>
          <p:spPr>
            <a:xfrm>
              <a:off x="13674077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3" name="object 11603"/>
            <p:cNvSpPr/>
            <p:nvPr/>
          </p:nvSpPr>
          <p:spPr>
            <a:xfrm>
              <a:off x="13693880" y="3233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4" name="object 11604"/>
            <p:cNvSpPr/>
            <p:nvPr/>
          </p:nvSpPr>
          <p:spPr>
            <a:xfrm>
              <a:off x="1367406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5" name="object 11605"/>
            <p:cNvSpPr/>
            <p:nvPr/>
          </p:nvSpPr>
          <p:spPr>
            <a:xfrm>
              <a:off x="13634463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6" name="object 11606"/>
            <p:cNvSpPr/>
            <p:nvPr/>
          </p:nvSpPr>
          <p:spPr>
            <a:xfrm>
              <a:off x="13598828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7" name="object 11607"/>
            <p:cNvSpPr/>
            <p:nvPr/>
          </p:nvSpPr>
          <p:spPr>
            <a:xfrm>
              <a:off x="13579023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8" name="object 11608"/>
            <p:cNvSpPr/>
            <p:nvPr/>
          </p:nvSpPr>
          <p:spPr>
            <a:xfrm>
              <a:off x="13695866" y="3233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9" name="object 11609"/>
            <p:cNvSpPr/>
            <p:nvPr/>
          </p:nvSpPr>
          <p:spPr>
            <a:xfrm>
              <a:off x="1369586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0" name="object 11610"/>
            <p:cNvSpPr/>
            <p:nvPr/>
          </p:nvSpPr>
          <p:spPr>
            <a:xfrm>
              <a:off x="1373547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1" name="object 11611"/>
            <p:cNvSpPr/>
            <p:nvPr/>
          </p:nvSpPr>
          <p:spPr>
            <a:xfrm>
              <a:off x="13775075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2" name="object 11612"/>
            <p:cNvSpPr/>
            <p:nvPr/>
          </p:nvSpPr>
          <p:spPr>
            <a:xfrm>
              <a:off x="1379092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3" name="object 11613"/>
            <p:cNvSpPr/>
            <p:nvPr/>
          </p:nvSpPr>
          <p:spPr>
            <a:xfrm>
              <a:off x="13810724" y="3233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4" name="object 11614"/>
            <p:cNvSpPr/>
            <p:nvPr/>
          </p:nvSpPr>
          <p:spPr>
            <a:xfrm>
              <a:off x="1379091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5" name="object 11615"/>
            <p:cNvSpPr/>
            <p:nvPr/>
          </p:nvSpPr>
          <p:spPr>
            <a:xfrm>
              <a:off x="1375131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6" name="object 11616"/>
            <p:cNvSpPr/>
            <p:nvPr/>
          </p:nvSpPr>
          <p:spPr>
            <a:xfrm>
              <a:off x="13715673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7" name="object 11617"/>
            <p:cNvSpPr/>
            <p:nvPr/>
          </p:nvSpPr>
          <p:spPr>
            <a:xfrm>
              <a:off x="13695867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8" name="object 11618"/>
            <p:cNvSpPr/>
            <p:nvPr/>
          </p:nvSpPr>
          <p:spPr>
            <a:xfrm>
              <a:off x="13025509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9" name="object 11619"/>
            <p:cNvSpPr/>
            <p:nvPr/>
          </p:nvSpPr>
          <p:spPr>
            <a:xfrm>
              <a:off x="13084917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0" name="object 11620"/>
            <p:cNvSpPr/>
            <p:nvPr/>
          </p:nvSpPr>
          <p:spPr>
            <a:xfrm>
              <a:off x="13144333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1" name="object 11621"/>
            <p:cNvSpPr/>
            <p:nvPr/>
          </p:nvSpPr>
          <p:spPr>
            <a:xfrm>
              <a:off x="13203740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2" name="object 11622"/>
            <p:cNvSpPr/>
            <p:nvPr/>
          </p:nvSpPr>
          <p:spPr>
            <a:xfrm>
              <a:off x="13263155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3" name="object 11623"/>
            <p:cNvSpPr/>
            <p:nvPr/>
          </p:nvSpPr>
          <p:spPr>
            <a:xfrm>
              <a:off x="13322562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4" name="object 11624"/>
            <p:cNvSpPr/>
            <p:nvPr/>
          </p:nvSpPr>
          <p:spPr>
            <a:xfrm>
              <a:off x="13381980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5" name="object 11625"/>
            <p:cNvSpPr/>
            <p:nvPr/>
          </p:nvSpPr>
          <p:spPr>
            <a:xfrm>
              <a:off x="13441386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6" name="object 11626"/>
            <p:cNvSpPr/>
            <p:nvPr/>
          </p:nvSpPr>
          <p:spPr>
            <a:xfrm>
              <a:off x="13500792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7" name="object 11627"/>
            <p:cNvSpPr/>
            <p:nvPr/>
          </p:nvSpPr>
          <p:spPr>
            <a:xfrm>
              <a:off x="13560207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8" name="object 11628"/>
            <p:cNvSpPr/>
            <p:nvPr/>
          </p:nvSpPr>
          <p:spPr>
            <a:xfrm>
              <a:off x="13619616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9" name="object 11629"/>
            <p:cNvSpPr/>
            <p:nvPr/>
          </p:nvSpPr>
          <p:spPr>
            <a:xfrm>
              <a:off x="13679033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0" name="object 11630"/>
            <p:cNvSpPr/>
            <p:nvPr/>
          </p:nvSpPr>
          <p:spPr>
            <a:xfrm>
              <a:off x="1373843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1" name="object 11631"/>
            <p:cNvSpPr/>
            <p:nvPr/>
          </p:nvSpPr>
          <p:spPr>
            <a:xfrm>
              <a:off x="13758241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2" name="object 11632"/>
            <p:cNvSpPr/>
            <p:nvPr/>
          </p:nvSpPr>
          <p:spPr>
            <a:xfrm>
              <a:off x="13797856" y="318875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3" name="object 11633"/>
            <p:cNvSpPr/>
            <p:nvPr/>
          </p:nvSpPr>
          <p:spPr>
            <a:xfrm>
              <a:off x="13758244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4" name="object 11634"/>
            <p:cNvSpPr/>
            <p:nvPr/>
          </p:nvSpPr>
          <p:spPr>
            <a:xfrm>
              <a:off x="13698838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5" name="object 11635"/>
            <p:cNvSpPr/>
            <p:nvPr/>
          </p:nvSpPr>
          <p:spPr>
            <a:xfrm>
              <a:off x="13639432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6" name="object 11636"/>
            <p:cNvSpPr/>
            <p:nvPr/>
          </p:nvSpPr>
          <p:spPr>
            <a:xfrm>
              <a:off x="13580015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7" name="object 11637"/>
            <p:cNvSpPr/>
            <p:nvPr/>
          </p:nvSpPr>
          <p:spPr>
            <a:xfrm>
              <a:off x="13520606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8" name="object 11638"/>
            <p:cNvSpPr/>
            <p:nvPr/>
          </p:nvSpPr>
          <p:spPr>
            <a:xfrm>
              <a:off x="13475060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9" name="object 11639"/>
            <p:cNvSpPr/>
            <p:nvPr/>
          </p:nvSpPr>
          <p:spPr>
            <a:xfrm>
              <a:off x="13435443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0" name="object 11640"/>
            <p:cNvSpPr/>
            <p:nvPr/>
          </p:nvSpPr>
          <p:spPr>
            <a:xfrm>
              <a:off x="13376039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1" name="object 11641"/>
            <p:cNvSpPr/>
            <p:nvPr/>
          </p:nvSpPr>
          <p:spPr>
            <a:xfrm>
              <a:off x="13316621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2" name="object 11642"/>
            <p:cNvSpPr/>
            <p:nvPr/>
          </p:nvSpPr>
          <p:spPr>
            <a:xfrm>
              <a:off x="13257217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3" name="object 11643"/>
            <p:cNvSpPr/>
            <p:nvPr/>
          </p:nvSpPr>
          <p:spPr>
            <a:xfrm>
              <a:off x="13197809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4" name="object 11644"/>
            <p:cNvSpPr/>
            <p:nvPr/>
          </p:nvSpPr>
          <p:spPr>
            <a:xfrm>
              <a:off x="13138391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5" name="object 11645"/>
            <p:cNvSpPr/>
            <p:nvPr/>
          </p:nvSpPr>
          <p:spPr>
            <a:xfrm>
              <a:off x="13084923" y="323331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6" name="object 11646"/>
            <p:cNvSpPr/>
            <p:nvPr/>
          </p:nvSpPr>
          <p:spPr>
            <a:xfrm>
              <a:off x="13045316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7" name="object 11647"/>
            <p:cNvSpPr/>
            <p:nvPr/>
          </p:nvSpPr>
          <p:spPr>
            <a:xfrm>
              <a:off x="13045313" y="319371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8" name="object 11648"/>
            <p:cNvSpPr/>
            <p:nvPr/>
          </p:nvSpPr>
          <p:spPr>
            <a:xfrm>
              <a:off x="13045313" y="313430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9" name="object 11649"/>
            <p:cNvSpPr/>
            <p:nvPr/>
          </p:nvSpPr>
          <p:spPr>
            <a:xfrm>
              <a:off x="13045313" y="31125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0" name="object 11650"/>
            <p:cNvSpPr/>
            <p:nvPr/>
          </p:nvSpPr>
          <p:spPr>
            <a:xfrm>
              <a:off x="13045313" y="307291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1" name="object 11651"/>
            <p:cNvSpPr/>
            <p:nvPr/>
          </p:nvSpPr>
          <p:spPr>
            <a:xfrm>
              <a:off x="13025513" y="30729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2" name="object 11652"/>
            <p:cNvSpPr/>
            <p:nvPr/>
          </p:nvSpPr>
          <p:spPr>
            <a:xfrm>
              <a:off x="13025509" y="307291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3" name="object 11653"/>
            <p:cNvSpPr/>
            <p:nvPr/>
          </p:nvSpPr>
          <p:spPr>
            <a:xfrm>
              <a:off x="13025509" y="313232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4" name="object 11654"/>
            <p:cNvSpPr/>
            <p:nvPr/>
          </p:nvSpPr>
          <p:spPr>
            <a:xfrm>
              <a:off x="13025509" y="319173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6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5" name="object 11655"/>
            <p:cNvSpPr/>
            <p:nvPr/>
          </p:nvSpPr>
          <p:spPr>
            <a:xfrm>
              <a:off x="13025509" y="3218466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6" name="object 11656"/>
            <p:cNvSpPr/>
            <p:nvPr/>
          </p:nvSpPr>
          <p:spPr>
            <a:xfrm>
              <a:off x="1301065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7" name="object 11657"/>
            <p:cNvSpPr/>
            <p:nvPr/>
          </p:nvSpPr>
          <p:spPr>
            <a:xfrm>
              <a:off x="13050268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8" name="object 11658"/>
            <p:cNvSpPr/>
            <p:nvPr/>
          </p:nvSpPr>
          <p:spPr>
            <a:xfrm>
              <a:off x="1308987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9" name="object 11659"/>
            <p:cNvSpPr/>
            <p:nvPr/>
          </p:nvSpPr>
          <p:spPr>
            <a:xfrm>
              <a:off x="1312947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0" name="object 11660"/>
            <p:cNvSpPr/>
            <p:nvPr/>
          </p:nvSpPr>
          <p:spPr>
            <a:xfrm>
              <a:off x="13169090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1" name="object 11661"/>
            <p:cNvSpPr/>
            <p:nvPr/>
          </p:nvSpPr>
          <p:spPr>
            <a:xfrm>
              <a:off x="13208696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2" name="object 11662"/>
            <p:cNvSpPr/>
            <p:nvPr/>
          </p:nvSpPr>
          <p:spPr>
            <a:xfrm>
              <a:off x="13248299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3" name="object 11663"/>
            <p:cNvSpPr/>
            <p:nvPr/>
          </p:nvSpPr>
          <p:spPr>
            <a:xfrm>
              <a:off x="1328790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4" name="object 11664"/>
            <p:cNvSpPr/>
            <p:nvPr/>
          </p:nvSpPr>
          <p:spPr>
            <a:xfrm>
              <a:off x="1332751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5" name="object 11665"/>
            <p:cNvSpPr/>
            <p:nvPr/>
          </p:nvSpPr>
          <p:spPr>
            <a:xfrm>
              <a:off x="13367122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6" name="object 11666"/>
            <p:cNvSpPr/>
            <p:nvPr/>
          </p:nvSpPr>
          <p:spPr>
            <a:xfrm>
              <a:off x="1340672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7" name="object 11667"/>
            <p:cNvSpPr/>
            <p:nvPr/>
          </p:nvSpPr>
          <p:spPr>
            <a:xfrm>
              <a:off x="13446342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8" name="object 11668"/>
            <p:cNvSpPr/>
            <p:nvPr/>
          </p:nvSpPr>
          <p:spPr>
            <a:xfrm>
              <a:off x="1348594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9" name="object 11669"/>
            <p:cNvSpPr/>
            <p:nvPr/>
          </p:nvSpPr>
          <p:spPr>
            <a:xfrm>
              <a:off x="1352555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0" name="object 11670"/>
            <p:cNvSpPr/>
            <p:nvPr/>
          </p:nvSpPr>
          <p:spPr>
            <a:xfrm>
              <a:off x="13565154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1" name="object 11671"/>
            <p:cNvSpPr/>
            <p:nvPr/>
          </p:nvSpPr>
          <p:spPr>
            <a:xfrm>
              <a:off x="13604768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2" name="object 11672"/>
            <p:cNvSpPr/>
            <p:nvPr/>
          </p:nvSpPr>
          <p:spPr>
            <a:xfrm>
              <a:off x="13644373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3" name="object 11673"/>
            <p:cNvSpPr/>
            <p:nvPr/>
          </p:nvSpPr>
          <p:spPr>
            <a:xfrm>
              <a:off x="1368397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4" name="object 11674"/>
            <p:cNvSpPr/>
            <p:nvPr/>
          </p:nvSpPr>
          <p:spPr>
            <a:xfrm>
              <a:off x="1372359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5" name="object 11675"/>
            <p:cNvSpPr/>
            <p:nvPr/>
          </p:nvSpPr>
          <p:spPr>
            <a:xfrm>
              <a:off x="13763196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6" name="object 11676"/>
            <p:cNvSpPr/>
            <p:nvPr/>
          </p:nvSpPr>
          <p:spPr>
            <a:xfrm>
              <a:off x="13792899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7" name="object 11677"/>
            <p:cNvSpPr/>
            <p:nvPr/>
          </p:nvSpPr>
          <p:spPr>
            <a:xfrm>
              <a:off x="13812702" y="32709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8" name="object 11678"/>
            <p:cNvSpPr/>
            <p:nvPr/>
          </p:nvSpPr>
          <p:spPr>
            <a:xfrm>
              <a:off x="13792891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9" name="object 11679"/>
            <p:cNvSpPr/>
            <p:nvPr/>
          </p:nvSpPr>
          <p:spPr>
            <a:xfrm>
              <a:off x="13753298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0" name="object 11680"/>
            <p:cNvSpPr/>
            <p:nvPr/>
          </p:nvSpPr>
          <p:spPr>
            <a:xfrm>
              <a:off x="13713682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1" name="object 11681"/>
            <p:cNvSpPr/>
            <p:nvPr/>
          </p:nvSpPr>
          <p:spPr>
            <a:xfrm>
              <a:off x="13674069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2" name="object 11682"/>
            <p:cNvSpPr/>
            <p:nvPr/>
          </p:nvSpPr>
          <p:spPr>
            <a:xfrm>
              <a:off x="1363446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3" name="object 11683"/>
            <p:cNvSpPr/>
            <p:nvPr/>
          </p:nvSpPr>
          <p:spPr>
            <a:xfrm>
              <a:off x="1359486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4" name="object 11684"/>
            <p:cNvSpPr/>
            <p:nvPr/>
          </p:nvSpPr>
          <p:spPr>
            <a:xfrm>
              <a:off x="1355525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5" name="object 11685"/>
            <p:cNvSpPr/>
            <p:nvPr/>
          </p:nvSpPr>
          <p:spPr>
            <a:xfrm>
              <a:off x="1351564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6" name="object 11686"/>
            <p:cNvSpPr/>
            <p:nvPr/>
          </p:nvSpPr>
          <p:spPr>
            <a:xfrm>
              <a:off x="13476046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7" name="object 11687"/>
            <p:cNvSpPr/>
            <p:nvPr/>
          </p:nvSpPr>
          <p:spPr>
            <a:xfrm>
              <a:off x="13436432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8" name="object 11688"/>
            <p:cNvSpPr/>
            <p:nvPr/>
          </p:nvSpPr>
          <p:spPr>
            <a:xfrm>
              <a:off x="13396817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9" name="object 11689"/>
            <p:cNvSpPr/>
            <p:nvPr/>
          </p:nvSpPr>
          <p:spPr>
            <a:xfrm>
              <a:off x="1335722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0" name="object 11690"/>
            <p:cNvSpPr/>
            <p:nvPr/>
          </p:nvSpPr>
          <p:spPr>
            <a:xfrm>
              <a:off x="13317609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1" name="object 11691"/>
            <p:cNvSpPr/>
            <p:nvPr/>
          </p:nvSpPr>
          <p:spPr>
            <a:xfrm>
              <a:off x="1327799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2" name="object 11692"/>
            <p:cNvSpPr/>
            <p:nvPr/>
          </p:nvSpPr>
          <p:spPr>
            <a:xfrm>
              <a:off x="1323839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3" name="object 11693"/>
            <p:cNvSpPr/>
            <p:nvPr/>
          </p:nvSpPr>
          <p:spPr>
            <a:xfrm>
              <a:off x="1319879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4" name="object 11694"/>
            <p:cNvSpPr/>
            <p:nvPr/>
          </p:nvSpPr>
          <p:spPr>
            <a:xfrm>
              <a:off x="13159181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5" name="object 11695"/>
            <p:cNvSpPr/>
            <p:nvPr/>
          </p:nvSpPr>
          <p:spPr>
            <a:xfrm>
              <a:off x="13119567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6" name="object 11696"/>
            <p:cNvSpPr/>
            <p:nvPr/>
          </p:nvSpPr>
          <p:spPr>
            <a:xfrm>
              <a:off x="1307997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7" name="object 11697"/>
            <p:cNvSpPr/>
            <p:nvPr/>
          </p:nvSpPr>
          <p:spPr>
            <a:xfrm>
              <a:off x="13040358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8" name="object 11698"/>
            <p:cNvSpPr/>
            <p:nvPr/>
          </p:nvSpPr>
          <p:spPr>
            <a:xfrm>
              <a:off x="1301065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9" name="object 11699"/>
            <p:cNvSpPr/>
            <p:nvPr/>
          </p:nvSpPr>
          <p:spPr>
            <a:xfrm>
              <a:off x="13010655" y="32709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0" name="object 11700"/>
            <p:cNvSpPr/>
            <p:nvPr/>
          </p:nvSpPr>
          <p:spPr>
            <a:xfrm>
              <a:off x="13010655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1" name="object 11701"/>
            <p:cNvSpPr/>
            <p:nvPr/>
          </p:nvSpPr>
          <p:spPr>
            <a:xfrm>
              <a:off x="13012641" y="3251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2" name="object 11702"/>
            <p:cNvSpPr/>
            <p:nvPr/>
          </p:nvSpPr>
          <p:spPr>
            <a:xfrm>
              <a:off x="13012641" y="3211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3" name="object 11703"/>
            <p:cNvSpPr/>
            <p:nvPr/>
          </p:nvSpPr>
          <p:spPr>
            <a:xfrm>
              <a:off x="13012641" y="31719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4" name="object 11704"/>
            <p:cNvSpPr/>
            <p:nvPr/>
          </p:nvSpPr>
          <p:spPr>
            <a:xfrm>
              <a:off x="13012641" y="31323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5" name="object 11705"/>
            <p:cNvSpPr/>
            <p:nvPr/>
          </p:nvSpPr>
          <p:spPr>
            <a:xfrm>
              <a:off x="13012641" y="30927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6" name="object 11706"/>
            <p:cNvSpPr/>
            <p:nvPr/>
          </p:nvSpPr>
          <p:spPr>
            <a:xfrm>
              <a:off x="13012641" y="30580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7" name="object 11707"/>
            <p:cNvSpPr/>
            <p:nvPr/>
          </p:nvSpPr>
          <p:spPr>
            <a:xfrm>
              <a:off x="13010651" y="3058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8" name="object 11708"/>
            <p:cNvSpPr/>
            <p:nvPr/>
          </p:nvSpPr>
          <p:spPr>
            <a:xfrm>
              <a:off x="13010655" y="30580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9" name="object 11709"/>
            <p:cNvSpPr/>
            <p:nvPr/>
          </p:nvSpPr>
          <p:spPr>
            <a:xfrm>
              <a:off x="13010655" y="30976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0" name="object 11710"/>
            <p:cNvSpPr/>
            <p:nvPr/>
          </p:nvSpPr>
          <p:spPr>
            <a:xfrm>
              <a:off x="13010655" y="31372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1" name="object 11711"/>
            <p:cNvSpPr/>
            <p:nvPr/>
          </p:nvSpPr>
          <p:spPr>
            <a:xfrm>
              <a:off x="13010655" y="31768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2" name="object 11712"/>
            <p:cNvSpPr/>
            <p:nvPr/>
          </p:nvSpPr>
          <p:spPr>
            <a:xfrm>
              <a:off x="13010655" y="32164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3" name="object 11713"/>
            <p:cNvSpPr/>
            <p:nvPr/>
          </p:nvSpPr>
          <p:spPr>
            <a:xfrm>
              <a:off x="13010655" y="32511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4" name="object 11714"/>
            <p:cNvSpPr/>
            <p:nvPr/>
          </p:nvSpPr>
          <p:spPr>
            <a:xfrm>
              <a:off x="13012641" y="305805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5" name="object 11715"/>
            <p:cNvSpPr/>
            <p:nvPr/>
          </p:nvSpPr>
          <p:spPr>
            <a:xfrm>
              <a:off x="13051258" y="30580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6" name="object 11716"/>
            <p:cNvSpPr/>
            <p:nvPr/>
          </p:nvSpPr>
          <p:spPr>
            <a:xfrm>
              <a:off x="13012641" y="306003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7" name="object 11717"/>
            <p:cNvSpPr/>
            <p:nvPr/>
          </p:nvSpPr>
          <p:spPr>
            <a:xfrm>
              <a:off x="13012641" y="30580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8" name="object 11718"/>
            <p:cNvSpPr/>
            <p:nvPr/>
          </p:nvSpPr>
          <p:spPr>
            <a:xfrm>
              <a:off x="13810724" y="3251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9" name="object 11719"/>
            <p:cNvSpPr/>
            <p:nvPr/>
          </p:nvSpPr>
          <p:spPr>
            <a:xfrm>
              <a:off x="13810724" y="3211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0" name="object 11720"/>
            <p:cNvSpPr/>
            <p:nvPr/>
          </p:nvSpPr>
          <p:spPr>
            <a:xfrm>
              <a:off x="13810724" y="31739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1" name="object 11721"/>
            <p:cNvSpPr/>
            <p:nvPr/>
          </p:nvSpPr>
          <p:spPr>
            <a:xfrm>
              <a:off x="13810724" y="31739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2" name="object 11722"/>
            <p:cNvSpPr/>
            <p:nvPr/>
          </p:nvSpPr>
          <p:spPr>
            <a:xfrm>
              <a:off x="13812702" y="31739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3" name="object 11723"/>
            <p:cNvSpPr/>
            <p:nvPr/>
          </p:nvSpPr>
          <p:spPr>
            <a:xfrm>
              <a:off x="13812702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4" name="object 11724"/>
            <p:cNvSpPr/>
            <p:nvPr/>
          </p:nvSpPr>
          <p:spPr>
            <a:xfrm>
              <a:off x="13812702" y="32511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5" name="object 11725"/>
            <p:cNvSpPr/>
            <p:nvPr/>
          </p:nvSpPr>
          <p:spPr>
            <a:xfrm>
              <a:off x="13810723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6" name="object 11726"/>
            <p:cNvSpPr/>
            <p:nvPr/>
          </p:nvSpPr>
          <p:spPr>
            <a:xfrm>
              <a:off x="13049278" y="326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7" name="object 11727"/>
            <p:cNvSpPr/>
            <p:nvPr/>
          </p:nvSpPr>
          <p:spPr>
            <a:xfrm>
              <a:off x="13051258" y="3245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8" name="object 11728"/>
            <p:cNvSpPr/>
            <p:nvPr/>
          </p:nvSpPr>
          <p:spPr>
            <a:xfrm>
              <a:off x="13051258" y="320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9" name="object 11729"/>
            <p:cNvSpPr/>
            <p:nvPr/>
          </p:nvSpPr>
          <p:spPr>
            <a:xfrm>
              <a:off x="13051258" y="31659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0" name="object 11730"/>
            <p:cNvSpPr/>
            <p:nvPr/>
          </p:nvSpPr>
          <p:spPr>
            <a:xfrm>
              <a:off x="13051258" y="31263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1" name="object 11731"/>
            <p:cNvSpPr/>
            <p:nvPr/>
          </p:nvSpPr>
          <p:spPr>
            <a:xfrm>
              <a:off x="13051258" y="30867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2" name="object 11732"/>
            <p:cNvSpPr/>
            <p:nvPr/>
          </p:nvSpPr>
          <p:spPr>
            <a:xfrm>
              <a:off x="13051258" y="306003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3" name="object 11733"/>
            <p:cNvSpPr/>
            <p:nvPr/>
          </p:nvSpPr>
          <p:spPr>
            <a:xfrm>
              <a:off x="13049278" y="3060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4" name="object 11734"/>
            <p:cNvSpPr/>
            <p:nvPr/>
          </p:nvSpPr>
          <p:spPr>
            <a:xfrm>
              <a:off x="13049278" y="30600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5" name="object 11735"/>
            <p:cNvSpPr/>
            <p:nvPr/>
          </p:nvSpPr>
          <p:spPr>
            <a:xfrm>
              <a:off x="13049278" y="3099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6" name="object 11736"/>
            <p:cNvSpPr/>
            <p:nvPr/>
          </p:nvSpPr>
          <p:spPr>
            <a:xfrm>
              <a:off x="13049278" y="31392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7" name="object 11737"/>
            <p:cNvSpPr/>
            <p:nvPr/>
          </p:nvSpPr>
          <p:spPr>
            <a:xfrm>
              <a:off x="13049278" y="3178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8" name="object 11738"/>
            <p:cNvSpPr/>
            <p:nvPr/>
          </p:nvSpPr>
          <p:spPr>
            <a:xfrm>
              <a:off x="13049278" y="3218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9" name="object 11739"/>
            <p:cNvSpPr/>
            <p:nvPr/>
          </p:nvSpPr>
          <p:spPr>
            <a:xfrm>
              <a:off x="13049278" y="3245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0" name="object 11740"/>
            <p:cNvSpPr/>
            <p:nvPr/>
          </p:nvSpPr>
          <p:spPr>
            <a:xfrm>
              <a:off x="13396529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1" name="object 11741"/>
            <p:cNvSpPr/>
            <p:nvPr/>
          </p:nvSpPr>
          <p:spPr>
            <a:xfrm>
              <a:off x="13398515" y="323530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2" name="object 11742"/>
            <p:cNvSpPr/>
            <p:nvPr/>
          </p:nvSpPr>
          <p:spPr>
            <a:xfrm>
              <a:off x="13396525" y="32353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3" name="object 11743"/>
            <p:cNvSpPr/>
            <p:nvPr/>
          </p:nvSpPr>
          <p:spPr>
            <a:xfrm>
              <a:off x="13396529" y="323530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4" name="object 11744"/>
            <p:cNvSpPr/>
            <p:nvPr/>
          </p:nvSpPr>
          <p:spPr>
            <a:xfrm>
              <a:off x="13254243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5" name="object 11745"/>
            <p:cNvSpPr/>
            <p:nvPr/>
          </p:nvSpPr>
          <p:spPr>
            <a:xfrm>
              <a:off x="13256223" y="32333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6" name="object 11746"/>
            <p:cNvSpPr/>
            <p:nvPr/>
          </p:nvSpPr>
          <p:spPr>
            <a:xfrm>
              <a:off x="13254244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7" name="object 11747"/>
            <p:cNvSpPr/>
            <p:nvPr/>
          </p:nvSpPr>
          <p:spPr>
            <a:xfrm>
              <a:off x="13254243" y="323331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76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8" name="object 11748"/>
            <p:cNvSpPr/>
            <p:nvPr/>
          </p:nvSpPr>
          <p:spPr>
            <a:xfrm>
              <a:off x="13404331" y="3234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9" name="object 11749"/>
            <p:cNvSpPr/>
            <p:nvPr/>
          </p:nvSpPr>
          <p:spPr>
            <a:xfrm>
              <a:off x="13403566" y="3234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0" name="object 11750"/>
            <p:cNvSpPr/>
            <p:nvPr/>
          </p:nvSpPr>
          <p:spPr>
            <a:xfrm>
              <a:off x="13403563" y="32333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1" name="object 11751"/>
            <p:cNvSpPr/>
            <p:nvPr/>
          </p:nvSpPr>
          <p:spPr>
            <a:xfrm>
              <a:off x="1338375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2" name="object 11752"/>
            <p:cNvSpPr/>
            <p:nvPr/>
          </p:nvSpPr>
          <p:spPr>
            <a:xfrm>
              <a:off x="1334413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3" name="object 11753"/>
            <p:cNvSpPr/>
            <p:nvPr/>
          </p:nvSpPr>
          <p:spPr>
            <a:xfrm>
              <a:off x="1330454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4" name="object 11754"/>
            <p:cNvSpPr/>
            <p:nvPr/>
          </p:nvSpPr>
          <p:spPr>
            <a:xfrm>
              <a:off x="1326492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5" name="object 11755"/>
            <p:cNvSpPr/>
            <p:nvPr/>
          </p:nvSpPr>
          <p:spPr>
            <a:xfrm>
              <a:off x="1322532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6" name="object 11756"/>
            <p:cNvSpPr/>
            <p:nvPr/>
          </p:nvSpPr>
          <p:spPr>
            <a:xfrm>
              <a:off x="13185721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7" name="object 11757"/>
            <p:cNvSpPr/>
            <p:nvPr/>
          </p:nvSpPr>
          <p:spPr>
            <a:xfrm>
              <a:off x="13146116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8" name="object 11758"/>
            <p:cNvSpPr/>
            <p:nvPr/>
          </p:nvSpPr>
          <p:spPr>
            <a:xfrm>
              <a:off x="1310651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9" name="object 11759"/>
            <p:cNvSpPr/>
            <p:nvPr/>
          </p:nvSpPr>
          <p:spPr>
            <a:xfrm>
              <a:off x="13069078" y="32333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0" name="object 11760"/>
            <p:cNvSpPr/>
            <p:nvPr/>
          </p:nvSpPr>
          <p:spPr>
            <a:xfrm>
              <a:off x="13049270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1" name="object 11761"/>
            <p:cNvSpPr/>
            <p:nvPr/>
          </p:nvSpPr>
          <p:spPr>
            <a:xfrm>
              <a:off x="13049278" y="3233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2" name="object 11762"/>
            <p:cNvSpPr/>
            <p:nvPr/>
          </p:nvSpPr>
          <p:spPr>
            <a:xfrm>
              <a:off x="1304927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3" name="object 11763"/>
            <p:cNvSpPr/>
            <p:nvPr/>
          </p:nvSpPr>
          <p:spPr>
            <a:xfrm>
              <a:off x="13088884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4" name="object 11764"/>
            <p:cNvSpPr/>
            <p:nvPr/>
          </p:nvSpPr>
          <p:spPr>
            <a:xfrm>
              <a:off x="13128487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5" name="object 11765"/>
            <p:cNvSpPr/>
            <p:nvPr/>
          </p:nvSpPr>
          <p:spPr>
            <a:xfrm>
              <a:off x="13168093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6" name="object 11766"/>
            <p:cNvSpPr/>
            <p:nvPr/>
          </p:nvSpPr>
          <p:spPr>
            <a:xfrm>
              <a:off x="1320770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7" name="object 11767"/>
            <p:cNvSpPr/>
            <p:nvPr/>
          </p:nvSpPr>
          <p:spPr>
            <a:xfrm>
              <a:off x="13247310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8" name="object 11768"/>
            <p:cNvSpPr/>
            <p:nvPr/>
          </p:nvSpPr>
          <p:spPr>
            <a:xfrm>
              <a:off x="13286915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9" name="object 11769"/>
            <p:cNvSpPr/>
            <p:nvPr/>
          </p:nvSpPr>
          <p:spPr>
            <a:xfrm>
              <a:off x="1332652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0" name="object 11770"/>
            <p:cNvSpPr/>
            <p:nvPr/>
          </p:nvSpPr>
          <p:spPr>
            <a:xfrm>
              <a:off x="13366132" y="323530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1" name="object 11771"/>
            <p:cNvSpPr/>
            <p:nvPr/>
          </p:nvSpPr>
          <p:spPr>
            <a:xfrm>
              <a:off x="13384529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2" name="object 11772"/>
            <p:cNvSpPr/>
            <p:nvPr/>
          </p:nvSpPr>
          <p:spPr>
            <a:xfrm>
              <a:off x="13077992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3" name="object 11773"/>
            <p:cNvSpPr/>
            <p:nvPr/>
          </p:nvSpPr>
          <p:spPr>
            <a:xfrm>
              <a:off x="13093830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4" name="object 11774"/>
            <p:cNvSpPr/>
            <p:nvPr/>
          </p:nvSpPr>
          <p:spPr>
            <a:xfrm>
              <a:off x="13123541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5" name="object 11775"/>
            <p:cNvSpPr/>
            <p:nvPr/>
          </p:nvSpPr>
          <p:spPr>
            <a:xfrm>
              <a:off x="1313937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6" name="object 11776"/>
            <p:cNvSpPr/>
            <p:nvPr/>
          </p:nvSpPr>
          <p:spPr>
            <a:xfrm>
              <a:off x="13169090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7" name="object 11777"/>
            <p:cNvSpPr/>
            <p:nvPr/>
          </p:nvSpPr>
          <p:spPr>
            <a:xfrm>
              <a:off x="1318492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8" name="object 11778"/>
            <p:cNvSpPr/>
            <p:nvPr/>
          </p:nvSpPr>
          <p:spPr>
            <a:xfrm>
              <a:off x="13180977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9" name="object 11779"/>
            <p:cNvSpPr/>
            <p:nvPr/>
          </p:nvSpPr>
          <p:spPr>
            <a:xfrm>
              <a:off x="13180970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0" name="object 11780"/>
            <p:cNvSpPr/>
            <p:nvPr/>
          </p:nvSpPr>
          <p:spPr>
            <a:xfrm>
              <a:off x="13135418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1" name="object 11781"/>
            <p:cNvSpPr/>
            <p:nvPr/>
          </p:nvSpPr>
          <p:spPr>
            <a:xfrm>
              <a:off x="13135420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2" name="object 11782"/>
            <p:cNvSpPr/>
            <p:nvPr/>
          </p:nvSpPr>
          <p:spPr>
            <a:xfrm>
              <a:off x="13089871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3" name="object 11783"/>
            <p:cNvSpPr/>
            <p:nvPr/>
          </p:nvSpPr>
          <p:spPr>
            <a:xfrm>
              <a:off x="13018577" y="32650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4" name="object 11784"/>
            <p:cNvSpPr/>
            <p:nvPr/>
          </p:nvSpPr>
          <p:spPr>
            <a:xfrm>
              <a:off x="13018577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5" name="object 11785"/>
            <p:cNvSpPr/>
            <p:nvPr/>
          </p:nvSpPr>
          <p:spPr>
            <a:xfrm>
              <a:off x="13058180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6" name="object 11786"/>
            <p:cNvSpPr/>
            <p:nvPr/>
          </p:nvSpPr>
          <p:spPr>
            <a:xfrm>
              <a:off x="13097796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7" name="object 11787"/>
            <p:cNvSpPr/>
            <p:nvPr/>
          </p:nvSpPr>
          <p:spPr>
            <a:xfrm>
              <a:off x="13137399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8" name="object 11788"/>
            <p:cNvSpPr/>
            <p:nvPr/>
          </p:nvSpPr>
          <p:spPr>
            <a:xfrm>
              <a:off x="13177005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9" name="object 11789"/>
            <p:cNvSpPr/>
            <p:nvPr/>
          </p:nvSpPr>
          <p:spPr>
            <a:xfrm>
              <a:off x="13216618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0" name="object 11790"/>
            <p:cNvSpPr/>
            <p:nvPr/>
          </p:nvSpPr>
          <p:spPr>
            <a:xfrm>
              <a:off x="13256223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1" name="object 11791"/>
            <p:cNvSpPr/>
            <p:nvPr/>
          </p:nvSpPr>
          <p:spPr>
            <a:xfrm>
              <a:off x="13295828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2" name="object 11792"/>
            <p:cNvSpPr/>
            <p:nvPr/>
          </p:nvSpPr>
          <p:spPr>
            <a:xfrm>
              <a:off x="13335441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3" name="object 11793"/>
            <p:cNvSpPr/>
            <p:nvPr/>
          </p:nvSpPr>
          <p:spPr>
            <a:xfrm>
              <a:off x="13375044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4" name="object 11794"/>
            <p:cNvSpPr/>
            <p:nvPr/>
          </p:nvSpPr>
          <p:spPr>
            <a:xfrm>
              <a:off x="13414650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5" name="object 11795"/>
            <p:cNvSpPr/>
            <p:nvPr/>
          </p:nvSpPr>
          <p:spPr>
            <a:xfrm>
              <a:off x="13440396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6" name="object 11796"/>
            <p:cNvSpPr/>
            <p:nvPr/>
          </p:nvSpPr>
          <p:spPr>
            <a:xfrm>
              <a:off x="1344038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7" name="object 11797"/>
            <p:cNvSpPr/>
            <p:nvPr/>
          </p:nvSpPr>
          <p:spPr>
            <a:xfrm>
              <a:off x="13400783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8" name="object 11798"/>
            <p:cNvSpPr/>
            <p:nvPr/>
          </p:nvSpPr>
          <p:spPr>
            <a:xfrm>
              <a:off x="1336117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9" name="object 11799"/>
            <p:cNvSpPr/>
            <p:nvPr/>
          </p:nvSpPr>
          <p:spPr>
            <a:xfrm>
              <a:off x="13321565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0" name="object 11800"/>
            <p:cNvSpPr/>
            <p:nvPr/>
          </p:nvSpPr>
          <p:spPr>
            <a:xfrm>
              <a:off x="13281960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1" name="object 11801"/>
            <p:cNvSpPr/>
            <p:nvPr/>
          </p:nvSpPr>
          <p:spPr>
            <a:xfrm>
              <a:off x="13242354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2" name="object 11802"/>
            <p:cNvSpPr/>
            <p:nvPr/>
          </p:nvSpPr>
          <p:spPr>
            <a:xfrm>
              <a:off x="13202753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3" name="object 11803"/>
            <p:cNvSpPr/>
            <p:nvPr/>
          </p:nvSpPr>
          <p:spPr>
            <a:xfrm>
              <a:off x="13163138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4" name="object 11804"/>
            <p:cNvSpPr/>
            <p:nvPr/>
          </p:nvSpPr>
          <p:spPr>
            <a:xfrm>
              <a:off x="13123542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5" name="object 11805"/>
            <p:cNvSpPr/>
            <p:nvPr/>
          </p:nvSpPr>
          <p:spPr>
            <a:xfrm>
              <a:off x="13083928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6" name="object 11806"/>
            <p:cNvSpPr/>
            <p:nvPr/>
          </p:nvSpPr>
          <p:spPr>
            <a:xfrm>
              <a:off x="13044315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7" name="object 11807"/>
            <p:cNvSpPr/>
            <p:nvPr/>
          </p:nvSpPr>
          <p:spPr>
            <a:xfrm>
              <a:off x="1301857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8" name="object 11808"/>
            <p:cNvSpPr/>
            <p:nvPr/>
          </p:nvSpPr>
          <p:spPr>
            <a:xfrm>
              <a:off x="13016598" y="32669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9" name="object 11809"/>
            <p:cNvSpPr/>
            <p:nvPr/>
          </p:nvSpPr>
          <p:spPr>
            <a:xfrm>
              <a:off x="13018577" y="32471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0" name="object 11810"/>
            <p:cNvSpPr/>
            <p:nvPr/>
          </p:nvSpPr>
          <p:spPr>
            <a:xfrm>
              <a:off x="13018577" y="32075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1" name="object 11811"/>
            <p:cNvSpPr/>
            <p:nvPr/>
          </p:nvSpPr>
          <p:spPr>
            <a:xfrm>
              <a:off x="13018577" y="31679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2" name="object 11812"/>
            <p:cNvSpPr/>
            <p:nvPr/>
          </p:nvSpPr>
          <p:spPr>
            <a:xfrm>
              <a:off x="13018577" y="31283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3" name="object 11813"/>
            <p:cNvSpPr/>
            <p:nvPr/>
          </p:nvSpPr>
          <p:spPr>
            <a:xfrm>
              <a:off x="13018577" y="30887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4" name="object 11814"/>
            <p:cNvSpPr/>
            <p:nvPr/>
          </p:nvSpPr>
          <p:spPr>
            <a:xfrm>
              <a:off x="13018577" y="306003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5" name="object 11815"/>
            <p:cNvSpPr/>
            <p:nvPr/>
          </p:nvSpPr>
          <p:spPr>
            <a:xfrm>
              <a:off x="13016598" y="3060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6" name="object 11816"/>
            <p:cNvSpPr/>
            <p:nvPr/>
          </p:nvSpPr>
          <p:spPr>
            <a:xfrm>
              <a:off x="13016598" y="30600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7" name="object 11817"/>
            <p:cNvSpPr/>
            <p:nvPr/>
          </p:nvSpPr>
          <p:spPr>
            <a:xfrm>
              <a:off x="13016598" y="3099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8" name="object 11818"/>
            <p:cNvSpPr/>
            <p:nvPr/>
          </p:nvSpPr>
          <p:spPr>
            <a:xfrm>
              <a:off x="13016598" y="31392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9" name="object 11819"/>
            <p:cNvSpPr/>
            <p:nvPr/>
          </p:nvSpPr>
          <p:spPr>
            <a:xfrm>
              <a:off x="13016598" y="3178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0" name="object 11820"/>
            <p:cNvSpPr/>
            <p:nvPr/>
          </p:nvSpPr>
          <p:spPr>
            <a:xfrm>
              <a:off x="13016598" y="3218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1" name="object 11821"/>
            <p:cNvSpPr/>
            <p:nvPr/>
          </p:nvSpPr>
          <p:spPr>
            <a:xfrm>
              <a:off x="13016598" y="32471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2" name="object 11822"/>
            <p:cNvSpPr/>
            <p:nvPr/>
          </p:nvSpPr>
          <p:spPr>
            <a:xfrm>
              <a:off x="13265134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3" name="object 11823"/>
            <p:cNvSpPr/>
            <p:nvPr/>
          </p:nvSpPr>
          <p:spPr>
            <a:xfrm>
              <a:off x="13280980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4" name="object 11824"/>
            <p:cNvSpPr/>
            <p:nvPr/>
          </p:nvSpPr>
          <p:spPr>
            <a:xfrm>
              <a:off x="13310683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5" name="object 11825"/>
            <p:cNvSpPr/>
            <p:nvPr/>
          </p:nvSpPr>
          <p:spPr>
            <a:xfrm>
              <a:off x="1332652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6" name="object 11826"/>
            <p:cNvSpPr/>
            <p:nvPr/>
          </p:nvSpPr>
          <p:spPr>
            <a:xfrm>
              <a:off x="13356232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7" name="object 11827"/>
            <p:cNvSpPr/>
            <p:nvPr/>
          </p:nvSpPr>
          <p:spPr>
            <a:xfrm>
              <a:off x="13372077" y="326203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8" name="object 11828"/>
            <p:cNvSpPr/>
            <p:nvPr/>
          </p:nvSpPr>
          <p:spPr>
            <a:xfrm>
              <a:off x="13342073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9" name="object 11829"/>
            <p:cNvSpPr/>
            <p:nvPr/>
          </p:nvSpPr>
          <p:spPr>
            <a:xfrm>
              <a:off x="13342066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0" name="object 11830"/>
            <p:cNvSpPr/>
            <p:nvPr/>
          </p:nvSpPr>
          <p:spPr>
            <a:xfrm>
              <a:off x="13296524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1" name="object 11831"/>
            <p:cNvSpPr/>
            <p:nvPr/>
          </p:nvSpPr>
          <p:spPr>
            <a:xfrm>
              <a:off x="13296525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2" name="object 11832"/>
            <p:cNvSpPr/>
            <p:nvPr/>
          </p:nvSpPr>
          <p:spPr>
            <a:xfrm>
              <a:off x="13265132" y="325708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3" name="object 11833"/>
            <p:cNvSpPr/>
            <p:nvPr/>
          </p:nvSpPr>
          <p:spPr>
            <a:xfrm>
              <a:off x="13265134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4" name="object 11834"/>
            <p:cNvSpPr/>
            <p:nvPr/>
          </p:nvSpPr>
          <p:spPr>
            <a:xfrm>
              <a:off x="13635461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5" name="object 11835"/>
            <p:cNvSpPr/>
            <p:nvPr/>
          </p:nvSpPr>
          <p:spPr>
            <a:xfrm>
              <a:off x="13635461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6" name="object 11836"/>
            <p:cNvSpPr/>
            <p:nvPr/>
          </p:nvSpPr>
          <p:spPr>
            <a:xfrm>
              <a:off x="13635461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7" name="object 11837"/>
            <p:cNvSpPr/>
            <p:nvPr/>
          </p:nvSpPr>
          <p:spPr>
            <a:xfrm>
              <a:off x="13635461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8" name="object 11838"/>
            <p:cNvSpPr/>
            <p:nvPr/>
          </p:nvSpPr>
          <p:spPr>
            <a:xfrm>
              <a:off x="13637441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9" name="object 11839"/>
            <p:cNvSpPr/>
            <p:nvPr/>
          </p:nvSpPr>
          <p:spPr>
            <a:xfrm>
              <a:off x="13637441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0" name="object 11840"/>
            <p:cNvSpPr/>
            <p:nvPr/>
          </p:nvSpPr>
          <p:spPr>
            <a:xfrm>
              <a:off x="13752305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1" name="object 11841"/>
            <p:cNvSpPr/>
            <p:nvPr/>
          </p:nvSpPr>
          <p:spPr>
            <a:xfrm>
              <a:off x="13752306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2" name="object 11842"/>
            <p:cNvSpPr/>
            <p:nvPr/>
          </p:nvSpPr>
          <p:spPr>
            <a:xfrm>
              <a:off x="13752306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3" name="object 11843"/>
            <p:cNvSpPr/>
            <p:nvPr/>
          </p:nvSpPr>
          <p:spPr>
            <a:xfrm>
              <a:off x="13752306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4" name="object 11844"/>
            <p:cNvSpPr/>
            <p:nvPr/>
          </p:nvSpPr>
          <p:spPr>
            <a:xfrm>
              <a:off x="13754284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5" name="object 11845"/>
            <p:cNvSpPr/>
            <p:nvPr/>
          </p:nvSpPr>
          <p:spPr>
            <a:xfrm>
              <a:off x="13754284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6" name="object 11846"/>
            <p:cNvSpPr/>
            <p:nvPr/>
          </p:nvSpPr>
          <p:spPr>
            <a:xfrm>
              <a:off x="13557232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7" name="object 11847"/>
            <p:cNvSpPr/>
            <p:nvPr/>
          </p:nvSpPr>
          <p:spPr>
            <a:xfrm>
              <a:off x="1351761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8" name="object 11848"/>
            <p:cNvSpPr/>
            <p:nvPr/>
          </p:nvSpPr>
          <p:spPr>
            <a:xfrm>
              <a:off x="13481981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9" name="object 11849"/>
            <p:cNvSpPr/>
            <p:nvPr/>
          </p:nvSpPr>
          <p:spPr>
            <a:xfrm>
              <a:off x="1346216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0" name="object 11850"/>
            <p:cNvSpPr/>
            <p:nvPr/>
          </p:nvSpPr>
          <p:spPr>
            <a:xfrm>
              <a:off x="13462204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1" name="object 11851"/>
            <p:cNvSpPr/>
            <p:nvPr/>
          </p:nvSpPr>
          <p:spPr>
            <a:xfrm>
              <a:off x="13501818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2" name="object 11852"/>
            <p:cNvSpPr/>
            <p:nvPr/>
          </p:nvSpPr>
          <p:spPr>
            <a:xfrm>
              <a:off x="13541421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3" name="object 11853"/>
            <p:cNvSpPr/>
            <p:nvPr/>
          </p:nvSpPr>
          <p:spPr>
            <a:xfrm>
              <a:off x="1355724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4" name="object 11854"/>
            <p:cNvSpPr/>
            <p:nvPr/>
          </p:nvSpPr>
          <p:spPr>
            <a:xfrm>
              <a:off x="13693880" y="31739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5" name="object 11855"/>
            <p:cNvSpPr/>
            <p:nvPr/>
          </p:nvSpPr>
          <p:spPr>
            <a:xfrm>
              <a:off x="1367406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6" name="object 11856"/>
            <p:cNvSpPr/>
            <p:nvPr/>
          </p:nvSpPr>
          <p:spPr>
            <a:xfrm>
              <a:off x="13634463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7" name="object 11857"/>
            <p:cNvSpPr/>
            <p:nvPr/>
          </p:nvSpPr>
          <p:spPr>
            <a:xfrm>
              <a:off x="13598828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8" name="object 11858"/>
            <p:cNvSpPr/>
            <p:nvPr/>
          </p:nvSpPr>
          <p:spPr>
            <a:xfrm>
              <a:off x="13579023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9" name="object 11859"/>
            <p:cNvSpPr/>
            <p:nvPr/>
          </p:nvSpPr>
          <p:spPr>
            <a:xfrm>
              <a:off x="13579023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0" name="object 11860"/>
            <p:cNvSpPr/>
            <p:nvPr/>
          </p:nvSpPr>
          <p:spPr>
            <a:xfrm>
              <a:off x="13618626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1" name="object 11861"/>
            <p:cNvSpPr/>
            <p:nvPr/>
          </p:nvSpPr>
          <p:spPr>
            <a:xfrm>
              <a:off x="13658240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2" name="object 11862"/>
            <p:cNvSpPr/>
            <p:nvPr/>
          </p:nvSpPr>
          <p:spPr>
            <a:xfrm>
              <a:off x="13674077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3" name="object 11863"/>
            <p:cNvSpPr/>
            <p:nvPr/>
          </p:nvSpPr>
          <p:spPr>
            <a:xfrm>
              <a:off x="13695866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4" name="object 11864"/>
            <p:cNvSpPr/>
            <p:nvPr/>
          </p:nvSpPr>
          <p:spPr>
            <a:xfrm>
              <a:off x="1373547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5" name="object 11865"/>
            <p:cNvSpPr/>
            <p:nvPr/>
          </p:nvSpPr>
          <p:spPr>
            <a:xfrm>
              <a:off x="13775075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6" name="object 11866"/>
            <p:cNvSpPr/>
            <p:nvPr/>
          </p:nvSpPr>
          <p:spPr>
            <a:xfrm>
              <a:off x="1379092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7" name="object 11867"/>
            <p:cNvSpPr/>
            <p:nvPr/>
          </p:nvSpPr>
          <p:spPr>
            <a:xfrm>
              <a:off x="13810724" y="31739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8" name="object 11868"/>
            <p:cNvSpPr/>
            <p:nvPr/>
          </p:nvSpPr>
          <p:spPr>
            <a:xfrm>
              <a:off x="13790914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9" name="object 11869"/>
            <p:cNvSpPr/>
            <p:nvPr/>
          </p:nvSpPr>
          <p:spPr>
            <a:xfrm>
              <a:off x="13751318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0" name="object 11870"/>
            <p:cNvSpPr/>
            <p:nvPr/>
          </p:nvSpPr>
          <p:spPr>
            <a:xfrm>
              <a:off x="13715673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1" name="object 11871"/>
            <p:cNvSpPr/>
            <p:nvPr/>
          </p:nvSpPr>
          <p:spPr>
            <a:xfrm>
              <a:off x="13695867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2" name="object 11872"/>
            <p:cNvSpPr/>
            <p:nvPr/>
          </p:nvSpPr>
          <p:spPr>
            <a:xfrm>
              <a:off x="13695866" y="317390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3" name="object 11873"/>
            <p:cNvSpPr/>
            <p:nvPr/>
          </p:nvSpPr>
          <p:spPr>
            <a:xfrm>
              <a:off x="13454282" y="32353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4" name="object 11874"/>
            <p:cNvSpPr/>
            <p:nvPr/>
          </p:nvSpPr>
          <p:spPr>
            <a:xfrm>
              <a:off x="13455048" y="323331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1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5" name="object 11875"/>
            <p:cNvSpPr/>
            <p:nvPr/>
          </p:nvSpPr>
          <p:spPr>
            <a:xfrm>
              <a:off x="1346217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6" name="object 11876"/>
            <p:cNvSpPr/>
            <p:nvPr/>
          </p:nvSpPr>
          <p:spPr>
            <a:xfrm>
              <a:off x="13501790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7" name="object 11877"/>
            <p:cNvSpPr/>
            <p:nvPr/>
          </p:nvSpPr>
          <p:spPr>
            <a:xfrm>
              <a:off x="13541395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8" name="object 11878"/>
            <p:cNvSpPr/>
            <p:nvPr/>
          </p:nvSpPr>
          <p:spPr>
            <a:xfrm>
              <a:off x="13581000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9" name="object 11879"/>
            <p:cNvSpPr/>
            <p:nvPr/>
          </p:nvSpPr>
          <p:spPr>
            <a:xfrm>
              <a:off x="13620605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0" name="object 11880"/>
            <p:cNvSpPr/>
            <p:nvPr/>
          </p:nvSpPr>
          <p:spPr>
            <a:xfrm>
              <a:off x="1366021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1" name="object 11881"/>
            <p:cNvSpPr/>
            <p:nvPr/>
          </p:nvSpPr>
          <p:spPr>
            <a:xfrm>
              <a:off x="13699823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2" name="object 11882"/>
            <p:cNvSpPr/>
            <p:nvPr/>
          </p:nvSpPr>
          <p:spPr>
            <a:xfrm>
              <a:off x="1373942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3" name="object 11883"/>
            <p:cNvSpPr/>
            <p:nvPr/>
          </p:nvSpPr>
          <p:spPr>
            <a:xfrm>
              <a:off x="13779040" y="325510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4" name="object 11884"/>
            <p:cNvSpPr/>
            <p:nvPr/>
          </p:nvSpPr>
          <p:spPr>
            <a:xfrm>
              <a:off x="13790921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5" name="object 11885"/>
            <p:cNvSpPr/>
            <p:nvPr/>
          </p:nvSpPr>
          <p:spPr>
            <a:xfrm>
              <a:off x="13810724" y="3255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6" name="object 11886"/>
            <p:cNvSpPr/>
            <p:nvPr/>
          </p:nvSpPr>
          <p:spPr>
            <a:xfrm>
              <a:off x="13790914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7" name="object 11887"/>
            <p:cNvSpPr/>
            <p:nvPr/>
          </p:nvSpPr>
          <p:spPr>
            <a:xfrm>
              <a:off x="1375131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8" name="object 11888"/>
            <p:cNvSpPr/>
            <p:nvPr/>
          </p:nvSpPr>
          <p:spPr>
            <a:xfrm>
              <a:off x="13711704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9" name="object 11889"/>
            <p:cNvSpPr/>
            <p:nvPr/>
          </p:nvSpPr>
          <p:spPr>
            <a:xfrm>
              <a:off x="13672091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0" name="object 11890"/>
            <p:cNvSpPr/>
            <p:nvPr/>
          </p:nvSpPr>
          <p:spPr>
            <a:xfrm>
              <a:off x="13632495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1" name="object 11891"/>
            <p:cNvSpPr/>
            <p:nvPr/>
          </p:nvSpPr>
          <p:spPr>
            <a:xfrm>
              <a:off x="13592879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2" name="object 11892"/>
            <p:cNvSpPr/>
            <p:nvPr/>
          </p:nvSpPr>
          <p:spPr>
            <a:xfrm>
              <a:off x="1355326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3" name="object 11893"/>
            <p:cNvSpPr/>
            <p:nvPr/>
          </p:nvSpPr>
          <p:spPr>
            <a:xfrm>
              <a:off x="13513662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4" name="object 11894"/>
            <p:cNvSpPr/>
            <p:nvPr/>
          </p:nvSpPr>
          <p:spPr>
            <a:xfrm>
              <a:off x="13481985" y="32580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5" name="object 11895"/>
            <p:cNvSpPr/>
            <p:nvPr/>
          </p:nvSpPr>
          <p:spPr>
            <a:xfrm>
              <a:off x="13462169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6" name="object 11896"/>
            <p:cNvSpPr/>
            <p:nvPr/>
          </p:nvSpPr>
          <p:spPr>
            <a:xfrm>
              <a:off x="13808745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7" name="object 11897"/>
            <p:cNvSpPr/>
            <p:nvPr/>
          </p:nvSpPr>
          <p:spPr>
            <a:xfrm>
              <a:off x="13808745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8" name="object 11898"/>
            <p:cNvSpPr/>
            <p:nvPr/>
          </p:nvSpPr>
          <p:spPr>
            <a:xfrm>
              <a:off x="13808745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9" name="object 11899"/>
            <p:cNvSpPr/>
            <p:nvPr/>
          </p:nvSpPr>
          <p:spPr>
            <a:xfrm>
              <a:off x="13808745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0" name="object 11900"/>
            <p:cNvSpPr/>
            <p:nvPr/>
          </p:nvSpPr>
          <p:spPr>
            <a:xfrm>
              <a:off x="13810724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1" name="object 11901"/>
            <p:cNvSpPr/>
            <p:nvPr/>
          </p:nvSpPr>
          <p:spPr>
            <a:xfrm>
              <a:off x="13810724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2" name="object 11902"/>
            <p:cNvSpPr/>
            <p:nvPr/>
          </p:nvSpPr>
          <p:spPr>
            <a:xfrm>
              <a:off x="15039740" y="2175996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5" h="29844">
                  <a:moveTo>
                    <a:pt x="1780" y="0"/>
                  </a:moveTo>
                  <a:lnTo>
                    <a:pt x="0" y="0"/>
                  </a:lnTo>
                  <a:lnTo>
                    <a:pt x="0" y="29506"/>
                  </a:lnTo>
                  <a:lnTo>
                    <a:pt x="1780" y="2950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3" name="object 11903"/>
            <p:cNvSpPr/>
            <p:nvPr/>
          </p:nvSpPr>
          <p:spPr>
            <a:xfrm>
              <a:off x="15039734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4" name="object 11904"/>
            <p:cNvSpPr/>
            <p:nvPr/>
          </p:nvSpPr>
          <p:spPr>
            <a:xfrm>
              <a:off x="15039734" y="2205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5" name="object 11905"/>
            <p:cNvSpPr/>
            <p:nvPr/>
          </p:nvSpPr>
          <p:spPr>
            <a:xfrm>
              <a:off x="15041515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6" name="object 11906"/>
            <p:cNvSpPr/>
            <p:nvPr/>
          </p:nvSpPr>
          <p:spPr>
            <a:xfrm>
              <a:off x="15039735" y="21759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7" name="object 11907"/>
            <p:cNvSpPr/>
            <p:nvPr/>
          </p:nvSpPr>
          <p:spPr>
            <a:xfrm>
              <a:off x="15021795" y="21363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8" name="object 11908"/>
            <p:cNvSpPr/>
            <p:nvPr/>
          </p:nvSpPr>
          <p:spPr>
            <a:xfrm>
              <a:off x="15570775" y="2453744"/>
              <a:ext cx="12065" cy="136525"/>
            </a:xfrm>
            <a:custGeom>
              <a:avLst/>
              <a:gdLst/>
              <a:ahLst/>
              <a:cxnLst/>
              <a:rect l="l" t="t" r="r" b="b"/>
              <a:pathLst>
                <a:path w="12065" h="136525">
                  <a:moveTo>
                    <a:pt x="11684" y="6"/>
                  </a:moveTo>
                  <a:lnTo>
                    <a:pt x="11684" y="136355"/>
                  </a:lnTo>
                </a:path>
                <a:path w="12065" h="136525">
                  <a:moveTo>
                    <a:pt x="0" y="0"/>
                  </a:moveTo>
                  <a:lnTo>
                    <a:pt x="0" y="136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9" name="object 11909"/>
            <p:cNvSpPr/>
            <p:nvPr/>
          </p:nvSpPr>
          <p:spPr>
            <a:xfrm>
              <a:off x="15570775" y="245375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0" name="object 11910"/>
            <p:cNvSpPr/>
            <p:nvPr/>
          </p:nvSpPr>
          <p:spPr>
            <a:xfrm>
              <a:off x="15585425" y="2453744"/>
              <a:ext cx="7620" cy="136525"/>
            </a:xfrm>
            <a:custGeom>
              <a:avLst/>
              <a:gdLst/>
              <a:ahLst/>
              <a:cxnLst/>
              <a:rect l="l" t="t" r="r" b="b"/>
              <a:pathLst>
                <a:path w="7619" h="136525">
                  <a:moveTo>
                    <a:pt x="7623" y="6"/>
                  </a:moveTo>
                  <a:lnTo>
                    <a:pt x="7623" y="136355"/>
                  </a:lnTo>
                </a:path>
                <a:path w="7619" h="136525">
                  <a:moveTo>
                    <a:pt x="0" y="0"/>
                  </a:moveTo>
                  <a:lnTo>
                    <a:pt x="0" y="136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1" name="object 11911"/>
            <p:cNvSpPr/>
            <p:nvPr/>
          </p:nvSpPr>
          <p:spPr>
            <a:xfrm>
              <a:off x="15585425" y="245375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2" name="object 11912"/>
            <p:cNvSpPr/>
            <p:nvPr/>
          </p:nvSpPr>
          <p:spPr>
            <a:xfrm>
              <a:off x="15593049" y="2490238"/>
              <a:ext cx="6985" cy="100330"/>
            </a:xfrm>
            <a:custGeom>
              <a:avLst/>
              <a:gdLst/>
              <a:ahLst/>
              <a:cxnLst/>
              <a:rect l="l" t="t" r="r" b="b"/>
              <a:pathLst>
                <a:path w="6984" h="100330">
                  <a:moveTo>
                    <a:pt x="0" y="0"/>
                  </a:moveTo>
                  <a:lnTo>
                    <a:pt x="0" y="99860"/>
                  </a:lnTo>
                </a:path>
                <a:path w="6984" h="100330">
                  <a:moveTo>
                    <a:pt x="6933" y="0"/>
                  </a:moveTo>
                  <a:lnTo>
                    <a:pt x="6933" y="99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3" name="object 11913"/>
            <p:cNvSpPr/>
            <p:nvPr/>
          </p:nvSpPr>
          <p:spPr>
            <a:xfrm>
              <a:off x="15593051" y="2490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4" name="object 11914"/>
            <p:cNvSpPr/>
            <p:nvPr/>
          </p:nvSpPr>
          <p:spPr>
            <a:xfrm>
              <a:off x="15599983" y="2482361"/>
              <a:ext cx="233679" cy="107950"/>
            </a:xfrm>
            <a:custGeom>
              <a:avLst/>
              <a:gdLst/>
              <a:ahLst/>
              <a:cxnLst/>
              <a:rect l="l" t="t" r="r" b="b"/>
              <a:pathLst>
                <a:path w="233680" h="107950">
                  <a:moveTo>
                    <a:pt x="233288" y="5"/>
                  </a:moveTo>
                  <a:lnTo>
                    <a:pt x="233288" y="107738"/>
                  </a:lnTo>
                </a:path>
                <a:path w="233680" h="107950">
                  <a:moveTo>
                    <a:pt x="0" y="0"/>
                  </a:moveTo>
                  <a:lnTo>
                    <a:pt x="0" y="107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5" name="object 11915"/>
            <p:cNvSpPr/>
            <p:nvPr/>
          </p:nvSpPr>
          <p:spPr>
            <a:xfrm>
              <a:off x="15599983" y="2482366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 h="0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6" name="object 11916"/>
            <p:cNvSpPr/>
            <p:nvPr/>
          </p:nvSpPr>
          <p:spPr>
            <a:xfrm>
              <a:off x="15593049" y="2586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7" name="object 11917"/>
            <p:cNvSpPr/>
            <p:nvPr/>
          </p:nvSpPr>
          <p:spPr>
            <a:xfrm>
              <a:off x="15589227" y="25869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8" name="object 11918"/>
            <p:cNvSpPr/>
            <p:nvPr/>
          </p:nvSpPr>
          <p:spPr>
            <a:xfrm>
              <a:off x="15589238" y="25869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9" name="object 11919"/>
            <p:cNvSpPr/>
            <p:nvPr/>
          </p:nvSpPr>
          <p:spPr>
            <a:xfrm>
              <a:off x="15589238" y="255474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0" name="object 11920"/>
            <p:cNvSpPr/>
            <p:nvPr/>
          </p:nvSpPr>
          <p:spPr>
            <a:xfrm>
              <a:off x="15585416" y="25547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1" name="object 11921"/>
            <p:cNvSpPr/>
            <p:nvPr/>
          </p:nvSpPr>
          <p:spPr>
            <a:xfrm>
              <a:off x="15585425" y="255474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2" name="object 11922"/>
            <p:cNvSpPr/>
            <p:nvPr/>
          </p:nvSpPr>
          <p:spPr>
            <a:xfrm>
              <a:off x="15585425" y="2589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3" name="object 11923"/>
            <p:cNvSpPr/>
            <p:nvPr/>
          </p:nvSpPr>
          <p:spPr>
            <a:xfrm>
              <a:off x="15574834" y="2586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4" name="object 11924"/>
            <p:cNvSpPr/>
            <p:nvPr/>
          </p:nvSpPr>
          <p:spPr>
            <a:xfrm>
              <a:off x="15574834" y="258697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0" y="3122"/>
                  </a:lnTo>
                </a:path>
                <a:path w="3809" h="3175">
                  <a:moveTo>
                    <a:pt x="3811" y="4"/>
                  </a:moveTo>
                  <a:lnTo>
                    <a:pt x="3811" y="3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5" name="object 11925"/>
            <p:cNvSpPr/>
            <p:nvPr/>
          </p:nvSpPr>
          <p:spPr>
            <a:xfrm>
              <a:off x="15570775" y="247850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6" name="object 11926"/>
            <p:cNvSpPr/>
            <p:nvPr/>
          </p:nvSpPr>
          <p:spPr>
            <a:xfrm>
              <a:off x="15565821" y="24785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7" name="object 11927"/>
            <p:cNvSpPr/>
            <p:nvPr/>
          </p:nvSpPr>
          <p:spPr>
            <a:xfrm>
              <a:off x="15565819" y="247850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8" name="object 11928"/>
            <p:cNvSpPr/>
            <p:nvPr/>
          </p:nvSpPr>
          <p:spPr>
            <a:xfrm>
              <a:off x="15565819" y="24903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9" name="object 11929"/>
            <p:cNvSpPr/>
            <p:nvPr/>
          </p:nvSpPr>
          <p:spPr>
            <a:xfrm>
              <a:off x="15574834" y="2487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0" name="object 11930"/>
            <p:cNvSpPr/>
            <p:nvPr/>
          </p:nvSpPr>
          <p:spPr>
            <a:xfrm>
              <a:off x="15574834" y="248741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1" name="object 11931"/>
            <p:cNvSpPr/>
            <p:nvPr/>
          </p:nvSpPr>
          <p:spPr>
            <a:xfrm>
              <a:off x="15574834" y="2522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2" name="object 11932"/>
            <p:cNvSpPr/>
            <p:nvPr/>
          </p:nvSpPr>
          <p:spPr>
            <a:xfrm>
              <a:off x="15578645" y="248741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3" name="object 11933"/>
            <p:cNvSpPr/>
            <p:nvPr/>
          </p:nvSpPr>
          <p:spPr>
            <a:xfrm>
              <a:off x="15585416" y="25196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4" name="object 11934"/>
            <p:cNvSpPr/>
            <p:nvPr/>
          </p:nvSpPr>
          <p:spPr>
            <a:xfrm>
              <a:off x="15585425" y="25196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5" name="object 11935"/>
            <p:cNvSpPr/>
            <p:nvPr/>
          </p:nvSpPr>
          <p:spPr>
            <a:xfrm>
              <a:off x="15585425" y="2554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6" name="object 11936"/>
            <p:cNvSpPr/>
            <p:nvPr/>
          </p:nvSpPr>
          <p:spPr>
            <a:xfrm>
              <a:off x="15589238" y="251964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7" name="object 11937"/>
            <p:cNvSpPr/>
            <p:nvPr/>
          </p:nvSpPr>
          <p:spPr>
            <a:xfrm>
              <a:off x="15589227" y="24874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8" name="object 11938"/>
            <p:cNvSpPr/>
            <p:nvPr/>
          </p:nvSpPr>
          <p:spPr>
            <a:xfrm>
              <a:off x="15589238" y="248741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9" name="object 11939"/>
            <p:cNvSpPr/>
            <p:nvPr/>
          </p:nvSpPr>
          <p:spPr>
            <a:xfrm>
              <a:off x="15589238" y="25224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0" name="object 11940"/>
            <p:cNvSpPr/>
            <p:nvPr/>
          </p:nvSpPr>
          <p:spPr>
            <a:xfrm>
              <a:off x="15593049" y="248741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1" name="object 11941"/>
            <p:cNvSpPr/>
            <p:nvPr/>
          </p:nvSpPr>
          <p:spPr>
            <a:xfrm>
              <a:off x="15624782" y="2473357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2" name="object 11942"/>
            <p:cNvSpPr/>
            <p:nvPr/>
          </p:nvSpPr>
          <p:spPr>
            <a:xfrm>
              <a:off x="15624785" y="244711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3" name="object 11943"/>
            <p:cNvSpPr/>
            <p:nvPr/>
          </p:nvSpPr>
          <p:spPr>
            <a:xfrm>
              <a:off x="15624785" y="2447116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4" name="object 11944"/>
            <p:cNvSpPr/>
            <p:nvPr/>
          </p:nvSpPr>
          <p:spPr>
            <a:xfrm>
              <a:off x="15793615" y="244711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5" name="object 11945"/>
            <p:cNvSpPr/>
            <p:nvPr/>
          </p:nvSpPr>
          <p:spPr>
            <a:xfrm>
              <a:off x="15582458" y="255474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6" name="object 11946"/>
            <p:cNvSpPr/>
            <p:nvPr/>
          </p:nvSpPr>
          <p:spPr>
            <a:xfrm>
              <a:off x="15578637" y="25547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7" name="object 11947"/>
            <p:cNvSpPr/>
            <p:nvPr/>
          </p:nvSpPr>
          <p:spPr>
            <a:xfrm>
              <a:off x="15578645" y="255474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8" name="object 11948"/>
            <p:cNvSpPr/>
            <p:nvPr/>
          </p:nvSpPr>
          <p:spPr>
            <a:xfrm>
              <a:off x="15578645" y="2589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9" name="object 11949"/>
            <p:cNvSpPr/>
            <p:nvPr/>
          </p:nvSpPr>
          <p:spPr>
            <a:xfrm>
              <a:off x="15578637" y="25196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0" name="object 11950"/>
            <p:cNvSpPr/>
            <p:nvPr/>
          </p:nvSpPr>
          <p:spPr>
            <a:xfrm>
              <a:off x="15578645" y="25196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1" name="object 11951"/>
            <p:cNvSpPr/>
            <p:nvPr/>
          </p:nvSpPr>
          <p:spPr>
            <a:xfrm>
              <a:off x="15578645" y="2554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2" name="object 11952"/>
            <p:cNvSpPr/>
            <p:nvPr/>
          </p:nvSpPr>
          <p:spPr>
            <a:xfrm>
              <a:off x="15582458" y="251964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3" name="object 11953"/>
            <p:cNvSpPr/>
            <p:nvPr/>
          </p:nvSpPr>
          <p:spPr>
            <a:xfrm>
              <a:off x="12680630" y="269138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4" name="object 11954"/>
            <p:cNvSpPr/>
            <p:nvPr/>
          </p:nvSpPr>
          <p:spPr>
            <a:xfrm>
              <a:off x="12680630" y="269139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5" name="object 11955"/>
            <p:cNvSpPr/>
            <p:nvPr/>
          </p:nvSpPr>
          <p:spPr>
            <a:xfrm>
              <a:off x="12692315" y="269139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6" name="object 11956"/>
            <p:cNvSpPr/>
            <p:nvPr/>
          </p:nvSpPr>
          <p:spPr>
            <a:xfrm>
              <a:off x="12680630" y="289338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7" name="object 11957"/>
            <p:cNvSpPr/>
            <p:nvPr/>
          </p:nvSpPr>
          <p:spPr>
            <a:xfrm>
              <a:off x="12670035" y="269138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8" name="object 11958"/>
            <p:cNvSpPr/>
            <p:nvPr/>
          </p:nvSpPr>
          <p:spPr>
            <a:xfrm>
              <a:off x="12670035" y="2691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9" name="object 11959"/>
            <p:cNvSpPr/>
            <p:nvPr/>
          </p:nvSpPr>
          <p:spPr>
            <a:xfrm>
              <a:off x="12677659" y="269139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0" name="object 11960"/>
            <p:cNvSpPr/>
            <p:nvPr/>
          </p:nvSpPr>
          <p:spPr>
            <a:xfrm>
              <a:off x="12670037" y="289338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1" name="object 11961"/>
            <p:cNvSpPr/>
            <p:nvPr/>
          </p:nvSpPr>
          <p:spPr>
            <a:xfrm>
              <a:off x="12670035" y="2727880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39">
                  <a:moveTo>
                    <a:pt x="0" y="129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2" name="object 11962"/>
            <p:cNvSpPr/>
            <p:nvPr/>
          </p:nvSpPr>
          <p:spPr>
            <a:xfrm>
              <a:off x="12663114" y="2727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3" name="object 11963"/>
            <p:cNvSpPr/>
            <p:nvPr/>
          </p:nvSpPr>
          <p:spPr>
            <a:xfrm>
              <a:off x="12663106" y="2727884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39">
                  <a:moveTo>
                    <a:pt x="0" y="0"/>
                  </a:moveTo>
                  <a:lnTo>
                    <a:pt x="0" y="1290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4" name="object 11964"/>
            <p:cNvSpPr/>
            <p:nvPr/>
          </p:nvSpPr>
          <p:spPr>
            <a:xfrm>
              <a:off x="12663106" y="2856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5" name="object 11965"/>
            <p:cNvSpPr/>
            <p:nvPr/>
          </p:nvSpPr>
          <p:spPr>
            <a:xfrm>
              <a:off x="12429816" y="2720599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w="0" h="144780">
                  <a:moveTo>
                    <a:pt x="0" y="144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6" name="object 11966"/>
            <p:cNvSpPr/>
            <p:nvPr/>
          </p:nvSpPr>
          <p:spPr>
            <a:xfrm>
              <a:off x="12429816" y="2720605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7" name="object 11967"/>
            <p:cNvSpPr/>
            <p:nvPr/>
          </p:nvSpPr>
          <p:spPr>
            <a:xfrm>
              <a:off x="12663106" y="272060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w="0" h="144780">
                  <a:moveTo>
                    <a:pt x="0" y="0"/>
                  </a:moveTo>
                  <a:lnTo>
                    <a:pt x="0" y="1441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8" name="object 11968"/>
            <p:cNvSpPr/>
            <p:nvPr/>
          </p:nvSpPr>
          <p:spPr>
            <a:xfrm>
              <a:off x="12429814" y="2864773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233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9" name="object 11969"/>
            <p:cNvSpPr/>
            <p:nvPr/>
          </p:nvSpPr>
          <p:spPr>
            <a:xfrm>
              <a:off x="12670035" y="272506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0" name="object 11970"/>
            <p:cNvSpPr/>
            <p:nvPr/>
          </p:nvSpPr>
          <p:spPr>
            <a:xfrm>
              <a:off x="12670035" y="2760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1" name="object 11971"/>
            <p:cNvSpPr/>
            <p:nvPr/>
          </p:nvSpPr>
          <p:spPr>
            <a:xfrm>
              <a:off x="12673847" y="272505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2" name="object 11972"/>
            <p:cNvSpPr/>
            <p:nvPr/>
          </p:nvSpPr>
          <p:spPr>
            <a:xfrm>
              <a:off x="12670035" y="27250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3" name="object 11973"/>
            <p:cNvSpPr/>
            <p:nvPr/>
          </p:nvSpPr>
          <p:spPr>
            <a:xfrm>
              <a:off x="12673847" y="27572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4" name="object 11974"/>
            <p:cNvSpPr/>
            <p:nvPr/>
          </p:nvSpPr>
          <p:spPr>
            <a:xfrm>
              <a:off x="12673847" y="2792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5" name="object 11975"/>
            <p:cNvSpPr/>
            <p:nvPr/>
          </p:nvSpPr>
          <p:spPr>
            <a:xfrm>
              <a:off x="12677659" y="275728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6" name="object 11976"/>
            <p:cNvSpPr/>
            <p:nvPr/>
          </p:nvSpPr>
          <p:spPr>
            <a:xfrm>
              <a:off x="12673838" y="27572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7" name="object 11977"/>
            <p:cNvSpPr/>
            <p:nvPr/>
          </p:nvSpPr>
          <p:spPr>
            <a:xfrm>
              <a:off x="12684444" y="2760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8" name="object 11978"/>
            <p:cNvSpPr/>
            <p:nvPr/>
          </p:nvSpPr>
          <p:spPr>
            <a:xfrm>
              <a:off x="12688256" y="272505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9" name="object 11979"/>
            <p:cNvSpPr/>
            <p:nvPr/>
          </p:nvSpPr>
          <p:spPr>
            <a:xfrm>
              <a:off x="12684434" y="27250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0" name="object 11980"/>
            <p:cNvSpPr/>
            <p:nvPr/>
          </p:nvSpPr>
          <p:spPr>
            <a:xfrm>
              <a:off x="12684444" y="272506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1" name="object 11981"/>
            <p:cNvSpPr/>
            <p:nvPr/>
          </p:nvSpPr>
          <p:spPr>
            <a:xfrm>
              <a:off x="12692315" y="27280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2" name="object 11982"/>
            <p:cNvSpPr/>
            <p:nvPr/>
          </p:nvSpPr>
          <p:spPr>
            <a:xfrm>
              <a:off x="12697266" y="271615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3" name="object 11983"/>
            <p:cNvSpPr/>
            <p:nvPr/>
          </p:nvSpPr>
          <p:spPr>
            <a:xfrm>
              <a:off x="12692313" y="27161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4" name="object 11984"/>
            <p:cNvSpPr/>
            <p:nvPr/>
          </p:nvSpPr>
          <p:spPr>
            <a:xfrm>
              <a:off x="12692315" y="271614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5" name="object 11985"/>
            <p:cNvSpPr/>
            <p:nvPr/>
          </p:nvSpPr>
          <p:spPr>
            <a:xfrm>
              <a:off x="12692315" y="285675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6" name="object 11986"/>
            <p:cNvSpPr/>
            <p:nvPr/>
          </p:nvSpPr>
          <p:spPr>
            <a:xfrm>
              <a:off x="12692315" y="28686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7" name="object 11987"/>
            <p:cNvSpPr/>
            <p:nvPr/>
          </p:nvSpPr>
          <p:spPr>
            <a:xfrm>
              <a:off x="12697266" y="28567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8" name="object 11988"/>
            <p:cNvSpPr/>
            <p:nvPr/>
          </p:nvSpPr>
          <p:spPr>
            <a:xfrm>
              <a:off x="12692313" y="2856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9" name="object 11989"/>
            <p:cNvSpPr/>
            <p:nvPr/>
          </p:nvSpPr>
          <p:spPr>
            <a:xfrm>
              <a:off x="12684444" y="28596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0" name="object 11990"/>
            <p:cNvSpPr/>
            <p:nvPr/>
          </p:nvSpPr>
          <p:spPr>
            <a:xfrm>
              <a:off x="12688256" y="28246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1" name="object 11991"/>
            <p:cNvSpPr/>
            <p:nvPr/>
          </p:nvSpPr>
          <p:spPr>
            <a:xfrm>
              <a:off x="12684434" y="28246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2" name="object 11992"/>
            <p:cNvSpPr/>
            <p:nvPr/>
          </p:nvSpPr>
          <p:spPr>
            <a:xfrm>
              <a:off x="12684444" y="282462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3" name="object 11993"/>
            <p:cNvSpPr/>
            <p:nvPr/>
          </p:nvSpPr>
          <p:spPr>
            <a:xfrm>
              <a:off x="12673847" y="28274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4" name="object 11994"/>
            <p:cNvSpPr/>
            <p:nvPr/>
          </p:nvSpPr>
          <p:spPr>
            <a:xfrm>
              <a:off x="12677659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5" name="object 11995"/>
            <p:cNvSpPr/>
            <p:nvPr/>
          </p:nvSpPr>
          <p:spPr>
            <a:xfrm>
              <a:off x="12673838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6" name="object 11996"/>
            <p:cNvSpPr/>
            <p:nvPr/>
          </p:nvSpPr>
          <p:spPr>
            <a:xfrm>
              <a:off x="12673847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7" name="object 11997"/>
            <p:cNvSpPr/>
            <p:nvPr/>
          </p:nvSpPr>
          <p:spPr>
            <a:xfrm>
              <a:off x="12670035" y="28596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8" name="object 11998"/>
            <p:cNvSpPr/>
            <p:nvPr/>
          </p:nvSpPr>
          <p:spPr>
            <a:xfrm>
              <a:off x="12673847" y="28246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9" name="object 11999"/>
            <p:cNvSpPr/>
            <p:nvPr/>
          </p:nvSpPr>
          <p:spPr>
            <a:xfrm>
              <a:off x="12670035" y="2824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0" name="object 12000"/>
            <p:cNvSpPr/>
            <p:nvPr/>
          </p:nvSpPr>
          <p:spPr>
            <a:xfrm>
              <a:off x="12670035" y="282462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1" name="object 12001"/>
            <p:cNvSpPr/>
            <p:nvPr/>
          </p:nvSpPr>
          <p:spPr>
            <a:xfrm>
              <a:off x="12542747" y="26859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2" name="object 12002"/>
            <p:cNvSpPr/>
            <p:nvPr/>
          </p:nvSpPr>
          <p:spPr>
            <a:xfrm>
              <a:off x="12565027" y="268594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3" name="object 12003"/>
            <p:cNvSpPr/>
            <p:nvPr/>
          </p:nvSpPr>
          <p:spPr>
            <a:xfrm>
              <a:off x="12542745" y="27115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4" name="object 12004"/>
            <p:cNvSpPr/>
            <p:nvPr/>
          </p:nvSpPr>
          <p:spPr>
            <a:xfrm>
              <a:off x="12542747" y="268595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5" name="object 12005"/>
            <p:cNvSpPr/>
            <p:nvPr/>
          </p:nvSpPr>
          <p:spPr>
            <a:xfrm>
              <a:off x="12469474" y="287378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6" name="object 12006"/>
            <p:cNvSpPr/>
            <p:nvPr/>
          </p:nvSpPr>
          <p:spPr>
            <a:xfrm>
              <a:off x="12638296" y="28737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7" name="object 12007"/>
            <p:cNvSpPr/>
            <p:nvPr/>
          </p:nvSpPr>
          <p:spPr>
            <a:xfrm>
              <a:off x="12469474" y="290002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8" name="object 12008"/>
            <p:cNvSpPr/>
            <p:nvPr/>
          </p:nvSpPr>
          <p:spPr>
            <a:xfrm>
              <a:off x="12469474" y="28737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9" name="object 12009"/>
            <p:cNvSpPr/>
            <p:nvPr/>
          </p:nvSpPr>
          <p:spPr>
            <a:xfrm>
              <a:off x="12680630" y="27572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0" name="object 12010"/>
            <p:cNvSpPr/>
            <p:nvPr/>
          </p:nvSpPr>
          <p:spPr>
            <a:xfrm>
              <a:off x="12680630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1" name="object 12011"/>
            <p:cNvSpPr/>
            <p:nvPr/>
          </p:nvSpPr>
          <p:spPr>
            <a:xfrm>
              <a:off x="12684444" y="275728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2" name="object 12012"/>
            <p:cNvSpPr/>
            <p:nvPr/>
          </p:nvSpPr>
          <p:spPr>
            <a:xfrm>
              <a:off x="12680622" y="27572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3" name="object 12013"/>
            <p:cNvSpPr/>
            <p:nvPr/>
          </p:nvSpPr>
          <p:spPr>
            <a:xfrm>
              <a:off x="12680630" y="28274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4" name="object 12014"/>
            <p:cNvSpPr/>
            <p:nvPr/>
          </p:nvSpPr>
          <p:spPr>
            <a:xfrm>
              <a:off x="12684444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5" name="object 12015"/>
            <p:cNvSpPr/>
            <p:nvPr/>
          </p:nvSpPr>
          <p:spPr>
            <a:xfrm>
              <a:off x="12680622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6" name="object 12016"/>
            <p:cNvSpPr/>
            <p:nvPr/>
          </p:nvSpPr>
          <p:spPr>
            <a:xfrm>
              <a:off x="12680630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7" name="object 12017"/>
            <p:cNvSpPr/>
            <p:nvPr/>
          </p:nvSpPr>
          <p:spPr>
            <a:xfrm>
              <a:off x="12680630" y="244879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8" name="object 12018"/>
            <p:cNvSpPr/>
            <p:nvPr/>
          </p:nvSpPr>
          <p:spPr>
            <a:xfrm>
              <a:off x="12680630" y="244880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9" name="object 12019"/>
            <p:cNvSpPr/>
            <p:nvPr/>
          </p:nvSpPr>
          <p:spPr>
            <a:xfrm>
              <a:off x="12692315" y="24488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0" name="object 12020"/>
            <p:cNvSpPr/>
            <p:nvPr/>
          </p:nvSpPr>
          <p:spPr>
            <a:xfrm>
              <a:off x="12680630" y="265079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1" name="object 12021"/>
            <p:cNvSpPr/>
            <p:nvPr/>
          </p:nvSpPr>
          <p:spPr>
            <a:xfrm>
              <a:off x="12670035" y="244879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2" name="object 12022"/>
            <p:cNvSpPr/>
            <p:nvPr/>
          </p:nvSpPr>
          <p:spPr>
            <a:xfrm>
              <a:off x="12670035" y="24488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3" name="object 12023"/>
            <p:cNvSpPr/>
            <p:nvPr/>
          </p:nvSpPr>
          <p:spPr>
            <a:xfrm>
              <a:off x="12677659" y="24488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4" name="object 12024"/>
            <p:cNvSpPr/>
            <p:nvPr/>
          </p:nvSpPr>
          <p:spPr>
            <a:xfrm>
              <a:off x="12670037" y="26507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5" name="object 12025"/>
            <p:cNvSpPr/>
            <p:nvPr/>
          </p:nvSpPr>
          <p:spPr>
            <a:xfrm>
              <a:off x="12670035" y="2485283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39">
                  <a:moveTo>
                    <a:pt x="0" y="129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6" name="object 12026"/>
            <p:cNvSpPr/>
            <p:nvPr/>
          </p:nvSpPr>
          <p:spPr>
            <a:xfrm>
              <a:off x="12663114" y="2485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7" name="object 12027"/>
            <p:cNvSpPr/>
            <p:nvPr/>
          </p:nvSpPr>
          <p:spPr>
            <a:xfrm>
              <a:off x="12663106" y="248528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39">
                  <a:moveTo>
                    <a:pt x="0" y="0"/>
                  </a:moveTo>
                  <a:lnTo>
                    <a:pt x="0" y="1290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8" name="object 12028"/>
            <p:cNvSpPr/>
            <p:nvPr/>
          </p:nvSpPr>
          <p:spPr>
            <a:xfrm>
              <a:off x="12663106" y="26143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9" name="object 12029"/>
            <p:cNvSpPr/>
            <p:nvPr/>
          </p:nvSpPr>
          <p:spPr>
            <a:xfrm>
              <a:off x="12429816" y="2478003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w="0" h="144780">
                  <a:moveTo>
                    <a:pt x="0" y="144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0" name="object 12030"/>
            <p:cNvSpPr/>
            <p:nvPr/>
          </p:nvSpPr>
          <p:spPr>
            <a:xfrm>
              <a:off x="12429816" y="2478008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1" name="object 12031"/>
            <p:cNvSpPr/>
            <p:nvPr/>
          </p:nvSpPr>
          <p:spPr>
            <a:xfrm>
              <a:off x="12663106" y="247800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w="0" h="144780">
                  <a:moveTo>
                    <a:pt x="0" y="0"/>
                  </a:moveTo>
                  <a:lnTo>
                    <a:pt x="0" y="1441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2" name="object 12032"/>
            <p:cNvSpPr/>
            <p:nvPr/>
          </p:nvSpPr>
          <p:spPr>
            <a:xfrm>
              <a:off x="12429814" y="2622176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233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3" name="object 12033"/>
            <p:cNvSpPr/>
            <p:nvPr/>
          </p:nvSpPr>
          <p:spPr>
            <a:xfrm>
              <a:off x="12670035" y="248246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4" name="object 12034"/>
            <p:cNvSpPr/>
            <p:nvPr/>
          </p:nvSpPr>
          <p:spPr>
            <a:xfrm>
              <a:off x="12670035" y="25175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5" name="object 12035"/>
            <p:cNvSpPr/>
            <p:nvPr/>
          </p:nvSpPr>
          <p:spPr>
            <a:xfrm>
              <a:off x="12673847" y="248246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6" name="object 12036"/>
            <p:cNvSpPr/>
            <p:nvPr/>
          </p:nvSpPr>
          <p:spPr>
            <a:xfrm>
              <a:off x="12670035" y="24824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7" name="object 12037"/>
            <p:cNvSpPr/>
            <p:nvPr/>
          </p:nvSpPr>
          <p:spPr>
            <a:xfrm>
              <a:off x="12673847" y="251469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8" name="object 12038"/>
            <p:cNvSpPr/>
            <p:nvPr/>
          </p:nvSpPr>
          <p:spPr>
            <a:xfrm>
              <a:off x="12673847" y="2549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9" name="object 12039"/>
            <p:cNvSpPr/>
            <p:nvPr/>
          </p:nvSpPr>
          <p:spPr>
            <a:xfrm>
              <a:off x="12677659" y="25146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0" name="object 12040"/>
            <p:cNvSpPr/>
            <p:nvPr/>
          </p:nvSpPr>
          <p:spPr>
            <a:xfrm>
              <a:off x="12673838" y="25146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1" name="object 12041"/>
            <p:cNvSpPr/>
            <p:nvPr/>
          </p:nvSpPr>
          <p:spPr>
            <a:xfrm>
              <a:off x="12684444" y="25175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2" name="object 12042"/>
            <p:cNvSpPr/>
            <p:nvPr/>
          </p:nvSpPr>
          <p:spPr>
            <a:xfrm>
              <a:off x="12688256" y="248246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3" name="object 12043"/>
            <p:cNvSpPr/>
            <p:nvPr/>
          </p:nvSpPr>
          <p:spPr>
            <a:xfrm>
              <a:off x="12684434" y="24824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4" name="object 12044"/>
            <p:cNvSpPr/>
            <p:nvPr/>
          </p:nvSpPr>
          <p:spPr>
            <a:xfrm>
              <a:off x="12684444" y="248246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5" name="object 12045"/>
            <p:cNvSpPr/>
            <p:nvPr/>
          </p:nvSpPr>
          <p:spPr>
            <a:xfrm>
              <a:off x="12692315" y="24854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6" name="object 12046"/>
            <p:cNvSpPr/>
            <p:nvPr/>
          </p:nvSpPr>
          <p:spPr>
            <a:xfrm>
              <a:off x="12697266" y="247355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7" name="object 12047"/>
            <p:cNvSpPr/>
            <p:nvPr/>
          </p:nvSpPr>
          <p:spPr>
            <a:xfrm>
              <a:off x="12692313" y="24735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8" name="object 12048"/>
            <p:cNvSpPr/>
            <p:nvPr/>
          </p:nvSpPr>
          <p:spPr>
            <a:xfrm>
              <a:off x="12692315" y="24735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9" name="object 12049"/>
            <p:cNvSpPr/>
            <p:nvPr/>
          </p:nvSpPr>
          <p:spPr>
            <a:xfrm>
              <a:off x="12692315" y="26141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0" name="object 12050"/>
            <p:cNvSpPr/>
            <p:nvPr/>
          </p:nvSpPr>
          <p:spPr>
            <a:xfrm>
              <a:off x="12692315" y="2626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1" name="object 12051"/>
            <p:cNvSpPr/>
            <p:nvPr/>
          </p:nvSpPr>
          <p:spPr>
            <a:xfrm>
              <a:off x="12697266" y="261416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2" name="object 12052"/>
            <p:cNvSpPr/>
            <p:nvPr/>
          </p:nvSpPr>
          <p:spPr>
            <a:xfrm>
              <a:off x="12692313" y="26141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3" name="object 12053"/>
            <p:cNvSpPr/>
            <p:nvPr/>
          </p:nvSpPr>
          <p:spPr>
            <a:xfrm>
              <a:off x="12684444" y="2617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4" name="object 12054"/>
            <p:cNvSpPr/>
            <p:nvPr/>
          </p:nvSpPr>
          <p:spPr>
            <a:xfrm>
              <a:off x="12688256" y="258202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5" name="object 12055"/>
            <p:cNvSpPr/>
            <p:nvPr/>
          </p:nvSpPr>
          <p:spPr>
            <a:xfrm>
              <a:off x="12684434" y="25820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6" name="object 12056"/>
            <p:cNvSpPr/>
            <p:nvPr/>
          </p:nvSpPr>
          <p:spPr>
            <a:xfrm>
              <a:off x="12684444" y="25820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7" name="object 12057"/>
            <p:cNvSpPr/>
            <p:nvPr/>
          </p:nvSpPr>
          <p:spPr>
            <a:xfrm>
              <a:off x="12673847" y="25848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8" name="object 12058"/>
            <p:cNvSpPr/>
            <p:nvPr/>
          </p:nvSpPr>
          <p:spPr>
            <a:xfrm>
              <a:off x="12677659" y="254979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9" name="object 12059"/>
            <p:cNvSpPr/>
            <p:nvPr/>
          </p:nvSpPr>
          <p:spPr>
            <a:xfrm>
              <a:off x="12673838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0" name="object 12060"/>
            <p:cNvSpPr/>
            <p:nvPr/>
          </p:nvSpPr>
          <p:spPr>
            <a:xfrm>
              <a:off x="12673847" y="254979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1" name="object 12061"/>
            <p:cNvSpPr/>
            <p:nvPr/>
          </p:nvSpPr>
          <p:spPr>
            <a:xfrm>
              <a:off x="12670035" y="2617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2" name="object 12062"/>
            <p:cNvSpPr/>
            <p:nvPr/>
          </p:nvSpPr>
          <p:spPr>
            <a:xfrm>
              <a:off x="12673847" y="258202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3" name="object 12063"/>
            <p:cNvSpPr/>
            <p:nvPr/>
          </p:nvSpPr>
          <p:spPr>
            <a:xfrm>
              <a:off x="12670035" y="25820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4" name="object 12064"/>
            <p:cNvSpPr/>
            <p:nvPr/>
          </p:nvSpPr>
          <p:spPr>
            <a:xfrm>
              <a:off x="12670035" y="25820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5" name="object 12065"/>
            <p:cNvSpPr/>
            <p:nvPr/>
          </p:nvSpPr>
          <p:spPr>
            <a:xfrm>
              <a:off x="12542747" y="244335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6" name="object 12066"/>
            <p:cNvSpPr/>
            <p:nvPr/>
          </p:nvSpPr>
          <p:spPr>
            <a:xfrm>
              <a:off x="12565027" y="24433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7" name="object 12067"/>
            <p:cNvSpPr/>
            <p:nvPr/>
          </p:nvSpPr>
          <p:spPr>
            <a:xfrm>
              <a:off x="12542745" y="24689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8" name="object 12068"/>
            <p:cNvSpPr/>
            <p:nvPr/>
          </p:nvSpPr>
          <p:spPr>
            <a:xfrm>
              <a:off x="12542747" y="244335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9" name="object 12069"/>
            <p:cNvSpPr/>
            <p:nvPr/>
          </p:nvSpPr>
          <p:spPr>
            <a:xfrm>
              <a:off x="12469474" y="2631191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0" name="object 12070"/>
            <p:cNvSpPr/>
            <p:nvPr/>
          </p:nvSpPr>
          <p:spPr>
            <a:xfrm>
              <a:off x="12638296" y="263119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1" name="object 12071"/>
            <p:cNvSpPr/>
            <p:nvPr/>
          </p:nvSpPr>
          <p:spPr>
            <a:xfrm>
              <a:off x="12469474" y="2657432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2" name="object 12072"/>
            <p:cNvSpPr/>
            <p:nvPr/>
          </p:nvSpPr>
          <p:spPr>
            <a:xfrm>
              <a:off x="12469474" y="263119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3" name="object 12073"/>
            <p:cNvSpPr/>
            <p:nvPr/>
          </p:nvSpPr>
          <p:spPr>
            <a:xfrm>
              <a:off x="12680630" y="251469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4" name="object 12074"/>
            <p:cNvSpPr/>
            <p:nvPr/>
          </p:nvSpPr>
          <p:spPr>
            <a:xfrm>
              <a:off x="12680630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5" name="object 12075"/>
            <p:cNvSpPr/>
            <p:nvPr/>
          </p:nvSpPr>
          <p:spPr>
            <a:xfrm>
              <a:off x="12684444" y="25146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6" name="object 12076"/>
            <p:cNvSpPr/>
            <p:nvPr/>
          </p:nvSpPr>
          <p:spPr>
            <a:xfrm>
              <a:off x="12680622" y="25146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7" name="object 12077"/>
            <p:cNvSpPr/>
            <p:nvPr/>
          </p:nvSpPr>
          <p:spPr>
            <a:xfrm>
              <a:off x="12680630" y="25848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8" name="object 12078"/>
            <p:cNvSpPr/>
            <p:nvPr/>
          </p:nvSpPr>
          <p:spPr>
            <a:xfrm>
              <a:off x="12684444" y="254979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9" name="object 12079"/>
            <p:cNvSpPr/>
            <p:nvPr/>
          </p:nvSpPr>
          <p:spPr>
            <a:xfrm>
              <a:off x="12680622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0" name="object 12080"/>
            <p:cNvSpPr/>
            <p:nvPr/>
          </p:nvSpPr>
          <p:spPr>
            <a:xfrm>
              <a:off x="12680630" y="254979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1" name="object 12081"/>
            <p:cNvSpPr/>
            <p:nvPr/>
          </p:nvSpPr>
          <p:spPr>
            <a:xfrm>
              <a:off x="14716745" y="1794772"/>
              <a:ext cx="163830" cy="356870"/>
            </a:xfrm>
            <a:custGeom>
              <a:avLst/>
              <a:gdLst/>
              <a:ahLst/>
              <a:cxnLst/>
              <a:rect l="l" t="t" r="r" b="b"/>
              <a:pathLst>
                <a:path w="163830" h="356869">
                  <a:moveTo>
                    <a:pt x="163387" y="0"/>
                  </a:moveTo>
                  <a:lnTo>
                    <a:pt x="0" y="0"/>
                  </a:lnTo>
                  <a:lnTo>
                    <a:pt x="0" y="356460"/>
                  </a:lnTo>
                  <a:lnTo>
                    <a:pt x="163387" y="356460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2" name="object 12082"/>
            <p:cNvSpPr/>
            <p:nvPr/>
          </p:nvSpPr>
          <p:spPr>
            <a:xfrm>
              <a:off x="14716740" y="18898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3" name="object 12083"/>
            <p:cNvSpPr/>
            <p:nvPr/>
          </p:nvSpPr>
          <p:spPr>
            <a:xfrm>
              <a:off x="14716738" y="1906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4" name="object 12084"/>
            <p:cNvSpPr/>
            <p:nvPr/>
          </p:nvSpPr>
          <p:spPr>
            <a:xfrm>
              <a:off x="14716740" y="1889835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0" y="16837"/>
                  </a:moveTo>
                  <a:lnTo>
                    <a:pt x="1978" y="0"/>
                  </a:lnTo>
                </a:path>
                <a:path w="2540" h="17144">
                  <a:moveTo>
                    <a:pt x="0" y="16837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5" name="object 12085"/>
            <p:cNvSpPr/>
            <p:nvPr/>
          </p:nvSpPr>
          <p:spPr>
            <a:xfrm>
              <a:off x="14716738" y="1889837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1978" y="0"/>
                  </a:moveTo>
                  <a:lnTo>
                    <a:pt x="1978" y="16837"/>
                  </a:lnTo>
                </a:path>
                <a:path w="2540" h="17144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6" name="object 12086"/>
            <p:cNvSpPr/>
            <p:nvPr/>
          </p:nvSpPr>
          <p:spPr>
            <a:xfrm>
              <a:off x="14716740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7" name="object 12087"/>
            <p:cNvSpPr/>
            <p:nvPr/>
          </p:nvSpPr>
          <p:spPr>
            <a:xfrm>
              <a:off x="14716740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8" name="object 12088"/>
            <p:cNvSpPr/>
            <p:nvPr/>
          </p:nvSpPr>
          <p:spPr>
            <a:xfrm>
              <a:off x="14718718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9" name="object 12089"/>
            <p:cNvSpPr/>
            <p:nvPr/>
          </p:nvSpPr>
          <p:spPr>
            <a:xfrm>
              <a:off x="14716740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0" name="object 12090"/>
            <p:cNvSpPr/>
            <p:nvPr/>
          </p:nvSpPr>
          <p:spPr>
            <a:xfrm>
              <a:off x="14716738" y="18076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1" name="object 12091"/>
            <p:cNvSpPr/>
            <p:nvPr/>
          </p:nvSpPr>
          <p:spPr>
            <a:xfrm>
              <a:off x="14716740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2" name="object 12092"/>
            <p:cNvSpPr/>
            <p:nvPr/>
          </p:nvSpPr>
          <p:spPr>
            <a:xfrm>
              <a:off x="14718718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3" name="object 12093"/>
            <p:cNvSpPr/>
            <p:nvPr/>
          </p:nvSpPr>
          <p:spPr>
            <a:xfrm>
              <a:off x="14718718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4" name="object 12094"/>
            <p:cNvSpPr/>
            <p:nvPr/>
          </p:nvSpPr>
          <p:spPr>
            <a:xfrm>
              <a:off x="14716740" y="1865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5" name="object 12095"/>
            <p:cNvSpPr/>
            <p:nvPr/>
          </p:nvSpPr>
          <p:spPr>
            <a:xfrm>
              <a:off x="14716738" y="1836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6" name="object 12096"/>
            <p:cNvSpPr/>
            <p:nvPr/>
          </p:nvSpPr>
          <p:spPr>
            <a:xfrm>
              <a:off x="14716738" y="18650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7" name="object 12097"/>
            <p:cNvSpPr/>
            <p:nvPr/>
          </p:nvSpPr>
          <p:spPr>
            <a:xfrm>
              <a:off x="14716743" y="1632390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1968" y="0"/>
                  </a:moveTo>
                  <a:lnTo>
                    <a:pt x="1256" y="0"/>
                  </a:lnTo>
                  <a:lnTo>
                    <a:pt x="0" y="0"/>
                  </a:lnTo>
                  <a:lnTo>
                    <a:pt x="0" y="18009"/>
                  </a:lnTo>
                  <a:lnTo>
                    <a:pt x="1968" y="18009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8" name="object 12098"/>
            <p:cNvSpPr/>
            <p:nvPr/>
          </p:nvSpPr>
          <p:spPr>
            <a:xfrm>
              <a:off x="14718005" y="16323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9" name="object 12099"/>
            <p:cNvSpPr/>
            <p:nvPr/>
          </p:nvSpPr>
          <p:spPr>
            <a:xfrm>
              <a:off x="14716764" y="16323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0" name="object 12100"/>
            <p:cNvSpPr/>
            <p:nvPr/>
          </p:nvSpPr>
          <p:spPr>
            <a:xfrm>
              <a:off x="14716732" y="1632385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31" y="0"/>
                  </a:moveTo>
                  <a:lnTo>
                    <a:pt x="0" y="0"/>
                  </a:lnTo>
                </a:path>
                <a:path w="634" h="18414">
                  <a:moveTo>
                    <a:pt x="31" y="0"/>
                  </a:moveTo>
                  <a:lnTo>
                    <a:pt x="31" y="18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1" name="object 12101"/>
            <p:cNvSpPr/>
            <p:nvPr/>
          </p:nvSpPr>
          <p:spPr>
            <a:xfrm>
              <a:off x="14716896" y="16504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2" name="object 12102"/>
            <p:cNvSpPr/>
            <p:nvPr/>
          </p:nvSpPr>
          <p:spPr>
            <a:xfrm>
              <a:off x="14716735" y="16504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3" name="object 12103"/>
            <p:cNvSpPr/>
            <p:nvPr/>
          </p:nvSpPr>
          <p:spPr>
            <a:xfrm>
              <a:off x="14718718" y="163238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4" name="object 12104"/>
            <p:cNvSpPr/>
            <p:nvPr/>
          </p:nvSpPr>
          <p:spPr>
            <a:xfrm>
              <a:off x="14716740" y="16640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5" name="object 12105"/>
            <p:cNvSpPr/>
            <p:nvPr/>
          </p:nvSpPr>
          <p:spPr>
            <a:xfrm>
              <a:off x="14716738" y="1664076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6" name="object 12106"/>
            <p:cNvSpPr/>
            <p:nvPr/>
          </p:nvSpPr>
          <p:spPr>
            <a:xfrm>
              <a:off x="14716738" y="16927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7" name="object 12107"/>
            <p:cNvSpPr/>
            <p:nvPr/>
          </p:nvSpPr>
          <p:spPr>
            <a:xfrm>
              <a:off x="14716740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8" name="object 12108"/>
            <p:cNvSpPr/>
            <p:nvPr/>
          </p:nvSpPr>
          <p:spPr>
            <a:xfrm>
              <a:off x="14718718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9" name="object 12109"/>
            <p:cNvSpPr/>
            <p:nvPr/>
          </p:nvSpPr>
          <p:spPr>
            <a:xfrm>
              <a:off x="14716738" y="17215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0" name="object 12110"/>
            <p:cNvSpPr/>
            <p:nvPr/>
          </p:nvSpPr>
          <p:spPr>
            <a:xfrm>
              <a:off x="14716738" y="1750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1" name="object 12111"/>
            <p:cNvSpPr/>
            <p:nvPr/>
          </p:nvSpPr>
          <p:spPr>
            <a:xfrm>
              <a:off x="14716740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2" name="object 12112"/>
            <p:cNvSpPr/>
            <p:nvPr/>
          </p:nvSpPr>
          <p:spPr>
            <a:xfrm>
              <a:off x="14718718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3" name="object 12113"/>
            <p:cNvSpPr/>
            <p:nvPr/>
          </p:nvSpPr>
          <p:spPr>
            <a:xfrm>
              <a:off x="14716738" y="17789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4" name="object 12114"/>
            <p:cNvSpPr/>
            <p:nvPr/>
          </p:nvSpPr>
          <p:spPr>
            <a:xfrm>
              <a:off x="14718718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5" name="object 12115"/>
            <p:cNvSpPr/>
            <p:nvPr/>
          </p:nvSpPr>
          <p:spPr>
            <a:xfrm>
              <a:off x="14716740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6" name="object 12116"/>
            <p:cNvSpPr/>
            <p:nvPr/>
          </p:nvSpPr>
          <p:spPr>
            <a:xfrm>
              <a:off x="14716738" y="16185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7" name="object 12117"/>
            <p:cNvSpPr/>
            <p:nvPr/>
          </p:nvSpPr>
          <p:spPr>
            <a:xfrm>
              <a:off x="14716740" y="161852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8" name="object 12118"/>
            <p:cNvSpPr/>
            <p:nvPr/>
          </p:nvSpPr>
          <p:spPr>
            <a:xfrm>
              <a:off x="14716740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9" name="object 12119"/>
            <p:cNvSpPr/>
            <p:nvPr/>
          </p:nvSpPr>
          <p:spPr>
            <a:xfrm>
              <a:off x="14716738" y="163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0" name="object 12120"/>
            <p:cNvSpPr/>
            <p:nvPr/>
          </p:nvSpPr>
          <p:spPr>
            <a:xfrm>
              <a:off x="14718718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1" name="object 12121"/>
            <p:cNvSpPr/>
            <p:nvPr/>
          </p:nvSpPr>
          <p:spPr>
            <a:xfrm>
              <a:off x="14718718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2" name="object 12122"/>
            <p:cNvSpPr/>
            <p:nvPr/>
          </p:nvSpPr>
          <p:spPr>
            <a:xfrm>
              <a:off x="14878138" y="1632390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1989" y="0"/>
                  </a:moveTo>
                  <a:lnTo>
                    <a:pt x="0" y="0"/>
                  </a:lnTo>
                  <a:lnTo>
                    <a:pt x="0" y="18009"/>
                  </a:lnTo>
                  <a:lnTo>
                    <a:pt x="1989" y="18009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3" name="object 12123"/>
            <p:cNvSpPr/>
            <p:nvPr/>
          </p:nvSpPr>
          <p:spPr>
            <a:xfrm>
              <a:off x="14878143" y="16323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4" name="object 12124"/>
            <p:cNvSpPr/>
            <p:nvPr/>
          </p:nvSpPr>
          <p:spPr>
            <a:xfrm>
              <a:off x="14878142" y="163239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5" name="object 12125"/>
            <p:cNvSpPr/>
            <p:nvPr/>
          </p:nvSpPr>
          <p:spPr>
            <a:xfrm>
              <a:off x="14879986" y="16503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6" name="object 12126"/>
            <p:cNvSpPr/>
            <p:nvPr/>
          </p:nvSpPr>
          <p:spPr>
            <a:xfrm>
              <a:off x="14878139" y="16503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7" name="object 12127"/>
            <p:cNvSpPr/>
            <p:nvPr/>
          </p:nvSpPr>
          <p:spPr>
            <a:xfrm>
              <a:off x="14880122" y="163239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8" name="object 12128"/>
            <p:cNvSpPr/>
            <p:nvPr/>
          </p:nvSpPr>
          <p:spPr>
            <a:xfrm>
              <a:off x="14878143" y="1889835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1978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9" name="object 12129"/>
            <p:cNvSpPr/>
            <p:nvPr/>
          </p:nvSpPr>
          <p:spPr>
            <a:xfrm>
              <a:off x="14878142" y="1906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0" name="object 12130"/>
            <p:cNvSpPr/>
            <p:nvPr/>
          </p:nvSpPr>
          <p:spPr>
            <a:xfrm>
              <a:off x="14878635" y="1889835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4">
                  <a:moveTo>
                    <a:pt x="1486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1" name="object 12131"/>
            <p:cNvSpPr/>
            <p:nvPr/>
          </p:nvSpPr>
          <p:spPr>
            <a:xfrm>
              <a:off x="14878143" y="1889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2" name="object 12132"/>
            <p:cNvSpPr/>
            <p:nvPr/>
          </p:nvSpPr>
          <p:spPr>
            <a:xfrm>
              <a:off x="14878142" y="188983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3" name="object 12133"/>
            <p:cNvSpPr/>
            <p:nvPr/>
          </p:nvSpPr>
          <p:spPr>
            <a:xfrm>
              <a:off x="14880122" y="18898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4" name="object 12134"/>
            <p:cNvSpPr/>
            <p:nvPr/>
          </p:nvSpPr>
          <p:spPr>
            <a:xfrm>
              <a:off x="14878142" y="17878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5" name="object 12135"/>
            <p:cNvSpPr/>
            <p:nvPr/>
          </p:nvSpPr>
          <p:spPr>
            <a:xfrm>
              <a:off x="14878142" y="1816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6" name="object 12136"/>
            <p:cNvSpPr/>
            <p:nvPr/>
          </p:nvSpPr>
          <p:spPr>
            <a:xfrm>
              <a:off x="14878142" y="18452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7" name="object 12137"/>
            <p:cNvSpPr/>
            <p:nvPr/>
          </p:nvSpPr>
          <p:spPr>
            <a:xfrm>
              <a:off x="14878143" y="18076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8" name="object 12138"/>
            <p:cNvSpPr/>
            <p:nvPr/>
          </p:nvSpPr>
          <p:spPr>
            <a:xfrm>
              <a:off x="14880122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9" name="object 12139"/>
            <p:cNvSpPr/>
            <p:nvPr/>
          </p:nvSpPr>
          <p:spPr>
            <a:xfrm>
              <a:off x="14880122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0" name="object 12140"/>
            <p:cNvSpPr/>
            <p:nvPr/>
          </p:nvSpPr>
          <p:spPr>
            <a:xfrm>
              <a:off x="14878143" y="1865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1" name="object 12141"/>
            <p:cNvSpPr/>
            <p:nvPr/>
          </p:nvSpPr>
          <p:spPr>
            <a:xfrm>
              <a:off x="14878143" y="1836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2" name="object 12142"/>
            <p:cNvSpPr/>
            <p:nvPr/>
          </p:nvSpPr>
          <p:spPr>
            <a:xfrm>
              <a:off x="14878142" y="18700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3" name="object 12143"/>
            <p:cNvSpPr/>
            <p:nvPr/>
          </p:nvSpPr>
          <p:spPr>
            <a:xfrm>
              <a:off x="14880122" y="1865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4" name="object 12144"/>
            <p:cNvSpPr/>
            <p:nvPr/>
          </p:nvSpPr>
          <p:spPr>
            <a:xfrm>
              <a:off x="14878142" y="1672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5" name="object 12145"/>
            <p:cNvSpPr/>
            <p:nvPr/>
          </p:nvSpPr>
          <p:spPr>
            <a:xfrm>
              <a:off x="14878143" y="16927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6" name="object 12146"/>
            <p:cNvSpPr/>
            <p:nvPr/>
          </p:nvSpPr>
          <p:spPr>
            <a:xfrm>
              <a:off x="14878142" y="1701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7" name="object 12147"/>
            <p:cNvSpPr/>
            <p:nvPr/>
          </p:nvSpPr>
          <p:spPr>
            <a:xfrm>
              <a:off x="14878143" y="17215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8" name="object 12148"/>
            <p:cNvSpPr/>
            <p:nvPr/>
          </p:nvSpPr>
          <p:spPr>
            <a:xfrm>
              <a:off x="14880122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9" name="object 12149"/>
            <p:cNvSpPr/>
            <p:nvPr/>
          </p:nvSpPr>
          <p:spPr>
            <a:xfrm>
              <a:off x="14878142" y="17304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0" name="object 12150"/>
            <p:cNvSpPr/>
            <p:nvPr/>
          </p:nvSpPr>
          <p:spPr>
            <a:xfrm>
              <a:off x="14878142" y="1759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1" name="object 12151"/>
            <p:cNvSpPr/>
            <p:nvPr/>
          </p:nvSpPr>
          <p:spPr>
            <a:xfrm>
              <a:off x="14880122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2" name="object 12152"/>
            <p:cNvSpPr/>
            <p:nvPr/>
          </p:nvSpPr>
          <p:spPr>
            <a:xfrm>
              <a:off x="14880122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3" name="object 12153"/>
            <p:cNvSpPr/>
            <p:nvPr/>
          </p:nvSpPr>
          <p:spPr>
            <a:xfrm>
              <a:off x="14878143" y="17789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4" name="object 12154"/>
            <p:cNvSpPr/>
            <p:nvPr/>
          </p:nvSpPr>
          <p:spPr>
            <a:xfrm>
              <a:off x="14878143" y="1750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5" name="object 12155"/>
            <p:cNvSpPr/>
            <p:nvPr/>
          </p:nvSpPr>
          <p:spPr>
            <a:xfrm>
              <a:off x="14880122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6" name="object 12156"/>
            <p:cNvSpPr/>
            <p:nvPr/>
          </p:nvSpPr>
          <p:spPr>
            <a:xfrm>
              <a:off x="14878142" y="161852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7" name="object 12157"/>
            <p:cNvSpPr/>
            <p:nvPr/>
          </p:nvSpPr>
          <p:spPr>
            <a:xfrm>
              <a:off x="14878143" y="163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8" name="object 12158"/>
            <p:cNvSpPr/>
            <p:nvPr/>
          </p:nvSpPr>
          <p:spPr>
            <a:xfrm>
              <a:off x="14878142" y="161852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9" name="object 12159"/>
            <p:cNvSpPr/>
            <p:nvPr/>
          </p:nvSpPr>
          <p:spPr>
            <a:xfrm>
              <a:off x="14878142" y="16442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0" name="object 12160"/>
            <p:cNvSpPr/>
            <p:nvPr/>
          </p:nvSpPr>
          <p:spPr>
            <a:xfrm>
              <a:off x="14880122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1" name="object 12161"/>
            <p:cNvSpPr/>
            <p:nvPr/>
          </p:nvSpPr>
          <p:spPr>
            <a:xfrm>
              <a:off x="14878143" y="16640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2" name="object 12162"/>
            <p:cNvSpPr/>
            <p:nvPr/>
          </p:nvSpPr>
          <p:spPr>
            <a:xfrm>
              <a:off x="14880122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3" name="object 12163"/>
            <p:cNvSpPr/>
            <p:nvPr/>
          </p:nvSpPr>
          <p:spPr>
            <a:xfrm>
              <a:off x="14880122" y="16640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4" name="object 12164"/>
            <p:cNvSpPr/>
            <p:nvPr/>
          </p:nvSpPr>
          <p:spPr>
            <a:xfrm>
              <a:off x="14860311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5" name="object 12165"/>
            <p:cNvSpPr/>
            <p:nvPr/>
          </p:nvSpPr>
          <p:spPr>
            <a:xfrm>
              <a:off x="14820705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6" name="object 12166"/>
            <p:cNvSpPr/>
            <p:nvPr/>
          </p:nvSpPr>
          <p:spPr>
            <a:xfrm>
              <a:off x="14781102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7" name="object 12167"/>
            <p:cNvSpPr/>
            <p:nvPr/>
          </p:nvSpPr>
          <p:spPr>
            <a:xfrm>
              <a:off x="14741497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8" name="object 12168"/>
            <p:cNvSpPr/>
            <p:nvPr/>
          </p:nvSpPr>
          <p:spPr>
            <a:xfrm>
              <a:off x="14716730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9" name="object 12169"/>
            <p:cNvSpPr/>
            <p:nvPr/>
          </p:nvSpPr>
          <p:spPr>
            <a:xfrm>
              <a:off x="14860311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0" name="object 12170"/>
            <p:cNvSpPr/>
            <p:nvPr/>
          </p:nvSpPr>
          <p:spPr>
            <a:xfrm>
              <a:off x="14820705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1" name="object 12171"/>
            <p:cNvSpPr/>
            <p:nvPr/>
          </p:nvSpPr>
          <p:spPr>
            <a:xfrm>
              <a:off x="14781102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2" name="object 12172"/>
            <p:cNvSpPr/>
            <p:nvPr/>
          </p:nvSpPr>
          <p:spPr>
            <a:xfrm>
              <a:off x="14741497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3" name="object 12173"/>
            <p:cNvSpPr/>
            <p:nvPr/>
          </p:nvSpPr>
          <p:spPr>
            <a:xfrm>
              <a:off x="14716730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4" name="object 12174"/>
            <p:cNvSpPr/>
            <p:nvPr/>
          </p:nvSpPr>
          <p:spPr>
            <a:xfrm>
              <a:off x="14860311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5" name="object 12175"/>
            <p:cNvSpPr/>
            <p:nvPr/>
          </p:nvSpPr>
          <p:spPr>
            <a:xfrm>
              <a:off x="14820705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6" name="object 12176"/>
            <p:cNvSpPr/>
            <p:nvPr/>
          </p:nvSpPr>
          <p:spPr>
            <a:xfrm>
              <a:off x="14781102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7" name="object 12177"/>
            <p:cNvSpPr/>
            <p:nvPr/>
          </p:nvSpPr>
          <p:spPr>
            <a:xfrm>
              <a:off x="14741497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8" name="object 12178"/>
            <p:cNvSpPr/>
            <p:nvPr/>
          </p:nvSpPr>
          <p:spPr>
            <a:xfrm>
              <a:off x="14716730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9" name="object 12179"/>
            <p:cNvSpPr/>
            <p:nvPr/>
          </p:nvSpPr>
          <p:spPr>
            <a:xfrm>
              <a:off x="14860311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0" name="object 12180"/>
            <p:cNvSpPr/>
            <p:nvPr/>
          </p:nvSpPr>
          <p:spPr>
            <a:xfrm>
              <a:off x="14820705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1" name="object 12181"/>
            <p:cNvSpPr/>
            <p:nvPr/>
          </p:nvSpPr>
          <p:spPr>
            <a:xfrm>
              <a:off x="14781102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2" name="object 12182"/>
            <p:cNvSpPr/>
            <p:nvPr/>
          </p:nvSpPr>
          <p:spPr>
            <a:xfrm>
              <a:off x="14741497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3" name="object 12183"/>
            <p:cNvSpPr/>
            <p:nvPr/>
          </p:nvSpPr>
          <p:spPr>
            <a:xfrm>
              <a:off x="14716730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4" name="object 12184"/>
            <p:cNvSpPr/>
            <p:nvPr/>
          </p:nvSpPr>
          <p:spPr>
            <a:xfrm>
              <a:off x="14860311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5" name="object 12185"/>
            <p:cNvSpPr/>
            <p:nvPr/>
          </p:nvSpPr>
          <p:spPr>
            <a:xfrm>
              <a:off x="14820705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6" name="object 12186"/>
            <p:cNvSpPr/>
            <p:nvPr/>
          </p:nvSpPr>
          <p:spPr>
            <a:xfrm>
              <a:off x="14781102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7" name="object 12187"/>
            <p:cNvSpPr/>
            <p:nvPr/>
          </p:nvSpPr>
          <p:spPr>
            <a:xfrm>
              <a:off x="14741497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8" name="object 12188"/>
            <p:cNvSpPr/>
            <p:nvPr/>
          </p:nvSpPr>
          <p:spPr>
            <a:xfrm>
              <a:off x="14716730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9" name="object 12189"/>
            <p:cNvSpPr/>
            <p:nvPr/>
          </p:nvSpPr>
          <p:spPr>
            <a:xfrm>
              <a:off x="14860311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0" name="object 12190"/>
            <p:cNvSpPr/>
            <p:nvPr/>
          </p:nvSpPr>
          <p:spPr>
            <a:xfrm>
              <a:off x="14820705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1" name="object 12191"/>
            <p:cNvSpPr/>
            <p:nvPr/>
          </p:nvSpPr>
          <p:spPr>
            <a:xfrm>
              <a:off x="14781102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2" name="object 12192"/>
            <p:cNvSpPr/>
            <p:nvPr/>
          </p:nvSpPr>
          <p:spPr>
            <a:xfrm>
              <a:off x="14741497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3" name="object 12193"/>
            <p:cNvSpPr/>
            <p:nvPr/>
          </p:nvSpPr>
          <p:spPr>
            <a:xfrm>
              <a:off x="14716730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4" name="object 12194"/>
            <p:cNvSpPr/>
            <p:nvPr/>
          </p:nvSpPr>
          <p:spPr>
            <a:xfrm>
              <a:off x="14860311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5" name="object 12195"/>
            <p:cNvSpPr/>
            <p:nvPr/>
          </p:nvSpPr>
          <p:spPr>
            <a:xfrm>
              <a:off x="14820705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6" name="object 12196"/>
            <p:cNvSpPr/>
            <p:nvPr/>
          </p:nvSpPr>
          <p:spPr>
            <a:xfrm>
              <a:off x="14781102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7" name="object 12197"/>
            <p:cNvSpPr/>
            <p:nvPr/>
          </p:nvSpPr>
          <p:spPr>
            <a:xfrm>
              <a:off x="14741497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8" name="object 12198"/>
            <p:cNvSpPr/>
            <p:nvPr/>
          </p:nvSpPr>
          <p:spPr>
            <a:xfrm>
              <a:off x="14716730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9" name="object 12199"/>
            <p:cNvSpPr/>
            <p:nvPr/>
          </p:nvSpPr>
          <p:spPr>
            <a:xfrm>
              <a:off x="14860311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0" name="object 12200"/>
            <p:cNvSpPr/>
            <p:nvPr/>
          </p:nvSpPr>
          <p:spPr>
            <a:xfrm>
              <a:off x="14820705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1" name="object 12201"/>
            <p:cNvSpPr/>
            <p:nvPr/>
          </p:nvSpPr>
          <p:spPr>
            <a:xfrm>
              <a:off x="14781102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2" name="object 12202"/>
            <p:cNvSpPr/>
            <p:nvPr/>
          </p:nvSpPr>
          <p:spPr>
            <a:xfrm>
              <a:off x="14741497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3" name="object 12203"/>
            <p:cNvSpPr/>
            <p:nvPr/>
          </p:nvSpPr>
          <p:spPr>
            <a:xfrm>
              <a:off x="14716730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4" name="object 12204"/>
            <p:cNvSpPr/>
            <p:nvPr/>
          </p:nvSpPr>
          <p:spPr>
            <a:xfrm>
              <a:off x="14521179" y="1924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5" name="object 12205"/>
            <p:cNvSpPr/>
            <p:nvPr/>
          </p:nvSpPr>
          <p:spPr>
            <a:xfrm>
              <a:off x="1452117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6" name="object 12206"/>
            <p:cNvSpPr/>
            <p:nvPr/>
          </p:nvSpPr>
          <p:spPr>
            <a:xfrm>
              <a:off x="1464494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7" name="object 12207"/>
            <p:cNvSpPr/>
            <p:nvPr/>
          </p:nvSpPr>
          <p:spPr>
            <a:xfrm>
              <a:off x="14521179" y="1858479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04"/>
                  </a:lnTo>
                </a:path>
                <a:path w="123825" h="33019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8" name="object 12208"/>
            <p:cNvSpPr/>
            <p:nvPr/>
          </p:nvSpPr>
          <p:spPr>
            <a:xfrm>
              <a:off x="14644949" y="185847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9" name="object 12209"/>
            <p:cNvSpPr/>
            <p:nvPr/>
          </p:nvSpPr>
          <p:spPr>
            <a:xfrm>
              <a:off x="1452117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0" name="object 12210"/>
            <p:cNvSpPr/>
            <p:nvPr/>
          </p:nvSpPr>
          <p:spPr>
            <a:xfrm>
              <a:off x="14521179" y="1891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1" name="object 12211"/>
            <p:cNvSpPr/>
            <p:nvPr/>
          </p:nvSpPr>
          <p:spPr>
            <a:xfrm>
              <a:off x="1452117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2" name="object 12212"/>
            <p:cNvSpPr/>
            <p:nvPr/>
          </p:nvSpPr>
          <p:spPr>
            <a:xfrm>
              <a:off x="14521179" y="182546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3" name="object 12213"/>
            <p:cNvSpPr/>
            <p:nvPr/>
          </p:nvSpPr>
          <p:spPr>
            <a:xfrm>
              <a:off x="1464494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4" name="object 12214"/>
            <p:cNvSpPr/>
            <p:nvPr/>
          </p:nvSpPr>
          <p:spPr>
            <a:xfrm>
              <a:off x="1452117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5" name="object 12215"/>
            <p:cNvSpPr/>
            <p:nvPr/>
          </p:nvSpPr>
          <p:spPr>
            <a:xfrm>
              <a:off x="1464494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6" name="object 12216"/>
            <p:cNvSpPr/>
            <p:nvPr/>
          </p:nvSpPr>
          <p:spPr>
            <a:xfrm>
              <a:off x="1464494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7" name="object 12217"/>
            <p:cNvSpPr/>
            <p:nvPr/>
          </p:nvSpPr>
          <p:spPr>
            <a:xfrm>
              <a:off x="14521179" y="1726442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14"/>
                  </a:lnTo>
                </a:path>
                <a:path w="123825" h="33019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8" name="object 12218"/>
            <p:cNvSpPr/>
            <p:nvPr/>
          </p:nvSpPr>
          <p:spPr>
            <a:xfrm>
              <a:off x="14521179" y="169343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9" name="object 12219"/>
            <p:cNvSpPr/>
            <p:nvPr/>
          </p:nvSpPr>
          <p:spPr>
            <a:xfrm>
              <a:off x="14644949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0" name="object 12220"/>
            <p:cNvSpPr/>
            <p:nvPr/>
          </p:nvSpPr>
          <p:spPr>
            <a:xfrm>
              <a:off x="14521179" y="179245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1" name="object 12221"/>
            <p:cNvSpPr/>
            <p:nvPr/>
          </p:nvSpPr>
          <p:spPr>
            <a:xfrm>
              <a:off x="14521179" y="175945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2" name="object 12222"/>
            <p:cNvSpPr/>
            <p:nvPr/>
          </p:nvSpPr>
          <p:spPr>
            <a:xfrm>
              <a:off x="1452117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3" name="object 12223"/>
            <p:cNvSpPr/>
            <p:nvPr/>
          </p:nvSpPr>
          <p:spPr>
            <a:xfrm>
              <a:off x="1452117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4" name="object 12224"/>
            <p:cNvSpPr/>
            <p:nvPr/>
          </p:nvSpPr>
          <p:spPr>
            <a:xfrm>
              <a:off x="1464494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5" name="object 12225"/>
            <p:cNvSpPr/>
            <p:nvPr/>
          </p:nvSpPr>
          <p:spPr>
            <a:xfrm>
              <a:off x="1464494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6" name="object 12226"/>
            <p:cNvSpPr/>
            <p:nvPr/>
          </p:nvSpPr>
          <p:spPr>
            <a:xfrm>
              <a:off x="1452117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7" name="object 12227"/>
            <p:cNvSpPr/>
            <p:nvPr/>
          </p:nvSpPr>
          <p:spPr>
            <a:xfrm>
              <a:off x="14521179" y="166043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8" name="object 12228"/>
            <p:cNvSpPr/>
            <p:nvPr/>
          </p:nvSpPr>
          <p:spPr>
            <a:xfrm>
              <a:off x="1464494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9" name="object 12229"/>
            <p:cNvSpPr/>
            <p:nvPr/>
          </p:nvSpPr>
          <p:spPr>
            <a:xfrm>
              <a:off x="14521170" y="1624453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0" name="object 12230"/>
            <p:cNvSpPr/>
            <p:nvPr/>
          </p:nvSpPr>
          <p:spPr>
            <a:xfrm>
              <a:off x="14521173" y="162742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1" name="object 12231"/>
            <p:cNvSpPr/>
            <p:nvPr/>
          </p:nvSpPr>
          <p:spPr>
            <a:xfrm>
              <a:off x="14521179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2" name="object 12232"/>
            <p:cNvSpPr/>
            <p:nvPr/>
          </p:nvSpPr>
          <p:spPr>
            <a:xfrm>
              <a:off x="14521173" y="1624455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</a:path>
                <a:path w="123825" h="3175">
                  <a:moveTo>
                    <a:pt x="123776" y="0"/>
                  </a:moveTo>
                  <a:lnTo>
                    <a:pt x="123776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3" name="object 12233"/>
            <p:cNvSpPr/>
            <p:nvPr/>
          </p:nvSpPr>
          <p:spPr>
            <a:xfrm>
              <a:off x="1452117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4" name="object 12234"/>
            <p:cNvSpPr/>
            <p:nvPr/>
          </p:nvSpPr>
          <p:spPr>
            <a:xfrm>
              <a:off x="1452117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5" name="object 12235"/>
            <p:cNvSpPr/>
            <p:nvPr/>
          </p:nvSpPr>
          <p:spPr>
            <a:xfrm>
              <a:off x="1456078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6" name="object 12236"/>
            <p:cNvSpPr/>
            <p:nvPr/>
          </p:nvSpPr>
          <p:spPr>
            <a:xfrm>
              <a:off x="1460039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7" name="object 12237"/>
            <p:cNvSpPr/>
            <p:nvPr/>
          </p:nvSpPr>
          <p:spPr>
            <a:xfrm>
              <a:off x="14640002" y="1921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8" name="object 12238"/>
            <p:cNvSpPr/>
            <p:nvPr/>
          </p:nvSpPr>
          <p:spPr>
            <a:xfrm>
              <a:off x="1452117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9" name="object 12239"/>
            <p:cNvSpPr/>
            <p:nvPr/>
          </p:nvSpPr>
          <p:spPr>
            <a:xfrm>
              <a:off x="1464494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0" name="object 12240"/>
            <p:cNvSpPr/>
            <p:nvPr/>
          </p:nvSpPr>
          <p:spPr>
            <a:xfrm>
              <a:off x="14521179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1" name="object 12241"/>
            <p:cNvSpPr/>
            <p:nvPr/>
          </p:nvSpPr>
          <p:spPr>
            <a:xfrm>
              <a:off x="14560784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2" name="object 12242"/>
            <p:cNvSpPr/>
            <p:nvPr/>
          </p:nvSpPr>
          <p:spPr>
            <a:xfrm>
              <a:off x="14600397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3" name="object 12243"/>
            <p:cNvSpPr/>
            <p:nvPr/>
          </p:nvSpPr>
          <p:spPr>
            <a:xfrm>
              <a:off x="14640002" y="1888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4" name="object 12244"/>
            <p:cNvSpPr/>
            <p:nvPr/>
          </p:nvSpPr>
          <p:spPr>
            <a:xfrm>
              <a:off x="14521179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5" name="object 12245"/>
            <p:cNvSpPr/>
            <p:nvPr/>
          </p:nvSpPr>
          <p:spPr>
            <a:xfrm>
              <a:off x="14560784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6" name="object 12246"/>
            <p:cNvSpPr/>
            <p:nvPr/>
          </p:nvSpPr>
          <p:spPr>
            <a:xfrm>
              <a:off x="14600397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7" name="object 12247"/>
            <p:cNvSpPr/>
            <p:nvPr/>
          </p:nvSpPr>
          <p:spPr>
            <a:xfrm>
              <a:off x="14640002" y="18555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8" name="object 12248"/>
            <p:cNvSpPr/>
            <p:nvPr/>
          </p:nvSpPr>
          <p:spPr>
            <a:xfrm>
              <a:off x="1464494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9" name="object 12249"/>
            <p:cNvSpPr/>
            <p:nvPr/>
          </p:nvSpPr>
          <p:spPr>
            <a:xfrm>
              <a:off x="1464494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0" name="object 12250"/>
            <p:cNvSpPr/>
            <p:nvPr/>
          </p:nvSpPr>
          <p:spPr>
            <a:xfrm>
              <a:off x="1452117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1" name="object 12251"/>
            <p:cNvSpPr/>
            <p:nvPr/>
          </p:nvSpPr>
          <p:spPr>
            <a:xfrm>
              <a:off x="1456078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2" name="object 12252"/>
            <p:cNvSpPr/>
            <p:nvPr/>
          </p:nvSpPr>
          <p:spPr>
            <a:xfrm>
              <a:off x="1460039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3" name="object 12253"/>
            <p:cNvSpPr/>
            <p:nvPr/>
          </p:nvSpPr>
          <p:spPr>
            <a:xfrm>
              <a:off x="14640002" y="182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4" name="object 12254"/>
            <p:cNvSpPr/>
            <p:nvPr/>
          </p:nvSpPr>
          <p:spPr>
            <a:xfrm>
              <a:off x="1452117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5" name="object 12255"/>
            <p:cNvSpPr/>
            <p:nvPr/>
          </p:nvSpPr>
          <p:spPr>
            <a:xfrm>
              <a:off x="14521179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6" name="object 12256"/>
            <p:cNvSpPr/>
            <p:nvPr/>
          </p:nvSpPr>
          <p:spPr>
            <a:xfrm>
              <a:off x="14560784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7" name="object 12257"/>
            <p:cNvSpPr/>
            <p:nvPr/>
          </p:nvSpPr>
          <p:spPr>
            <a:xfrm>
              <a:off x="14600397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8" name="object 12258"/>
            <p:cNvSpPr/>
            <p:nvPr/>
          </p:nvSpPr>
          <p:spPr>
            <a:xfrm>
              <a:off x="14640002" y="17894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9" name="object 12259"/>
            <p:cNvSpPr/>
            <p:nvPr/>
          </p:nvSpPr>
          <p:spPr>
            <a:xfrm>
              <a:off x="1452117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0" name="object 12260"/>
            <p:cNvSpPr/>
            <p:nvPr/>
          </p:nvSpPr>
          <p:spPr>
            <a:xfrm>
              <a:off x="1452117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1" name="object 12261"/>
            <p:cNvSpPr/>
            <p:nvPr/>
          </p:nvSpPr>
          <p:spPr>
            <a:xfrm>
              <a:off x="1464494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2" name="object 12262"/>
            <p:cNvSpPr/>
            <p:nvPr/>
          </p:nvSpPr>
          <p:spPr>
            <a:xfrm>
              <a:off x="14521179" y="172347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0" y="19810"/>
                  </a:lnTo>
                </a:path>
                <a:path w="20319" h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3" name="object 12263"/>
            <p:cNvSpPr/>
            <p:nvPr/>
          </p:nvSpPr>
          <p:spPr>
            <a:xfrm>
              <a:off x="1456078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4" name="object 12264"/>
            <p:cNvSpPr/>
            <p:nvPr/>
          </p:nvSpPr>
          <p:spPr>
            <a:xfrm>
              <a:off x="1460039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5" name="object 12265"/>
            <p:cNvSpPr/>
            <p:nvPr/>
          </p:nvSpPr>
          <p:spPr>
            <a:xfrm>
              <a:off x="14640002" y="17234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6" name="object 12266"/>
            <p:cNvSpPr/>
            <p:nvPr/>
          </p:nvSpPr>
          <p:spPr>
            <a:xfrm>
              <a:off x="1464494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7" name="object 12267"/>
            <p:cNvSpPr/>
            <p:nvPr/>
          </p:nvSpPr>
          <p:spPr>
            <a:xfrm>
              <a:off x="1464494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8" name="object 12268"/>
            <p:cNvSpPr/>
            <p:nvPr/>
          </p:nvSpPr>
          <p:spPr>
            <a:xfrm>
              <a:off x="14521179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9" name="object 12269"/>
            <p:cNvSpPr/>
            <p:nvPr/>
          </p:nvSpPr>
          <p:spPr>
            <a:xfrm>
              <a:off x="14560784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0" name="object 12270"/>
            <p:cNvSpPr/>
            <p:nvPr/>
          </p:nvSpPr>
          <p:spPr>
            <a:xfrm>
              <a:off x="14600397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1" name="object 12271"/>
            <p:cNvSpPr/>
            <p:nvPr/>
          </p:nvSpPr>
          <p:spPr>
            <a:xfrm>
              <a:off x="14640002" y="1756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2" name="object 12272"/>
            <p:cNvSpPr/>
            <p:nvPr/>
          </p:nvSpPr>
          <p:spPr>
            <a:xfrm>
              <a:off x="1452117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3" name="object 12273"/>
            <p:cNvSpPr/>
            <p:nvPr/>
          </p:nvSpPr>
          <p:spPr>
            <a:xfrm>
              <a:off x="1452117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4" name="object 12274"/>
            <p:cNvSpPr/>
            <p:nvPr/>
          </p:nvSpPr>
          <p:spPr>
            <a:xfrm>
              <a:off x="14521179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5" name="object 12275"/>
            <p:cNvSpPr/>
            <p:nvPr/>
          </p:nvSpPr>
          <p:spPr>
            <a:xfrm>
              <a:off x="14560784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6" name="object 12276"/>
            <p:cNvSpPr/>
            <p:nvPr/>
          </p:nvSpPr>
          <p:spPr>
            <a:xfrm>
              <a:off x="14600397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7" name="object 12277"/>
            <p:cNvSpPr/>
            <p:nvPr/>
          </p:nvSpPr>
          <p:spPr>
            <a:xfrm>
              <a:off x="14640002" y="16904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8" name="object 12278"/>
            <p:cNvSpPr/>
            <p:nvPr/>
          </p:nvSpPr>
          <p:spPr>
            <a:xfrm>
              <a:off x="14521179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9" name="object 12279"/>
            <p:cNvSpPr/>
            <p:nvPr/>
          </p:nvSpPr>
          <p:spPr>
            <a:xfrm>
              <a:off x="14560784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0" name="object 12280"/>
            <p:cNvSpPr/>
            <p:nvPr/>
          </p:nvSpPr>
          <p:spPr>
            <a:xfrm>
              <a:off x="14600397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1" name="object 12281"/>
            <p:cNvSpPr/>
            <p:nvPr/>
          </p:nvSpPr>
          <p:spPr>
            <a:xfrm>
              <a:off x="14640002" y="1657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2" name="object 12282"/>
            <p:cNvSpPr/>
            <p:nvPr/>
          </p:nvSpPr>
          <p:spPr>
            <a:xfrm>
              <a:off x="1464494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3" name="object 12283"/>
            <p:cNvSpPr/>
            <p:nvPr/>
          </p:nvSpPr>
          <p:spPr>
            <a:xfrm>
              <a:off x="1452117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4" name="object 12284"/>
            <p:cNvSpPr/>
            <p:nvPr/>
          </p:nvSpPr>
          <p:spPr>
            <a:xfrm>
              <a:off x="1464494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5" name="object 12285"/>
            <p:cNvSpPr/>
            <p:nvPr/>
          </p:nvSpPr>
          <p:spPr>
            <a:xfrm>
              <a:off x="1464494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6" name="object 12286"/>
            <p:cNvSpPr/>
            <p:nvPr/>
          </p:nvSpPr>
          <p:spPr>
            <a:xfrm>
              <a:off x="14644949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7" name="object 12287"/>
            <p:cNvSpPr/>
            <p:nvPr/>
          </p:nvSpPr>
          <p:spPr>
            <a:xfrm>
              <a:off x="14518212" y="19215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8" name="object 12288"/>
            <p:cNvSpPr/>
            <p:nvPr/>
          </p:nvSpPr>
          <p:spPr>
            <a:xfrm>
              <a:off x="14518212" y="18224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9" name="object 12289"/>
            <p:cNvSpPr/>
            <p:nvPr/>
          </p:nvSpPr>
          <p:spPr>
            <a:xfrm>
              <a:off x="14518212" y="19017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0" name="object 12290"/>
            <p:cNvSpPr/>
            <p:nvPr/>
          </p:nvSpPr>
          <p:spPr>
            <a:xfrm>
              <a:off x="14518212" y="186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1" name="object 12291"/>
            <p:cNvSpPr/>
            <p:nvPr/>
          </p:nvSpPr>
          <p:spPr>
            <a:xfrm>
              <a:off x="14518212" y="18225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2" name="object 12292"/>
            <p:cNvSpPr/>
            <p:nvPr/>
          </p:nvSpPr>
          <p:spPr>
            <a:xfrm>
              <a:off x="1452117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3" name="object 12293"/>
            <p:cNvSpPr/>
            <p:nvPr/>
          </p:nvSpPr>
          <p:spPr>
            <a:xfrm>
              <a:off x="14521179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4" name="object 12294"/>
            <p:cNvSpPr/>
            <p:nvPr/>
          </p:nvSpPr>
          <p:spPr>
            <a:xfrm>
              <a:off x="14521179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5" name="object 12295"/>
            <p:cNvSpPr/>
            <p:nvPr/>
          </p:nvSpPr>
          <p:spPr>
            <a:xfrm>
              <a:off x="14518212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6" name="object 12296"/>
            <p:cNvSpPr/>
            <p:nvPr/>
          </p:nvSpPr>
          <p:spPr>
            <a:xfrm>
              <a:off x="14518212" y="17630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7" name="object 12297"/>
            <p:cNvSpPr/>
            <p:nvPr/>
          </p:nvSpPr>
          <p:spPr>
            <a:xfrm>
              <a:off x="14518212" y="17234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8" name="object 12298"/>
            <p:cNvSpPr/>
            <p:nvPr/>
          </p:nvSpPr>
          <p:spPr>
            <a:xfrm>
              <a:off x="1452117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9" name="object 12299"/>
            <p:cNvSpPr/>
            <p:nvPr/>
          </p:nvSpPr>
          <p:spPr>
            <a:xfrm>
              <a:off x="14521179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0" name="object 12300"/>
            <p:cNvSpPr/>
            <p:nvPr/>
          </p:nvSpPr>
          <p:spPr>
            <a:xfrm>
              <a:off x="14521179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1" name="object 12301"/>
            <p:cNvSpPr/>
            <p:nvPr/>
          </p:nvSpPr>
          <p:spPr>
            <a:xfrm>
              <a:off x="14518212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2" name="object 12302"/>
            <p:cNvSpPr/>
            <p:nvPr/>
          </p:nvSpPr>
          <p:spPr>
            <a:xfrm>
              <a:off x="14518212" y="16640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3" name="object 12303"/>
            <p:cNvSpPr/>
            <p:nvPr/>
          </p:nvSpPr>
          <p:spPr>
            <a:xfrm>
              <a:off x="14518212" y="16244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4" name="object 12304"/>
            <p:cNvSpPr/>
            <p:nvPr/>
          </p:nvSpPr>
          <p:spPr>
            <a:xfrm>
              <a:off x="14518212" y="1723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5" name="object 12305"/>
            <p:cNvSpPr/>
            <p:nvPr/>
          </p:nvSpPr>
          <p:spPr>
            <a:xfrm>
              <a:off x="1452117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6" name="object 12306"/>
            <p:cNvSpPr/>
            <p:nvPr/>
          </p:nvSpPr>
          <p:spPr>
            <a:xfrm>
              <a:off x="14521179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7" name="object 12307"/>
            <p:cNvSpPr/>
            <p:nvPr/>
          </p:nvSpPr>
          <p:spPr>
            <a:xfrm>
              <a:off x="14521179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8" name="object 12308"/>
            <p:cNvSpPr/>
            <p:nvPr/>
          </p:nvSpPr>
          <p:spPr>
            <a:xfrm>
              <a:off x="14521179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9" name="object 12309"/>
            <p:cNvSpPr/>
            <p:nvPr/>
          </p:nvSpPr>
          <p:spPr>
            <a:xfrm>
              <a:off x="14870211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0" name="object 12310"/>
            <p:cNvSpPr/>
            <p:nvPr/>
          </p:nvSpPr>
          <p:spPr>
            <a:xfrm>
              <a:off x="14830606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1" name="object 12311"/>
            <p:cNvSpPr/>
            <p:nvPr/>
          </p:nvSpPr>
          <p:spPr>
            <a:xfrm>
              <a:off x="14791003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2" name="object 12312"/>
            <p:cNvSpPr/>
            <p:nvPr/>
          </p:nvSpPr>
          <p:spPr>
            <a:xfrm>
              <a:off x="14751398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3" name="object 12313"/>
            <p:cNvSpPr/>
            <p:nvPr/>
          </p:nvSpPr>
          <p:spPr>
            <a:xfrm>
              <a:off x="14716736" y="185913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4" name="object 12314"/>
            <p:cNvSpPr/>
            <p:nvPr/>
          </p:nvSpPr>
          <p:spPr>
            <a:xfrm>
              <a:off x="14716740" y="18591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5" name="object 12315"/>
            <p:cNvSpPr/>
            <p:nvPr/>
          </p:nvSpPr>
          <p:spPr>
            <a:xfrm>
              <a:off x="14716740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6" name="object 12316"/>
            <p:cNvSpPr/>
            <p:nvPr/>
          </p:nvSpPr>
          <p:spPr>
            <a:xfrm>
              <a:off x="14756344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7" name="object 12317"/>
            <p:cNvSpPr/>
            <p:nvPr/>
          </p:nvSpPr>
          <p:spPr>
            <a:xfrm>
              <a:off x="14795956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8" name="object 12318"/>
            <p:cNvSpPr/>
            <p:nvPr/>
          </p:nvSpPr>
          <p:spPr>
            <a:xfrm>
              <a:off x="14835562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9" name="object 12319"/>
            <p:cNvSpPr/>
            <p:nvPr/>
          </p:nvSpPr>
          <p:spPr>
            <a:xfrm>
              <a:off x="14875166" y="18690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0" name="object 12320"/>
            <p:cNvSpPr/>
            <p:nvPr/>
          </p:nvSpPr>
          <p:spPr>
            <a:xfrm>
              <a:off x="14716740" y="21314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1" name="object 12321"/>
            <p:cNvSpPr/>
            <p:nvPr/>
          </p:nvSpPr>
          <p:spPr>
            <a:xfrm>
              <a:off x="14716740" y="20918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2" name="object 12322"/>
            <p:cNvSpPr/>
            <p:nvPr/>
          </p:nvSpPr>
          <p:spPr>
            <a:xfrm>
              <a:off x="14716740" y="2052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3" name="object 12323"/>
            <p:cNvSpPr/>
            <p:nvPr/>
          </p:nvSpPr>
          <p:spPr>
            <a:xfrm>
              <a:off x="14706837" y="2032416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0" y="0"/>
                  </a:moveTo>
                  <a:lnTo>
                    <a:pt x="9905" y="0"/>
                  </a:lnTo>
                </a:path>
                <a:path w="10159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4" name="object 12324"/>
            <p:cNvSpPr/>
            <p:nvPr/>
          </p:nvSpPr>
          <p:spPr>
            <a:xfrm>
              <a:off x="14706837" y="20720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5" name="object 12325"/>
            <p:cNvSpPr/>
            <p:nvPr/>
          </p:nvSpPr>
          <p:spPr>
            <a:xfrm>
              <a:off x="14706837" y="21116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6" name="object 12326"/>
            <p:cNvSpPr/>
            <p:nvPr/>
          </p:nvSpPr>
          <p:spPr>
            <a:xfrm>
              <a:off x="14706837" y="21512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7" name="object 12327"/>
            <p:cNvSpPr/>
            <p:nvPr/>
          </p:nvSpPr>
          <p:spPr>
            <a:xfrm>
              <a:off x="14890022" y="18937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8" name="object 12328"/>
            <p:cNvSpPr/>
            <p:nvPr/>
          </p:nvSpPr>
          <p:spPr>
            <a:xfrm>
              <a:off x="14890022" y="185912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9" name="object 12329"/>
            <p:cNvSpPr/>
            <p:nvPr/>
          </p:nvSpPr>
          <p:spPr>
            <a:xfrm>
              <a:off x="14880122" y="186903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0" name="object 12330"/>
            <p:cNvSpPr/>
            <p:nvPr/>
          </p:nvSpPr>
          <p:spPr>
            <a:xfrm>
              <a:off x="14880122" y="190864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1" name="object 12331"/>
            <p:cNvSpPr/>
            <p:nvPr/>
          </p:nvSpPr>
          <p:spPr>
            <a:xfrm>
              <a:off x="14880117" y="19135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2" name="object 12332"/>
            <p:cNvSpPr/>
            <p:nvPr/>
          </p:nvSpPr>
          <p:spPr>
            <a:xfrm>
              <a:off x="14501871" y="18759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3" name="object 12333"/>
            <p:cNvSpPr/>
            <p:nvPr/>
          </p:nvSpPr>
          <p:spPr>
            <a:xfrm>
              <a:off x="14501871" y="18363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4" name="object 12334"/>
            <p:cNvSpPr/>
            <p:nvPr/>
          </p:nvSpPr>
          <p:spPr>
            <a:xfrm>
              <a:off x="14501871" y="1796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5" name="object 12335"/>
            <p:cNvSpPr/>
            <p:nvPr/>
          </p:nvSpPr>
          <p:spPr>
            <a:xfrm>
              <a:off x="14501871" y="17571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6" name="object 12336"/>
            <p:cNvSpPr/>
            <p:nvPr/>
          </p:nvSpPr>
          <p:spPr>
            <a:xfrm>
              <a:off x="14501871" y="17175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7" name="object 12337"/>
            <p:cNvSpPr/>
            <p:nvPr/>
          </p:nvSpPr>
          <p:spPr>
            <a:xfrm>
              <a:off x="14501871" y="167793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8" name="object 12338"/>
            <p:cNvSpPr/>
            <p:nvPr/>
          </p:nvSpPr>
          <p:spPr>
            <a:xfrm>
              <a:off x="14501871" y="16383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9" name="object 12339"/>
            <p:cNvSpPr/>
            <p:nvPr/>
          </p:nvSpPr>
          <p:spPr>
            <a:xfrm>
              <a:off x="14498903" y="16244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0" name="object 12340"/>
            <p:cNvSpPr/>
            <p:nvPr/>
          </p:nvSpPr>
          <p:spPr>
            <a:xfrm>
              <a:off x="14498903" y="16467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1" name="object 12341"/>
            <p:cNvSpPr/>
            <p:nvPr/>
          </p:nvSpPr>
          <p:spPr>
            <a:xfrm>
              <a:off x="14498903" y="16863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2" name="object 12342"/>
            <p:cNvSpPr/>
            <p:nvPr/>
          </p:nvSpPr>
          <p:spPr>
            <a:xfrm>
              <a:off x="14498903" y="17259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3" name="object 12343"/>
            <p:cNvSpPr/>
            <p:nvPr/>
          </p:nvSpPr>
          <p:spPr>
            <a:xfrm>
              <a:off x="14498903" y="17655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4" name="object 12344"/>
            <p:cNvSpPr/>
            <p:nvPr/>
          </p:nvSpPr>
          <p:spPr>
            <a:xfrm>
              <a:off x="14498903" y="18051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5" name="object 12345"/>
            <p:cNvSpPr/>
            <p:nvPr/>
          </p:nvSpPr>
          <p:spPr>
            <a:xfrm>
              <a:off x="14498903" y="1844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6" name="object 12346"/>
            <p:cNvSpPr/>
            <p:nvPr/>
          </p:nvSpPr>
          <p:spPr>
            <a:xfrm>
              <a:off x="14498903" y="188439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7" name="object 12347"/>
            <p:cNvSpPr/>
            <p:nvPr/>
          </p:nvSpPr>
          <p:spPr>
            <a:xfrm>
              <a:off x="12892334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8" name="object 12348"/>
            <p:cNvSpPr/>
            <p:nvPr/>
          </p:nvSpPr>
          <p:spPr>
            <a:xfrm>
              <a:off x="12892334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9" name="object 12349"/>
            <p:cNvSpPr/>
            <p:nvPr/>
          </p:nvSpPr>
          <p:spPr>
            <a:xfrm>
              <a:off x="12892334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0" name="object 12350"/>
            <p:cNvSpPr/>
            <p:nvPr/>
          </p:nvSpPr>
          <p:spPr>
            <a:xfrm>
              <a:off x="12889358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1" name="object 12351"/>
            <p:cNvSpPr/>
            <p:nvPr/>
          </p:nvSpPr>
          <p:spPr>
            <a:xfrm>
              <a:off x="12889358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2" name="object 12352"/>
            <p:cNvSpPr/>
            <p:nvPr/>
          </p:nvSpPr>
          <p:spPr>
            <a:xfrm>
              <a:off x="12889358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3" name="object 12353"/>
            <p:cNvSpPr/>
            <p:nvPr/>
          </p:nvSpPr>
          <p:spPr>
            <a:xfrm>
              <a:off x="12889358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4" name="object 12354"/>
            <p:cNvSpPr/>
            <p:nvPr/>
          </p:nvSpPr>
          <p:spPr>
            <a:xfrm>
              <a:off x="12889358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5" name="object 12355"/>
            <p:cNvSpPr/>
            <p:nvPr/>
          </p:nvSpPr>
          <p:spPr>
            <a:xfrm>
              <a:off x="12889358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6" name="object 12356"/>
            <p:cNvSpPr/>
            <p:nvPr/>
          </p:nvSpPr>
          <p:spPr>
            <a:xfrm>
              <a:off x="12889358" y="19215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7" name="object 12357"/>
            <p:cNvSpPr/>
            <p:nvPr/>
          </p:nvSpPr>
          <p:spPr>
            <a:xfrm>
              <a:off x="12889358" y="18224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8" name="object 12358"/>
            <p:cNvSpPr/>
            <p:nvPr/>
          </p:nvSpPr>
          <p:spPr>
            <a:xfrm>
              <a:off x="12892334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9" name="object 12359"/>
            <p:cNvSpPr/>
            <p:nvPr/>
          </p:nvSpPr>
          <p:spPr>
            <a:xfrm>
              <a:off x="12892334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0" name="object 12360"/>
            <p:cNvSpPr/>
            <p:nvPr/>
          </p:nvSpPr>
          <p:spPr>
            <a:xfrm>
              <a:off x="12892334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1" name="object 12361"/>
            <p:cNvSpPr/>
            <p:nvPr/>
          </p:nvSpPr>
          <p:spPr>
            <a:xfrm>
              <a:off x="12889358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2" name="object 12362"/>
            <p:cNvSpPr/>
            <p:nvPr/>
          </p:nvSpPr>
          <p:spPr>
            <a:xfrm>
              <a:off x="12889358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3" name="object 12363"/>
            <p:cNvSpPr/>
            <p:nvPr/>
          </p:nvSpPr>
          <p:spPr>
            <a:xfrm>
              <a:off x="12889358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4" name="object 12364"/>
            <p:cNvSpPr/>
            <p:nvPr/>
          </p:nvSpPr>
          <p:spPr>
            <a:xfrm>
              <a:off x="12889358" y="1723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5" name="object 12365"/>
            <p:cNvSpPr/>
            <p:nvPr/>
          </p:nvSpPr>
          <p:spPr>
            <a:xfrm>
              <a:off x="12892334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6" name="object 12366"/>
            <p:cNvSpPr/>
            <p:nvPr/>
          </p:nvSpPr>
          <p:spPr>
            <a:xfrm>
              <a:off x="12892334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7" name="object 12367"/>
            <p:cNvSpPr/>
            <p:nvPr/>
          </p:nvSpPr>
          <p:spPr>
            <a:xfrm>
              <a:off x="12892334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8" name="object 12368"/>
            <p:cNvSpPr/>
            <p:nvPr/>
          </p:nvSpPr>
          <p:spPr>
            <a:xfrm>
              <a:off x="12765589" y="1924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9" name="object 12369"/>
            <p:cNvSpPr/>
            <p:nvPr/>
          </p:nvSpPr>
          <p:spPr>
            <a:xfrm>
              <a:off x="1276558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0" name="object 12370"/>
            <p:cNvSpPr/>
            <p:nvPr/>
          </p:nvSpPr>
          <p:spPr>
            <a:xfrm>
              <a:off x="12889358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1" name="object 12371"/>
            <p:cNvSpPr/>
            <p:nvPr/>
          </p:nvSpPr>
          <p:spPr>
            <a:xfrm>
              <a:off x="12765589" y="1858479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04"/>
                  </a:lnTo>
                </a:path>
                <a:path w="123825" h="33019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2" name="object 12372"/>
            <p:cNvSpPr/>
            <p:nvPr/>
          </p:nvSpPr>
          <p:spPr>
            <a:xfrm>
              <a:off x="12889358" y="185847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3" name="object 12373"/>
            <p:cNvSpPr/>
            <p:nvPr/>
          </p:nvSpPr>
          <p:spPr>
            <a:xfrm>
              <a:off x="1276558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4" name="object 12374"/>
            <p:cNvSpPr/>
            <p:nvPr/>
          </p:nvSpPr>
          <p:spPr>
            <a:xfrm>
              <a:off x="12765589" y="1891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5" name="object 12375"/>
            <p:cNvSpPr/>
            <p:nvPr/>
          </p:nvSpPr>
          <p:spPr>
            <a:xfrm>
              <a:off x="1276558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6" name="object 12376"/>
            <p:cNvSpPr/>
            <p:nvPr/>
          </p:nvSpPr>
          <p:spPr>
            <a:xfrm>
              <a:off x="12765589" y="182546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7" name="object 12377"/>
            <p:cNvSpPr/>
            <p:nvPr/>
          </p:nvSpPr>
          <p:spPr>
            <a:xfrm>
              <a:off x="12889358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8" name="object 12378"/>
            <p:cNvSpPr/>
            <p:nvPr/>
          </p:nvSpPr>
          <p:spPr>
            <a:xfrm>
              <a:off x="1276558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9" name="object 12379"/>
            <p:cNvSpPr/>
            <p:nvPr/>
          </p:nvSpPr>
          <p:spPr>
            <a:xfrm>
              <a:off x="12889358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0" name="object 12380"/>
            <p:cNvSpPr/>
            <p:nvPr/>
          </p:nvSpPr>
          <p:spPr>
            <a:xfrm>
              <a:off x="12889358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1" name="object 12381"/>
            <p:cNvSpPr/>
            <p:nvPr/>
          </p:nvSpPr>
          <p:spPr>
            <a:xfrm>
              <a:off x="12765589" y="175945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2" name="object 12382"/>
            <p:cNvSpPr/>
            <p:nvPr/>
          </p:nvSpPr>
          <p:spPr>
            <a:xfrm>
              <a:off x="12765589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3" name="object 12383"/>
            <p:cNvSpPr/>
            <p:nvPr/>
          </p:nvSpPr>
          <p:spPr>
            <a:xfrm>
              <a:off x="12765589" y="169343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4" name="object 12384"/>
            <p:cNvSpPr/>
            <p:nvPr/>
          </p:nvSpPr>
          <p:spPr>
            <a:xfrm>
              <a:off x="12889358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5" name="object 12385"/>
            <p:cNvSpPr/>
            <p:nvPr/>
          </p:nvSpPr>
          <p:spPr>
            <a:xfrm>
              <a:off x="12765589" y="179245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6" name="object 12386"/>
            <p:cNvSpPr/>
            <p:nvPr/>
          </p:nvSpPr>
          <p:spPr>
            <a:xfrm>
              <a:off x="12765589" y="172644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7" name="object 12387"/>
            <p:cNvSpPr/>
            <p:nvPr/>
          </p:nvSpPr>
          <p:spPr>
            <a:xfrm>
              <a:off x="1276558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8" name="object 12388"/>
            <p:cNvSpPr/>
            <p:nvPr/>
          </p:nvSpPr>
          <p:spPr>
            <a:xfrm>
              <a:off x="1276558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9" name="object 12389"/>
            <p:cNvSpPr/>
            <p:nvPr/>
          </p:nvSpPr>
          <p:spPr>
            <a:xfrm>
              <a:off x="12889358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0" name="object 12390"/>
            <p:cNvSpPr/>
            <p:nvPr/>
          </p:nvSpPr>
          <p:spPr>
            <a:xfrm>
              <a:off x="12889358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1" name="object 12391"/>
            <p:cNvSpPr/>
            <p:nvPr/>
          </p:nvSpPr>
          <p:spPr>
            <a:xfrm>
              <a:off x="1276558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2" name="object 12392"/>
            <p:cNvSpPr/>
            <p:nvPr/>
          </p:nvSpPr>
          <p:spPr>
            <a:xfrm>
              <a:off x="12765589" y="166043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3" name="object 12393"/>
            <p:cNvSpPr/>
            <p:nvPr/>
          </p:nvSpPr>
          <p:spPr>
            <a:xfrm>
              <a:off x="12889358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w="0"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4" name="object 12394"/>
            <p:cNvSpPr/>
            <p:nvPr/>
          </p:nvSpPr>
          <p:spPr>
            <a:xfrm>
              <a:off x="12765590" y="1624453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5" name="object 12395"/>
            <p:cNvSpPr/>
            <p:nvPr/>
          </p:nvSpPr>
          <p:spPr>
            <a:xfrm>
              <a:off x="12765592" y="162742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6" name="object 12396"/>
            <p:cNvSpPr/>
            <p:nvPr/>
          </p:nvSpPr>
          <p:spPr>
            <a:xfrm>
              <a:off x="12765589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7" name="object 12397"/>
            <p:cNvSpPr/>
            <p:nvPr/>
          </p:nvSpPr>
          <p:spPr>
            <a:xfrm>
              <a:off x="12765592" y="1624455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65" y="0"/>
                  </a:moveTo>
                  <a:lnTo>
                    <a:pt x="0" y="0"/>
                  </a:lnTo>
                </a:path>
                <a:path w="123825" h="3175">
                  <a:moveTo>
                    <a:pt x="123765" y="0"/>
                  </a:moveTo>
                  <a:lnTo>
                    <a:pt x="123765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8" name="object 12398"/>
            <p:cNvSpPr/>
            <p:nvPr/>
          </p:nvSpPr>
          <p:spPr>
            <a:xfrm>
              <a:off x="12889333" y="16376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9" name="object 12399"/>
            <p:cNvSpPr/>
            <p:nvPr/>
          </p:nvSpPr>
          <p:spPr>
            <a:xfrm>
              <a:off x="12889333" y="16706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0" name="object 12400"/>
            <p:cNvSpPr/>
            <p:nvPr/>
          </p:nvSpPr>
          <p:spPr>
            <a:xfrm>
              <a:off x="12889333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1" name="object 12401"/>
            <p:cNvSpPr/>
            <p:nvPr/>
          </p:nvSpPr>
          <p:spPr>
            <a:xfrm>
              <a:off x="12889333" y="17366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2" name="object 12402"/>
            <p:cNvSpPr/>
            <p:nvPr/>
          </p:nvSpPr>
          <p:spPr>
            <a:xfrm>
              <a:off x="12889333" y="17696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3" name="object 12403"/>
            <p:cNvSpPr/>
            <p:nvPr/>
          </p:nvSpPr>
          <p:spPr>
            <a:xfrm>
              <a:off x="12889333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4" name="object 12404"/>
            <p:cNvSpPr/>
            <p:nvPr/>
          </p:nvSpPr>
          <p:spPr>
            <a:xfrm>
              <a:off x="12889333" y="18357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5" name="object 12405"/>
            <p:cNvSpPr/>
            <p:nvPr/>
          </p:nvSpPr>
          <p:spPr>
            <a:xfrm>
              <a:off x="12889333" y="18687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6" name="object 12406"/>
            <p:cNvSpPr/>
            <p:nvPr/>
          </p:nvSpPr>
          <p:spPr>
            <a:xfrm>
              <a:off x="12889333" y="19017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7" name="object 12407"/>
            <p:cNvSpPr/>
            <p:nvPr/>
          </p:nvSpPr>
          <p:spPr>
            <a:xfrm>
              <a:off x="1276558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8" name="object 12408"/>
            <p:cNvSpPr/>
            <p:nvPr/>
          </p:nvSpPr>
          <p:spPr>
            <a:xfrm>
              <a:off x="12869532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9" name="object 12409"/>
            <p:cNvSpPr/>
            <p:nvPr/>
          </p:nvSpPr>
          <p:spPr>
            <a:xfrm>
              <a:off x="12829927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0" name="object 12410"/>
            <p:cNvSpPr/>
            <p:nvPr/>
          </p:nvSpPr>
          <p:spPr>
            <a:xfrm>
              <a:off x="12790323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1" name="object 12411"/>
            <p:cNvSpPr/>
            <p:nvPr/>
          </p:nvSpPr>
          <p:spPr>
            <a:xfrm>
              <a:off x="12765592" y="1657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2" name="object 12412"/>
            <p:cNvSpPr/>
            <p:nvPr/>
          </p:nvSpPr>
          <p:spPr>
            <a:xfrm>
              <a:off x="1276558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3" name="object 12413"/>
            <p:cNvSpPr/>
            <p:nvPr/>
          </p:nvSpPr>
          <p:spPr>
            <a:xfrm>
              <a:off x="12869532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4" name="object 12414"/>
            <p:cNvSpPr/>
            <p:nvPr/>
          </p:nvSpPr>
          <p:spPr>
            <a:xfrm>
              <a:off x="12829927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5" name="object 12415"/>
            <p:cNvSpPr/>
            <p:nvPr/>
          </p:nvSpPr>
          <p:spPr>
            <a:xfrm>
              <a:off x="12790323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6" name="object 12416"/>
            <p:cNvSpPr/>
            <p:nvPr/>
          </p:nvSpPr>
          <p:spPr>
            <a:xfrm>
              <a:off x="12765592" y="16904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7" name="object 12417"/>
            <p:cNvSpPr/>
            <p:nvPr/>
          </p:nvSpPr>
          <p:spPr>
            <a:xfrm>
              <a:off x="1286953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8" name="object 12418"/>
            <p:cNvSpPr/>
            <p:nvPr/>
          </p:nvSpPr>
          <p:spPr>
            <a:xfrm>
              <a:off x="1282992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9" name="object 12419"/>
            <p:cNvSpPr/>
            <p:nvPr/>
          </p:nvSpPr>
          <p:spPr>
            <a:xfrm>
              <a:off x="127903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0" name="object 12420"/>
            <p:cNvSpPr/>
            <p:nvPr/>
          </p:nvSpPr>
          <p:spPr>
            <a:xfrm>
              <a:off x="12765592" y="17234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1" name="object 12421"/>
            <p:cNvSpPr/>
            <p:nvPr/>
          </p:nvSpPr>
          <p:spPr>
            <a:xfrm>
              <a:off x="1276558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2" name="object 12422"/>
            <p:cNvSpPr/>
            <p:nvPr/>
          </p:nvSpPr>
          <p:spPr>
            <a:xfrm>
              <a:off x="12869532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3" name="object 12423"/>
            <p:cNvSpPr/>
            <p:nvPr/>
          </p:nvSpPr>
          <p:spPr>
            <a:xfrm>
              <a:off x="12829927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4" name="object 12424"/>
            <p:cNvSpPr/>
            <p:nvPr/>
          </p:nvSpPr>
          <p:spPr>
            <a:xfrm>
              <a:off x="12790323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5" name="object 12425"/>
            <p:cNvSpPr/>
            <p:nvPr/>
          </p:nvSpPr>
          <p:spPr>
            <a:xfrm>
              <a:off x="12765592" y="1756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6" name="object 12426"/>
            <p:cNvSpPr/>
            <p:nvPr/>
          </p:nvSpPr>
          <p:spPr>
            <a:xfrm>
              <a:off x="1276558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7" name="object 12427"/>
            <p:cNvSpPr/>
            <p:nvPr/>
          </p:nvSpPr>
          <p:spPr>
            <a:xfrm>
              <a:off x="1276558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8" name="object 12428"/>
            <p:cNvSpPr/>
            <p:nvPr/>
          </p:nvSpPr>
          <p:spPr>
            <a:xfrm>
              <a:off x="12869532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9" name="object 12429"/>
            <p:cNvSpPr/>
            <p:nvPr/>
          </p:nvSpPr>
          <p:spPr>
            <a:xfrm>
              <a:off x="12829927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0" name="object 12430"/>
            <p:cNvSpPr/>
            <p:nvPr/>
          </p:nvSpPr>
          <p:spPr>
            <a:xfrm>
              <a:off x="12790323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1" name="object 12431"/>
            <p:cNvSpPr/>
            <p:nvPr/>
          </p:nvSpPr>
          <p:spPr>
            <a:xfrm>
              <a:off x="12765592" y="17894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2" name="object 12432"/>
            <p:cNvSpPr/>
            <p:nvPr/>
          </p:nvSpPr>
          <p:spPr>
            <a:xfrm>
              <a:off x="1286953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3" name="object 12433"/>
            <p:cNvSpPr/>
            <p:nvPr/>
          </p:nvSpPr>
          <p:spPr>
            <a:xfrm>
              <a:off x="1282992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4" name="object 12434"/>
            <p:cNvSpPr/>
            <p:nvPr/>
          </p:nvSpPr>
          <p:spPr>
            <a:xfrm>
              <a:off x="127903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5" name="object 12435"/>
            <p:cNvSpPr/>
            <p:nvPr/>
          </p:nvSpPr>
          <p:spPr>
            <a:xfrm>
              <a:off x="12765592" y="182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6" name="object 12436"/>
            <p:cNvSpPr/>
            <p:nvPr/>
          </p:nvSpPr>
          <p:spPr>
            <a:xfrm>
              <a:off x="1276558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7" name="object 12437"/>
            <p:cNvSpPr/>
            <p:nvPr/>
          </p:nvSpPr>
          <p:spPr>
            <a:xfrm>
              <a:off x="1276558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8" name="object 12438"/>
            <p:cNvSpPr/>
            <p:nvPr/>
          </p:nvSpPr>
          <p:spPr>
            <a:xfrm>
              <a:off x="12869532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9" name="object 12439"/>
            <p:cNvSpPr/>
            <p:nvPr/>
          </p:nvSpPr>
          <p:spPr>
            <a:xfrm>
              <a:off x="12829927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0" name="object 12440"/>
            <p:cNvSpPr/>
            <p:nvPr/>
          </p:nvSpPr>
          <p:spPr>
            <a:xfrm>
              <a:off x="12790323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1" name="object 12441"/>
            <p:cNvSpPr/>
            <p:nvPr/>
          </p:nvSpPr>
          <p:spPr>
            <a:xfrm>
              <a:off x="12765592" y="18555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2" name="object 12442"/>
            <p:cNvSpPr/>
            <p:nvPr/>
          </p:nvSpPr>
          <p:spPr>
            <a:xfrm>
              <a:off x="1276558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3" name="object 12443"/>
            <p:cNvSpPr/>
            <p:nvPr/>
          </p:nvSpPr>
          <p:spPr>
            <a:xfrm>
              <a:off x="12869532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4" name="object 12444"/>
            <p:cNvSpPr/>
            <p:nvPr/>
          </p:nvSpPr>
          <p:spPr>
            <a:xfrm>
              <a:off x="12829927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5" name="object 12445"/>
            <p:cNvSpPr/>
            <p:nvPr/>
          </p:nvSpPr>
          <p:spPr>
            <a:xfrm>
              <a:off x="12790323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6" name="object 12446"/>
            <p:cNvSpPr/>
            <p:nvPr/>
          </p:nvSpPr>
          <p:spPr>
            <a:xfrm>
              <a:off x="12765592" y="1888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7" name="object 12447"/>
            <p:cNvSpPr/>
            <p:nvPr/>
          </p:nvSpPr>
          <p:spPr>
            <a:xfrm>
              <a:off x="1276558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8" name="object 12448"/>
            <p:cNvSpPr/>
            <p:nvPr/>
          </p:nvSpPr>
          <p:spPr>
            <a:xfrm>
              <a:off x="1286953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9" name="object 12449"/>
            <p:cNvSpPr/>
            <p:nvPr/>
          </p:nvSpPr>
          <p:spPr>
            <a:xfrm>
              <a:off x="1282992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0" name="object 12450"/>
            <p:cNvSpPr/>
            <p:nvPr/>
          </p:nvSpPr>
          <p:spPr>
            <a:xfrm>
              <a:off x="127903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1" name="object 12451"/>
            <p:cNvSpPr/>
            <p:nvPr/>
          </p:nvSpPr>
          <p:spPr>
            <a:xfrm>
              <a:off x="12765592" y="1921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2" name="object 12452"/>
            <p:cNvSpPr/>
            <p:nvPr/>
          </p:nvSpPr>
          <p:spPr>
            <a:xfrm>
              <a:off x="12889333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3" name="object 12453"/>
            <p:cNvSpPr/>
            <p:nvPr/>
          </p:nvSpPr>
          <p:spPr>
            <a:xfrm>
              <a:off x="12912630" y="187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4" name="object 12454"/>
            <p:cNvSpPr/>
            <p:nvPr/>
          </p:nvSpPr>
          <p:spPr>
            <a:xfrm>
              <a:off x="12912630" y="18333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5" name="object 12455"/>
            <p:cNvSpPr/>
            <p:nvPr/>
          </p:nvSpPr>
          <p:spPr>
            <a:xfrm>
              <a:off x="12912630" y="1793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6" name="object 12456"/>
            <p:cNvSpPr/>
            <p:nvPr/>
          </p:nvSpPr>
          <p:spPr>
            <a:xfrm>
              <a:off x="12912630" y="17541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7" name="object 12457"/>
            <p:cNvSpPr/>
            <p:nvPr/>
          </p:nvSpPr>
          <p:spPr>
            <a:xfrm>
              <a:off x="12912630" y="17145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8" name="object 12458"/>
            <p:cNvSpPr/>
            <p:nvPr/>
          </p:nvSpPr>
          <p:spPr>
            <a:xfrm>
              <a:off x="12912630" y="16749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9" name="object 12459"/>
            <p:cNvSpPr/>
            <p:nvPr/>
          </p:nvSpPr>
          <p:spPr>
            <a:xfrm>
              <a:off x="12912630" y="1635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0" name="object 12460"/>
            <p:cNvSpPr/>
            <p:nvPr/>
          </p:nvSpPr>
          <p:spPr>
            <a:xfrm>
              <a:off x="12909655" y="16244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1" name="object 12461"/>
            <p:cNvSpPr/>
            <p:nvPr/>
          </p:nvSpPr>
          <p:spPr>
            <a:xfrm>
              <a:off x="12909655" y="16467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2" name="object 12462"/>
            <p:cNvSpPr/>
            <p:nvPr/>
          </p:nvSpPr>
          <p:spPr>
            <a:xfrm>
              <a:off x="12909655" y="16863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3" name="object 12463"/>
            <p:cNvSpPr/>
            <p:nvPr/>
          </p:nvSpPr>
          <p:spPr>
            <a:xfrm>
              <a:off x="12909655" y="17259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4" name="object 12464"/>
            <p:cNvSpPr/>
            <p:nvPr/>
          </p:nvSpPr>
          <p:spPr>
            <a:xfrm>
              <a:off x="12909655" y="17655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5" name="object 12465"/>
            <p:cNvSpPr/>
            <p:nvPr/>
          </p:nvSpPr>
          <p:spPr>
            <a:xfrm>
              <a:off x="12909655" y="18051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6" name="object 12466"/>
            <p:cNvSpPr/>
            <p:nvPr/>
          </p:nvSpPr>
          <p:spPr>
            <a:xfrm>
              <a:off x="12909655" y="1844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7" name="object 12467"/>
            <p:cNvSpPr/>
            <p:nvPr/>
          </p:nvSpPr>
          <p:spPr>
            <a:xfrm>
              <a:off x="12909655" y="188439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3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8" name="object 12468"/>
            <p:cNvSpPr/>
            <p:nvPr/>
          </p:nvSpPr>
          <p:spPr>
            <a:xfrm>
              <a:off x="1290965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9" name="object 12469"/>
            <p:cNvSpPr/>
            <p:nvPr/>
          </p:nvSpPr>
          <p:spPr>
            <a:xfrm>
              <a:off x="1294926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0" name="object 12470"/>
            <p:cNvSpPr/>
            <p:nvPr/>
          </p:nvSpPr>
          <p:spPr>
            <a:xfrm>
              <a:off x="1298887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1" name="object 12471"/>
            <p:cNvSpPr/>
            <p:nvPr/>
          </p:nvSpPr>
          <p:spPr>
            <a:xfrm>
              <a:off x="1302847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2" name="object 12472"/>
            <p:cNvSpPr/>
            <p:nvPr/>
          </p:nvSpPr>
          <p:spPr>
            <a:xfrm>
              <a:off x="1306809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3" name="object 12473"/>
            <p:cNvSpPr/>
            <p:nvPr/>
          </p:nvSpPr>
          <p:spPr>
            <a:xfrm>
              <a:off x="1310769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4" name="object 12474"/>
            <p:cNvSpPr/>
            <p:nvPr/>
          </p:nvSpPr>
          <p:spPr>
            <a:xfrm>
              <a:off x="1314730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5" name="object 12475"/>
            <p:cNvSpPr/>
            <p:nvPr/>
          </p:nvSpPr>
          <p:spPr>
            <a:xfrm>
              <a:off x="1318690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6" name="object 12476"/>
            <p:cNvSpPr/>
            <p:nvPr/>
          </p:nvSpPr>
          <p:spPr>
            <a:xfrm>
              <a:off x="1322651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7" name="object 12477"/>
            <p:cNvSpPr/>
            <p:nvPr/>
          </p:nvSpPr>
          <p:spPr>
            <a:xfrm>
              <a:off x="13266124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8" name="object 12478"/>
            <p:cNvSpPr/>
            <p:nvPr/>
          </p:nvSpPr>
          <p:spPr>
            <a:xfrm>
              <a:off x="1330572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9" name="object 12479"/>
            <p:cNvSpPr/>
            <p:nvPr/>
          </p:nvSpPr>
          <p:spPr>
            <a:xfrm>
              <a:off x="1334534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0" name="object 12480"/>
            <p:cNvSpPr/>
            <p:nvPr/>
          </p:nvSpPr>
          <p:spPr>
            <a:xfrm>
              <a:off x="1338494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1" name="object 12481"/>
            <p:cNvSpPr/>
            <p:nvPr/>
          </p:nvSpPr>
          <p:spPr>
            <a:xfrm>
              <a:off x="1342455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2" name="object 12482"/>
            <p:cNvSpPr/>
            <p:nvPr/>
          </p:nvSpPr>
          <p:spPr>
            <a:xfrm>
              <a:off x="1346415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3" name="object 12483"/>
            <p:cNvSpPr/>
            <p:nvPr/>
          </p:nvSpPr>
          <p:spPr>
            <a:xfrm>
              <a:off x="1350376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4" name="object 12484"/>
            <p:cNvSpPr/>
            <p:nvPr/>
          </p:nvSpPr>
          <p:spPr>
            <a:xfrm>
              <a:off x="1354337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5" name="object 12485"/>
            <p:cNvSpPr/>
            <p:nvPr/>
          </p:nvSpPr>
          <p:spPr>
            <a:xfrm>
              <a:off x="1358297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6" name="object 12486"/>
            <p:cNvSpPr/>
            <p:nvPr/>
          </p:nvSpPr>
          <p:spPr>
            <a:xfrm>
              <a:off x="1362259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7" name="object 12487"/>
            <p:cNvSpPr/>
            <p:nvPr/>
          </p:nvSpPr>
          <p:spPr>
            <a:xfrm>
              <a:off x="1366219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8" name="object 12488"/>
            <p:cNvSpPr/>
            <p:nvPr/>
          </p:nvSpPr>
          <p:spPr>
            <a:xfrm>
              <a:off x="1370180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9" name="object 12489"/>
            <p:cNvSpPr/>
            <p:nvPr/>
          </p:nvSpPr>
          <p:spPr>
            <a:xfrm>
              <a:off x="1374141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0" name="object 12490"/>
            <p:cNvSpPr/>
            <p:nvPr/>
          </p:nvSpPr>
          <p:spPr>
            <a:xfrm>
              <a:off x="1378102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1" name="object 12491"/>
            <p:cNvSpPr/>
            <p:nvPr/>
          </p:nvSpPr>
          <p:spPr>
            <a:xfrm>
              <a:off x="1382062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2" name="object 12492"/>
            <p:cNvSpPr/>
            <p:nvPr/>
          </p:nvSpPr>
          <p:spPr>
            <a:xfrm>
              <a:off x="1386023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3" name="object 12493"/>
            <p:cNvSpPr/>
            <p:nvPr/>
          </p:nvSpPr>
          <p:spPr>
            <a:xfrm>
              <a:off x="1389984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4" name="object 12494"/>
            <p:cNvSpPr/>
            <p:nvPr/>
          </p:nvSpPr>
          <p:spPr>
            <a:xfrm>
              <a:off x="1393944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5" name="object 12495"/>
            <p:cNvSpPr/>
            <p:nvPr/>
          </p:nvSpPr>
          <p:spPr>
            <a:xfrm>
              <a:off x="1397905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6" name="object 12496"/>
            <p:cNvSpPr/>
            <p:nvPr/>
          </p:nvSpPr>
          <p:spPr>
            <a:xfrm>
              <a:off x="1401866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7" name="object 12497"/>
            <p:cNvSpPr/>
            <p:nvPr/>
          </p:nvSpPr>
          <p:spPr>
            <a:xfrm>
              <a:off x="1405827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8" name="object 12498"/>
            <p:cNvSpPr/>
            <p:nvPr/>
          </p:nvSpPr>
          <p:spPr>
            <a:xfrm>
              <a:off x="1409787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9" name="object 12499"/>
            <p:cNvSpPr/>
            <p:nvPr/>
          </p:nvSpPr>
          <p:spPr>
            <a:xfrm>
              <a:off x="1413748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0" name="object 12500"/>
            <p:cNvSpPr/>
            <p:nvPr/>
          </p:nvSpPr>
          <p:spPr>
            <a:xfrm>
              <a:off x="1417709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1" name="object 12501"/>
            <p:cNvSpPr/>
            <p:nvPr/>
          </p:nvSpPr>
          <p:spPr>
            <a:xfrm>
              <a:off x="1421669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2" name="object 12502"/>
            <p:cNvSpPr/>
            <p:nvPr/>
          </p:nvSpPr>
          <p:spPr>
            <a:xfrm>
              <a:off x="1425630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3" name="object 12503"/>
            <p:cNvSpPr/>
            <p:nvPr/>
          </p:nvSpPr>
          <p:spPr>
            <a:xfrm>
              <a:off x="1429591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4" name="object 12504"/>
            <p:cNvSpPr/>
            <p:nvPr/>
          </p:nvSpPr>
          <p:spPr>
            <a:xfrm>
              <a:off x="1433552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5" name="object 12505"/>
            <p:cNvSpPr/>
            <p:nvPr/>
          </p:nvSpPr>
          <p:spPr>
            <a:xfrm>
              <a:off x="1437512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6" name="object 12506"/>
            <p:cNvSpPr/>
            <p:nvPr/>
          </p:nvSpPr>
          <p:spPr>
            <a:xfrm>
              <a:off x="1441474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7" name="object 12507"/>
            <p:cNvSpPr/>
            <p:nvPr/>
          </p:nvSpPr>
          <p:spPr>
            <a:xfrm>
              <a:off x="14454344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8" name="object 12508"/>
            <p:cNvSpPr/>
            <p:nvPr/>
          </p:nvSpPr>
          <p:spPr>
            <a:xfrm>
              <a:off x="14493950" y="18957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9" name="object 12509"/>
            <p:cNvSpPr/>
            <p:nvPr/>
          </p:nvSpPr>
          <p:spPr>
            <a:xfrm>
              <a:off x="1447909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0" name="object 12510"/>
            <p:cNvSpPr/>
            <p:nvPr/>
          </p:nvSpPr>
          <p:spPr>
            <a:xfrm>
              <a:off x="14439479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1" name="object 12511"/>
            <p:cNvSpPr/>
            <p:nvPr/>
          </p:nvSpPr>
          <p:spPr>
            <a:xfrm>
              <a:off x="1439988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2" name="object 12512"/>
            <p:cNvSpPr/>
            <p:nvPr/>
          </p:nvSpPr>
          <p:spPr>
            <a:xfrm>
              <a:off x="1436027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3" name="object 12513"/>
            <p:cNvSpPr/>
            <p:nvPr/>
          </p:nvSpPr>
          <p:spPr>
            <a:xfrm>
              <a:off x="1432065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4" name="object 12514"/>
            <p:cNvSpPr/>
            <p:nvPr/>
          </p:nvSpPr>
          <p:spPr>
            <a:xfrm>
              <a:off x="1428106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5" name="object 12515"/>
            <p:cNvSpPr/>
            <p:nvPr/>
          </p:nvSpPr>
          <p:spPr>
            <a:xfrm>
              <a:off x="14241447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6" name="object 12516"/>
            <p:cNvSpPr/>
            <p:nvPr/>
          </p:nvSpPr>
          <p:spPr>
            <a:xfrm>
              <a:off x="1420184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7" name="object 12517"/>
            <p:cNvSpPr/>
            <p:nvPr/>
          </p:nvSpPr>
          <p:spPr>
            <a:xfrm>
              <a:off x="1416223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8" name="object 12518"/>
            <p:cNvSpPr/>
            <p:nvPr/>
          </p:nvSpPr>
          <p:spPr>
            <a:xfrm>
              <a:off x="1412263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9" name="object 12519"/>
            <p:cNvSpPr/>
            <p:nvPr/>
          </p:nvSpPr>
          <p:spPr>
            <a:xfrm>
              <a:off x="14083029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0" name="object 12520"/>
            <p:cNvSpPr/>
            <p:nvPr/>
          </p:nvSpPr>
          <p:spPr>
            <a:xfrm>
              <a:off x="1404340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1" name="object 12521"/>
            <p:cNvSpPr/>
            <p:nvPr/>
          </p:nvSpPr>
          <p:spPr>
            <a:xfrm>
              <a:off x="1400381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2" name="object 12522"/>
            <p:cNvSpPr/>
            <p:nvPr/>
          </p:nvSpPr>
          <p:spPr>
            <a:xfrm>
              <a:off x="1396419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3" name="object 12523"/>
            <p:cNvSpPr/>
            <p:nvPr/>
          </p:nvSpPr>
          <p:spPr>
            <a:xfrm>
              <a:off x="1392458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4" name="object 12524"/>
            <p:cNvSpPr/>
            <p:nvPr/>
          </p:nvSpPr>
          <p:spPr>
            <a:xfrm>
              <a:off x="1388498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5" name="object 12525"/>
            <p:cNvSpPr/>
            <p:nvPr/>
          </p:nvSpPr>
          <p:spPr>
            <a:xfrm>
              <a:off x="1384537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6" name="object 12526"/>
            <p:cNvSpPr/>
            <p:nvPr/>
          </p:nvSpPr>
          <p:spPr>
            <a:xfrm>
              <a:off x="1380576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7" name="object 12527"/>
            <p:cNvSpPr/>
            <p:nvPr/>
          </p:nvSpPr>
          <p:spPr>
            <a:xfrm>
              <a:off x="1376616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8" name="object 12528"/>
            <p:cNvSpPr/>
            <p:nvPr/>
          </p:nvSpPr>
          <p:spPr>
            <a:xfrm>
              <a:off x="1372656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9" name="object 12529"/>
            <p:cNvSpPr/>
            <p:nvPr/>
          </p:nvSpPr>
          <p:spPr>
            <a:xfrm>
              <a:off x="1368695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0" name="object 12530"/>
            <p:cNvSpPr/>
            <p:nvPr/>
          </p:nvSpPr>
          <p:spPr>
            <a:xfrm>
              <a:off x="1364734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1" name="object 12531"/>
            <p:cNvSpPr/>
            <p:nvPr/>
          </p:nvSpPr>
          <p:spPr>
            <a:xfrm>
              <a:off x="1360773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2" name="object 12532"/>
            <p:cNvSpPr/>
            <p:nvPr/>
          </p:nvSpPr>
          <p:spPr>
            <a:xfrm>
              <a:off x="1356812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3" name="object 12533"/>
            <p:cNvSpPr/>
            <p:nvPr/>
          </p:nvSpPr>
          <p:spPr>
            <a:xfrm>
              <a:off x="1352851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4" name="object 12534"/>
            <p:cNvSpPr/>
            <p:nvPr/>
          </p:nvSpPr>
          <p:spPr>
            <a:xfrm>
              <a:off x="1348890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5" name="object 12535"/>
            <p:cNvSpPr/>
            <p:nvPr/>
          </p:nvSpPr>
          <p:spPr>
            <a:xfrm>
              <a:off x="1344930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6" name="object 12536"/>
            <p:cNvSpPr/>
            <p:nvPr/>
          </p:nvSpPr>
          <p:spPr>
            <a:xfrm>
              <a:off x="1340969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7" name="object 12537"/>
            <p:cNvSpPr/>
            <p:nvPr/>
          </p:nvSpPr>
          <p:spPr>
            <a:xfrm>
              <a:off x="1337009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8" name="object 12538"/>
            <p:cNvSpPr/>
            <p:nvPr/>
          </p:nvSpPr>
          <p:spPr>
            <a:xfrm>
              <a:off x="1333047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9" name="object 12539"/>
            <p:cNvSpPr/>
            <p:nvPr/>
          </p:nvSpPr>
          <p:spPr>
            <a:xfrm>
              <a:off x="1329088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0" name="object 12540"/>
            <p:cNvSpPr/>
            <p:nvPr/>
          </p:nvSpPr>
          <p:spPr>
            <a:xfrm>
              <a:off x="1325126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1" name="object 12541"/>
            <p:cNvSpPr/>
            <p:nvPr/>
          </p:nvSpPr>
          <p:spPr>
            <a:xfrm>
              <a:off x="1321165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2" name="object 12542"/>
            <p:cNvSpPr/>
            <p:nvPr/>
          </p:nvSpPr>
          <p:spPr>
            <a:xfrm>
              <a:off x="1317206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3" name="object 12543"/>
            <p:cNvSpPr/>
            <p:nvPr/>
          </p:nvSpPr>
          <p:spPr>
            <a:xfrm>
              <a:off x="1313245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4" name="object 12544"/>
            <p:cNvSpPr/>
            <p:nvPr/>
          </p:nvSpPr>
          <p:spPr>
            <a:xfrm>
              <a:off x="1309283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5" name="object 12545"/>
            <p:cNvSpPr/>
            <p:nvPr/>
          </p:nvSpPr>
          <p:spPr>
            <a:xfrm>
              <a:off x="13053227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6" name="object 12546"/>
            <p:cNvSpPr/>
            <p:nvPr/>
          </p:nvSpPr>
          <p:spPr>
            <a:xfrm>
              <a:off x="1301362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7" name="object 12547"/>
            <p:cNvSpPr/>
            <p:nvPr/>
          </p:nvSpPr>
          <p:spPr>
            <a:xfrm>
              <a:off x="1297401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8" name="object 12548"/>
            <p:cNvSpPr/>
            <p:nvPr/>
          </p:nvSpPr>
          <p:spPr>
            <a:xfrm>
              <a:off x="1293440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9" name="object 12549"/>
            <p:cNvSpPr/>
            <p:nvPr/>
          </p:nvSpPr>
          <p:spPr>
            <a:xfrm>
              <a:off x="12912630" y="1892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0" name="object 12550"/>
            <p:cNvSpPr/>
            <p:nvPr/>
          </p:nvSpPr>
          <p:spPr>
            <a:xfrm>
              <a:off x="14186644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1" name="object 12551"/>
            <p:cNvSpPr/>
            <p:nvPr/>
          </p:nvSpPr>
          <p:spPr>
            <a:xfrm>
              <a:off x="14194893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2" name="object 12552"/>
            <p:cNvSpPr/>
            <p:nvPr/>
          </p:nvSpPr>
          <p:spPr>
            <a:xfrm>
              <a:off x="14203155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3" name="object 12553"/>
            <p:cNvSpPr/>
            <p:nvPr/>
          </p:nvSpPr>
          <p:spPr>
            <a:xfrm>
              <a:off x="14211427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4" name="object 12554"/>
            <p:cNvSpPr/>
            <p:nvPr/>
          </p:nvSpPr>
          <p:spPr>
            <a:xfrm>
              <a:off x="14219666" y="17794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5" name="object 12555"/>
            <p:cNvSpPr/>
            <p:nvPr/>
          </p:nvSpPr>
          <p:spPr>
            <a:xfrm>
              <a:off x="14227939" y="18181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6" name="object 12556"/>
            <p:cNvSpPr/>
            <p:nvPr/>
          </p:nvSpPr>
          <p:spPr>
            <a:xfrm>
              <a:off x="14236200" y="18568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7" name="object 12557"/>
            <p:cNvSpPr/>
            <p:nvPr/>
          </p:nvSpPr>
          <p:spPr>
            <a:xfrm>
              <a:off x="14244449" y="189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8" name="object 12558"/>
            <p:cNvSpPr/>
            <p:nvPr/>
          </p:nvSpPr>
          <p:spPr>
            <a:xfrm>
              <a:off x="14084529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9" name="object 12559"/>
            <p:cNvSpPr/>
            <p:nvPr/>
          </p:nvSpPr>
          <p:spPr>
            <a:xfrm>
              <a:off x="14076285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0" name="object 12560"/>
            <p:cNvSpPr/>
            <p:nvPr/>
          </p:nvSpPr>
          <p:spPr>
            <a:xfrm>
              <a:off x="14068019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1" name="object 12561"/>
            <p:cNvSpPr/>
            <p:nvPr/>
          </p:nvSpPr>
          <p:spPr>
            <a:xfrm>
              <a:off x="14059745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2" name="object 12562"/>
            <p:cNvSpPr/>
            <p:nvPr/>
          </p:nvSpPr>
          <p:spPr>
            <a:xfrm>
              <a:off x="14051508" y="17794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3" name="object 12563"/>
            <p:cNvSpPr/>
            <p:nvPr/>
          </p:nvSpPr>
          <p:spPr>
            <a:xfrm>
              <a:off x="14043244" y="18181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4" name="object 12564"/>
            <p:cNvSpPr/>
            <p:nvPr/>
          </p:nvSpPr>
          <p:spPr>
            <a:xfrm>
              <a:off x="14034971" y="18568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5" name="object 12565"/>
            <p:cNvSpPr/>
            <p:nvPr/>
          </p:nvSpPr>
          <p:spPr>
            <a:xfrm>
              <a:off x="14026733" y="189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6" name="object 12566"/>
            <p:cNvSpPr/>
            <p:nvPr/>
          </p:nvSpPr>
          <p:spPr>
            <a:xfrm>
              <a:off x="13754182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7" name="object 12567"/>
            <p:cNvSpPr/>
            <p:nvPr/>
          </p:nvSpPr>
          <p:spPr>
            <a:xfrm>
              <a:off x="13762429" y="16631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8" name="object 12568"/>
            <p:cNvSpPr/>
            <p:nvPr/>
          </p:nvSpPr>
          <p:spPr>
            <a:xfrm>
              <a:off x="13770692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9" name="object 12569"/>
            <p:cNvSpPr/>
            <p:nvPr/>
          </p:nvSpPr>
          <p:spPr>
            <a:xfrm>
              <a:off x="13778964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0" name="object 12570"/>
            <p:cNvSpPr/>
            <p:nvPr/>
          </p:nvSpPr>
          <p:spPr>
            <a:xfrm>
              <a:off x="13787228" y="17793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1" name="object 12571"/>
            <p:cNvSpPr/>
            <p:nvPr/>
          </p:nvSpPr>
          <p:spPr>
            <a:xfrm>
              <a:off x="13795500" y="18181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2" name="object 12572"/>
            <p:cNvSpPr/>
            <p:nvPr/>
          </p:nvSpPr>
          <p:spPr>
            <a:xfrm>
              <a:off x="13803748" y="18568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2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3" name="object 12573"/>
            <p:cNvSpPr/>
            <p:nvPr/>
          </p:nvSpPr>
          <p:spPr>
            <a:xfrm>
              <a:off x="13812012" y="18956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4" name="object 12574"/>
            <p:cNvSpPr/>
            <p:nvPr/>
          </p:nvSpPr>
          <p:spPr>
            <a:xfrm>
              <a:off x="13652075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5" name="object 12575"/>
            <p:cNvSpPr/>
            <p:nvPr/>
          </p:nvSpPr>
          <p:spPr>
            <a:xfrm>
              <a:off x="13643821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6" name="object 12576"/>
            <p:cNvSpPr/>
            <p:nvPr/>
          </p:nvSpPr>
          <p:spPr>
            <a:xfrm>
              <a:off x="13635555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7" name="object 12577"/>
            <p:cNvSpPr/>
            <p:nvPr/>
          </p:nvSpPr>
          <p:spPr>
            <a:xfrm>
              <a:off x="13627313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8" name="object 12578"/>
            <p:cNvSpPr/>
            <p:nvPr/>
          </p:nvSpPr>
          <p:spPr>
            <a:xfrm>
              <a:off x="13619045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9" name="object 12579"/>
            <p:cNvSpPr/>
            <p:nvPr/>
          </p:nvSpPr>
          <p:spPr>
            <a:xfrm>
              <a:off x="13610806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0" name="object 12580"/>
            <p:cNvSpPr/>
            <p:nvPr/>
          </p:nvSpPr>
          <p:spPr>
            <a:xfrm>
              <a:off x="13602535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1" name="object 12581"/>
            <p:cNvSpPr/>
            <p:nvPr/>
          </p:nvSpPr>
          <p:spPr>
            <a:xfrm>
              <a:off x="13594286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2" name="object 12582"/>
            <p:cNvSpPr/>
            <p:nvPr/>
          </p:nvSpPr>
          <p:spPr>
            <a:xfrm>
              <a:off x="13321872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3" name="object 12583"/>
            <p:cNvSpPr/>
            <p:nvPr/>
          </p:nvSpPr>
          <p:spPr>
            <a:xfrm>
              <a:off x="13330136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4" name="object 12584"/>
            <p:cNvSpPr/>
            <p:nvPr/>
          </p:nvSpPr>
          <p:spPr>
            <a:xfrm>
              <a:off x="13338384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5" name="object 12585"/>
            <p:cNvSpPr/>
            <p:nvPr/>
          </p:nvSpPr>
          <p:spPr>
            <a:xfrm>
              <a:off x="13346647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6" name="object 12586"/>
            <p:cNvSpPr/>
            <p:nvPr/>
          </p:nvSpPr>
          <p:spPr>
            <a:xfrm>
              <a:off x="13354893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7" name="object 12587"/>
            <p:cNvSpPr/>
            <p:nvPr/>
          </p:nvSpPr>
          <p:spPr>
            <a:xfrm>
              <a:off x="13363166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2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8" name="object 12588"/>
            <p:cNvSpPr/>
            <p:nvPr/>
          </p:nvSpPr>
          <p:spPr>
            <a:xfrm>
              <a:off x="13371405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9" name="object 12589"/>
            <p:cNvSpPr/>
            <p:nvPr/>
          </p:nvSpPr>
          <p:spPr>
            <a:xfrm>
              <a:off x="13379677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0" name="object 12590"/>
            <p:cNvSpPr/>
            <p:nvPr/>
          </p:nvSpPr>
          <p:spPr>
            <a:xfrm>
              <a:off x="13219781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1" name="object 12591"/>
            <p:cNvSpPr/>
            <p:nvPr/>
          </p:nvSpPr>
          <p:spPr>
            <a:xfrm>
              <a:off x="13211540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04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2" name="object 12592"/>
            <p:cNvSpPr/>
            <p:nvPr/>
          </p:nvSpPr>
          <p:spPr>
            <a:xfrm>
              <a:off x="13203261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3" name="object 12593"/>
            <p:cNvSpPr/>
            <p:nvPr/>
          </p:nvSpPr>
          <p:spPr>
            <a:xfrm>
              <a:off x="13195031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04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4" name="object 12594"/>
            <p:cNvSpPr/>
            <p:nvPr/>
          </p:nvSpPr>
          <p:spPr>
            <a:xfrm>
              <a:off x="13186760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5" name="object 12595"/>
            <p:cNvSpPr/>
            <p:nvPr/>
          </p:nvSpPr>
          <p:spPr>
            <a:xfrm>
              <a:off x="13178509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6" name="object 12596"/>
            <p:cNvSpPr/>
            <p:nvPr/>
          </p:nvSpPr>
          <p:spPr>
            <a:xfrm>
              <a:off x="13170251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7" name="object 12597"/>
            <p:cNvSpPr/>
            <p:nvPr/>
          </p:nvSpPr>
          <p:spPr>
            <a:xfrm>
              <a:off x="13161998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8" name="object 12598"/>
            <p:cNvSpPr/>
            <p:nvPr/>
          </p:nvSpPr>
          <p:spPr>
            <a:xfrm>
              <a:off x="13380990" y="2661193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920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9" name="object 12599"/>
            <p:cNvSpPr/>
            <p:nvPr/>
          </p:nvSpPr>
          <p:spPr>
            <a:xfrm>
              <a:off x="13460200" y="2661193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0"/>
                  </a:moveTo>
                  <a:lnTo>
                    <a:pt x="0" y="25744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0" name="object 12600"/>
            <p:cNvSpPr/>
            <p:nvPr/>
          </p:nvSpPr>
          <p:spPr>
            <a:xfrm>
              <a:off x="13380988" y="291864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1" name="object 12601"/>
            <p:cNvSpPr/>
            <p:nvPr/>
          </p:nvSpPr>
          <p:spPr>
            <a:xfrm>
              <a:off x="13037389" y="2661194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2" name="object 12602"/>
            <p:cNvSpPr/>
            <p:nvPr/>
          </p:nvSpPr>
          <p:spPr>
            <a:xfrm>
              <a:off x="13037389" y="2661193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921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3" name="object 12603"/>
            <p:cNvSpPr/>
            <p:nvPr/>
          </p:nvSpPr>
          <p:spPr>
            <a:xfrm>
              <a:off x="13037396" y="291864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4" name="object 12604"/>
            <p:cNvSpPr/>
            <p:nvPr/>
          </p:nvSpPr>
          <p:spPr>
            <a:xfrm>
              <a:off x="13116608" y="28480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5" name="object 12605"/>
            <p:cNvSpPr/>
            <p:nvPr/>
          </p:nvSpPr>
          <p:spPr>
            <a:xfrm>
              <a:off x="13499798" y="2443360"/>
              <a:ext cx="297180" cy="40005"/>
            </a:xfrm>
            <a:custGeom>
              <a:avLst/>
              <a:gdLst/>
              <a:ahLst/>
              <a:cxnLst/>
              <a:rect l="l" t="t" r="r" b="b"/>
              <a:pathLst>
                <a:path w="297180" h="40005">
                  <a:moveTo>
                    <a:pt x="297069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297069" y="39600"/>
                  </a:lnTo>
                  <a:lnTo>
                    <a:pt x="29706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6" name="object 12606"/>
            <p:cNvSpPr/>
            <p:nvPr/>
          </p:nvSpPr>
          <p:spPr>
            <a:xfrm>
              <a:off x="13056697" y="2408696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 h="0">
                  <a:moveTo>
                    <a:pt x="0" y="0"/>
                  </a:moveTo>
                  <a:lnTo>
                    <a:pt x="12971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7" name="object 12607"/>
            <p:cNvSpPr/>
            <p:nvPr/>
          </p:nvSpPr>
          <p:spPr>
            <a:xfrm>
              <a:off x="14353840" y="24086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8" name="object 12608"/>
            <p:cNvSpPr/>
            <p:nvPr/>
          </p:nvSpPr>
          <p:spPr>
            <a:xfrm>
              <a:off x="13056696" y="2413647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 h="0">
                  <a:moveTo>
                    <a:pt x="1297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9" name="object 12609"/>
            <p:cNvSpPr/>
            <p:nvPr/>
          </p:nvSpPr>
          <p:spPr>
            <a:xfrm>
              <a:off x="13056697" y="24086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0" name="object 12610"/>
            <p:cNvSpPr/>
            <p:nvPr/>
          </p:nvSpPr>
          <p:spPr>
            <a:xfrm>
              <a:off x="12857702" y="24086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1" name="object 12611"/>
            <p:cNvSpPr/>
            <p:nvPr/>
          </p:nvSpPr>
          <p:spPr>
            <a:xfrm>
              <a:off x="12856215" y="24072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86" y="1486"/>
                  </a:moveTo>
                  <a:lnTo>
                    <a:pt x="670" y="1486"/>
                  </a:lnTo>
                  <a:lnTo>
                    <a:pt x="0" y="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2" name="object 12612"/>
            <p:cNvSpPr/>
            <p:nvPr/>
          </p:nvSpPr>
          <p:spPr>
            <a:xfrm>
              <a:off x="12914137" y="240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86" y="0"/>
                  </a:moveTo>
                  <a:lnTo>
                    <a:pt x="1486" y="816"/>
                  </a:lnTo>
                  <a:lnTo>
                    <a:pt x="837" y="1486"/>
                  </a:ln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3" name="object 12613"/>
            <p:cNvSpPr/>
            <p:nvPr/>
          </p:nvSpPr>
          <p:spPr>
            <a:xfrm>
              <a:off x="15398484" y="2175992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4" h="1905">
                  <a:moveTo>
                    <a:pt x="35642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33862" y="178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4" name="object 12614"/>
            <p:cNvSpPr/>
            <p:nvPr/>
          </p:nvSpPr>
          <p:spPr>
            <a:xfrm>
              <a:off x="15400263" y="217777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0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5" name="object 12615"/>
            <p:cNvSpPr/>
            <p:nvPr/>
          </p:nvSpPr>
          <p:spPr>
            <a:xfrm>
              <a:off x="15398475" y="2175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 h="0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6" name="object 12616"/>
            <p:cNvSpPr/>
            <p:nvPr/>
          </p:nvSpPr>
          <p:spPr>
            <a:xfrm>
              <a:off x="15219756" y="2175996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5" h="29844">
                  <a:moveTo>
                    <a:pt x="1780" y="0"/>
                  </a:moveTo>
                  <a:lnTo>
                    <a:pt x="0" y="0"/>
                  </a:lnTo>
                  <a:lnTo>
                    <a:pt x="0" y="29506"/>
                  </a:lnTo>
                  <a:lnTo>
                    <a:pt x="1780" y="2950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7" name="object 12617"/>
            <p:cNvSpPr/>
            <p:nvPr/>
          </p:nvSpPr>
          <p:spPr>
            <a:xfrm>
              <a:off x="15219756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8" name="object 12618"/>
            <p:cNvSpPr/>
            <p:nvPr/>
          </p:nvSpPr>
          <p:spPr>
            <a:xfrm>
              <a:off x="15219756" y="2205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9" name="object 12619"/>
            <p:cNvSpPr/>
            <p:nvPr/>
          </p:nvSpPr>
          <p:spPr>
            <a:xfrm>
              <a:off x="15221538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0" name="object 12620"/>
            <p:cNvSpPr/>
            <p:nvPr/>
          </p:nvSpPr>
          <p:spPr>
            <a:xfrm>
              <a:off x="15219758" y="21759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1" name="object 12621"/>
            <p:cNvSpPr/>
            <p:nvPr/>
          </p:nvSpPr>
          <p:spPr>
            <a:xfrm>
              <a:off x="14716735" y="1463071"/>
              <a:ext cx="2540" cy="57785"/>
            </a:xfrm>
            <a:custGeom>
              <a:avLst/>
              <a:gdLst/>
              <a:ahLst/>
              <a:cxnLst/>
              <a:rect l="l" t="t" r="r" b="b"/>
              <a:pathLst>
                <a:path w="2540" h="57784">
                  <a:moveTo>
                    <a:pt x="1968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968" y="57429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2" name="object 12622"/>
            <p:cNvSpPr/>
            <p:nvPr/>
          </p:nvSpPr>
          <p:spPr>
            <a:xfrm>
              <a:off x="14716738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3" name="object 12623"/>
            <p:cNvSpPr/>
            <p:nvPr/>
          </p:nvSpPr>
          <p:spPr>
            <a:xfrm>
              <a:off x="14716740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4" name="object 12624"/>
            <p:cNvSpPr/>
            <p:nvPr/>
          </p:nvSpPr>
          <p:spPr>
            <a:xfrm>
              <a:off x="14716738" y="15205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5" name="object 12625"/>
            <p:cNvSpPr/>
            <p:nvPr/>
          </p:nvSpPr>
          <p:spPr>
            <a:xfrm>
              <a:off x="14718718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6" name="object 12626"/>
            <p:cNvSpPr/>
            <p:nvPr/>
          </p:nvSpPr>
          <p:spPr>
            <a:xfrm>
              <a:off x="14716738" y="15343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7" name="object 12627"/>
            <p:cNvSpPr/>
            <p:nvPr/>
          </p:nvSpPr>
          <p:spPr>
            <a:xfrm>
              <a:off x="14716740" y="14917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8" name="object 12628"/>
            <p:cNvSpPr/>
            <p:nvPr/>
          </p:nvSpPr>
          <p:spPr>
            <a:xfrm>
              <a:off x="14716740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9" name="object 12629"/>
            <p:cNvSpPr/>
            <p:nvPr/>
          </p:nvSpPr>
          <p:spPr>
            <a:xfrm>
              <a:off x="14718718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0" name="object 12630"/>
            <p:cNvSpPr/>
            <p:nvPr/>
          </p:nvSpPr>
          <p:spPr>
            <a:xfrm>
              <a:off x="14716738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1" name="object 12631"/>
            <p:cNvSpPr/>
            <p:nvPr/>
          </p:nvSpPr>
          <p:spPr>
            <a:xfrm>
              <a:off x="14716738" y="14917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2" name="object 12632"/>
            <p:cNvSpPr/>
            <p:nvPr/>
          </p:nvSpPr>
          <p:spPr>
            <a:xfrm>
              <a:off x="14716740" y="14630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3" name="object 12633"/>
            <p:cNvSpPr/>
            <p:nvPr/>
          </p:nvSpPr>
          <p:spPr>
            <a:xfrm>
              <a:off x="14716730" y="14917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4" name="object 12634"/>
            <p:cNvSpPr/>
            <p:nvPr/>
          </p:nvSpPr>
          <p:spPr>
            <a:xfrm>
              <a:off x="14716730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5" name="object 12635"/>
            <p:cNvSpPr/>
            <p:nvPr/>
          </p:nvSpPr>
          <p:spPr>
            <a:xfrm>
              <a:off x="14878142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6" name="object 12636"/>
            <p:cNvSpPr/>
            <p:nvPr/>
          </p:nvSpPr>
          <p:spPr>
            <a:xfrm>
              <a:off x="14880122" y="14056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7" name="object 12637"/>
            <p:cNvSpPr/>
            <p:nvPr/>
          </p:nvSpPr>
          <p:spPr>
            <a:xfrm>
              <a:off x="14878142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8" name="object 12638"/>
            <p:cNvSpPr/>
            <p:nvPr/>
          </p:nvSpPr>
          <p:spPr>
            <a:xfrm>
              <a:off x="14878143" y="143435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9" name="object 12639"/>
            <p:cNvSpPr/>
            <p:nvPr/>
          </p:nvSpPr>
          <p:spPr>
            <a:xfrm>
              <a:off x="14878143" y="134821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0" name="object 12640"/>
            <p:cNvSpPr/>
            <p:nvPr/>
          </p:nvSpPr>
          <p:spPr>
            <a:xfrm>
              <a:off x="14878142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1" name="object 12641"/>
            <p:cNvSpPr/>
            <p:nvPr/>
          </p:nvSpPr>
          <p:spPr>
            <a:xfrm>
              <a:off x="14878142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2" name="object 12642"/>
            <p:cNvSpPr/>
            <p:nvPr/>
          </p:nvSpPr>
          <p:spPr>
            <a:xfrm>
              <a:off x="14880122" y="13769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3" name="object 12643"/>
            <p:cNvSpPr/>
            <p:nvPr/>
          </p:nvSpPr>
          <p:spPr>
            <a:xfrm>
              <a:off x="14880122" y="13482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4" name="object 12644"/>
            <p:cNvSpPr/>
            <p:nvPr/>
          </p:nvSpPr>
          <p:spPr>
            <a:xfrm>
              <a:off x="14878143" y="1376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5" name="object 12645"/>
            <p:cNvSpPr/>
            <p:nvPr/>
          </p:nvSpPr>
          <p:spPr>
            <a:xfrm>
              <a:off x="14878143" y="14056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6" name="object 12646"/>
            <p:cNvSpPr/>
            <p:nvPr/>
          </p:nvSpPr>
          <p:spPr>
            <a:xfrm>
              <a:off x="14878142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7" name="object 12647"/>
            <p:cNvSpPr/>
            <p:nvPr/>
          </p:nvSpPr>
          <p:spPr>
            <a:xfrm>
              <a:off x="14878143" y="126206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8" name="object 12648"/>
            <p:cNvSpPr/>
            <p:nvPr/>
          </p:nvSpPr>
          <p:spPr>
            <a:xfrm>
              <a:off x="14878142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9" name="object 12649"/>
            <p:cNvSpPr/>
            <p:nvPr/>
          </p:nvSpPr>
          <p:spPr>
            <a:xfrm>
              <a:off x="14878143" y="12907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0" name="object 12650"/>
            <p:cNvSpPr/>
            <p:nvPr/>
          </p:nvSpPr>
          <p:spPr>
            <a:xfrm>
              <a:off x="14878142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1" name="object 12651"/>
            <p:cNvSpPr/>
            <p:nvPr/>
          </p:nvSpPr>
          <p:spPr>
            <a:xfrm>
              <a:off x="14878143" y="131949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2" name="object 12652"/>
            <p:cNvSpPr/>
            <p:nvPr/>
          </p:nvSpPr>
          <p:spPr>
            <a:xfrm>
              <a:off x="14878143" y="1463065"/>
              <a:ext cx="2540" cy="57785"/>
            </a:xfrm>
            <a:custGeom>
              <a:avLst/>
              <a:gdLst/>
              <a:ahLst/>
              <a:cxnLst/>
              <a:rect l="l" t="t" r="r" b="b"/>
              <a:pathLst>
                <a:path w="2540" h="57784">
                  <a:moveTo>
                    <a:pt x="1989" y="0"/>
                  </a:moveTo>
                  <a:lnTo>
                    <a:pt x="0" y="0"/>
                  </a:lnTo>
                  <a:lnTo>
                    <a:pt x="0" y="57432"/>
                  </a:lnTo>
                  <a:lnTo>
                    <a:pt x="1989" y="57432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3" name="object 12653"/>
            <p:cNvSpPr/>
            <p:nvPr/>
          </p:nvSpPr>
          <p:spPr>
            <a:xfrm>
              <a:off x="14878143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4" name="object 12654"/>
            <p:cNvSpPr/>
            <p:nvPr/>
          </p:nvSpPr>
          <p:spPr>
            <a:xfrm>
              <a:off x="14878142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5" name="object 12655"/>
            <p:cNvSpPr/>
            <p:nvPr/>
          </p:nvSpPr>
          <p:spPr>
            <a:xfrm>
              <a:off x="14878143" y="15205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6" name="object 12656"/>
            <p:cNvSpPr/>
            <p:nvPr/>
          </p:nvSpPr>
          <p:spPr>
            <a:xfrm>
              <a:off x="14880122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7" name="object 12657"/>
            <p:cNvSpPr/>
            <p:nvPr/>
          </p:nvSpPr>
          <p:spPr>
            <a:xfrm>
              <a:off x="14878143" y="15343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8" name="object 12658"/>
            <p:cNvSpPr/>
            <p:nvPr/>
          </p:nvSpPr>
          <p:spPr>
            <a:xfrm>
              <a:off x="14878142" y="1514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9" name="object 12659"/>
            <p:cNvSpPr/>
            <p:nvPr/>
          </p:nvSpPr>
          <p:spPr>
            <a:xfrm>
              <a:off x="14878143" y="1491786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0" name="object 12660"/>
            <p:cNvSpPr/>
            <p:nvPr/>
          </p:nvSpPr>
          <p:spPr>
            <a:xfrm>
              <a:off x="14880122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1" name="object 12661"/>
            <p:cNvSpPr/>
            <p:nvPr/>
          </p:nvSpPr>
          <p:spPr>
            <a:xfrm>
              <a:off x="14878143" y="14630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2" name="object 12662"/>
            <p:cNvSpPr/>
            <p:nvPr/>
          </p:nvSpPr>
          <p:spPr>
            <a:xfrm>
              <a:off x="14860311" y="14917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3" name="object 12663"/>
            <p:cNvSpPr/>
            <p:nvPr/>
          </p:nvSpPr>
          <p:spPr>
            <a:xfrm>
              <a:off x="14860311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4" name="object 12664"/>
            <p:cNvSpPr/>
            <p:nvPr/>
          </p:nvSpPr>
          <p:spPr>
            <a:xfrm>
              <a:off x="14718713" y="1463065"/>
              <a:ext cx="160020" cy="56515"/>
            </a:xfrm>
            <a:custGeom>
              <a:avLst/>
              <a:gdLst/>
              <a:ahLst/>
              <a:cxnLst/>
              <a:rect l="l" t="t" r="r" b="b"/>
              <a:pathLst>
                <a:path w="160019" h="56515">
                  <a:moveTo>
                    <a:pt x="159429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59429" y="55945"/>
                  </a:lnTo>
                  <a:lnTo>
                    <a:pt x="1594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5" name="object 12665"/>
            <p:cNvSpPr/>
            <p:nvPr/>
          </p:nvSpPr>
          <p:spPr>
            <a:xfrm>
              <a:off x="14858341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6" name="object 12666"/>
            <p:cNvSpPr/>
            <p:nvPr/>
          </p:nvSpPr>
          <p:spPr>
            <a:xfrm>
              <a:off x="14818719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7" name="object 12667"/>
            <p:cNvSpPr/>
            <p:nvPr/>
          </p:nvSpPr>
          <p:spPr>
            <a:xfrm>
              <a:off x="14779113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8" name="object 12668"/>
            <p:cNvSpPr/>
            <p:nvPr/>
          </p:nvSpPr>
          <p:spPr>
            <a:xfrm>
              <a:off x="14739510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9" name="object 12669"/>
            <p:cNvSpPr/>
            <p:nvPr/>
          </p:nvSpPr>
          <p:spPr>
            <a:xfrm>
              <a:off x="14718708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0" name="object 12670"/>
            <p:cNvSpPr/>
            <p:nvPr/>
          </p:nvSpPr>
          <p:spPr>
            <a:xfrm>
              <a:off x="14858341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1" name="object 12671"/>
            <p:cNvSpPr/>
            <p:nvPr/>
          </p:nvSpPr>
          <p:spPr>
            <a:xfrm>
              <a:off x="14818719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2" name="object 12672"/>
            <p:cNvSpPr/>
            <p:nvPr/>
          </p:nvSpPr>
          <p:spPr>
            <a:xfrm>
              <a:off x="14779113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3" name="object 12673"/>
            <p:cNvSpPr/>
            <p:nvPr/>
          </p:nvSpPr>
          <p:spPr>
            <a:xfrm>
              <a:off x="14739510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4" name="object 12674"/>
            <p:cNvSpPr/>
            <p:nvPr/>
          </p:nvSpPr>
          <p:spPr>
            <a:xfrm>
              <a:off x="14718708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5" name="object 12675"/>
            <p:cNvSpPr/>
            <p:nvPr/>
          </p:nvSpPr>
          <p:spPr>
            <a:xfrm>
              <a:off x="14858341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6" name="object 12676"/>
            <p:cNvSpPr/>
            <p:nvPr/>
          </p:nvSpPr>
          <p:spPr>
            <a:xfrm>
              <a:off x="14818719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7" name="object 12677"/>
            <p:cNvSpPr/>
            <p:nvPr/>
          </p:nvSpPr>
          <p:spPr>
            <a:xfrm>
              <a:off x="14779113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8" name="object 12678"/>
            <p:cNvSpPr/>
            <p:nvPr/>
          </p:nvSpPr>
          <p:spPr>
            <a:xfrm>
              <a:off x="14739510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9" name="object 12679"/>
            <p:cNvSpPr/>
            <p:nvPr/>
          </p:nvSpPr>
          <p:spPr>
            <a:xfrm>
              <a:off x="14718708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0" name="object 12680"/>
            <p:cNvSpPr/>
            <p:nvPr/>
          </p:nvSpPr>
          <p:spPr>
            <a:xfrm>
              <a:off x="14858341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1" name="object 12681"/>
            <p:cNvSpPr/>
            <p:nvPr/>
          </p:nvSpPr>
          <p:spPr>
            <a:xfrm>
              <a:off x="14818719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2" name="object 12682"/>
            <p:cNvSpPr/>
            <p:nvPr/>
          </p:nvSpPr>
          <p:spPr>
            <a:xfrm>
              <a:off x="14779113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3" name="object 12683"/>
            <p:cNvSpPr/>
            <p:nvPr/>
          </p:nvSpPr>
          <p:spPr>
            <a:xfrm>
              <a:off x="14739510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4" name="object 12684"/>
            <p:cNvSpPr/>
            <p:nvPr/>
          </p:nvSpPr>
          <p:spPr>
            <a:xfrm>
              <a:off x="14718708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5" name="object 12685"/>
            <p:cNvSpPr/>
            <p:nvPr/>
          </p:nvSpPr>
          <p:spPr>
            <a:xfrm>
              <a:off x="14858341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6" name="object 12686"/>
            <p:cNvSpPr/>
            <p:nvPr/>
          </p:nvSpPr>
          <p:spPr>
            <a:xfrm>
              <a:off x="14818719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7" name="object 12687"/>
            <p:cNvSpPr/>
            <p:nvPr/>
          </p:nvSpPr>
          <p:spPr>
            <a:xfrm>
              <a:off x="14779113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8" name="object 12688"/>
            <p:cNvSpPr/>
            <p:nvPr/>
          </p:nvSpPr>
          <p:spPr>
            <a:xfrm>
              <a:off x="14739510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9" name="object 12689"/>
            <p:cNvSpPr/>
            <p:nvPr/>
          </p:nvSpPr>
          <p:spPr>
            <a:xfrm>
              <a:off x="14718708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0" name="object 12690"/>
            <p:cNvSpPr/>
            <p:nvPr/>
          </p:nvSpPr>
          <p:spPr>
            <a:xfrm>
              <a:off x="14858341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1" name="object 12691"/>
            <p:cNvSpPr/>
            <p:nvPr/>
          </p:nvSpPr>
          <p:spPr>
            <a:xfrm>
              <a:off x="14818719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2" name="object 12692"/>
            <p:cNvSpPr/>
            <p:nvPr/>
          </p:nvSpPr>
          <p:spPr>
            <a:xfrm>
              <a:off x="14779113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3" name="object 12693"/>
            <p:cNvSpPr/>
            <p:nvPr/>
          </p:nvSpPr>
          <p:spPr>
            <a:xfrm>
              <a:off x="14739510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4" name="object 12694"/>
            <p:cNvSpPr/>
            <p:nvPr/>
          </p:nvSpPr>
          <p:spPr>
            <a:xfrm>
              <a:off x="14718708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5" name="object 12695"/>
            <p:cNvSpPr/>
            <p:nvPr/>
          </p:nvSpPr>
          <p:spPr>
            <a:xfrm>
              <a:off x="14718718" y="1519015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 h="0">
                  <a:moveTo>
                    <a:pt x="0" y="0"/>
                  </a:moveTo>
                  <a:lnTo>
                    <a:pt x="1594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6" name="object 12696"/>
            <p:cNvSpPr/>
            <p:nvPr/>
          </p:nvSpPr>
          <p:spPr>
            <a:xfrm>
              <a:off x="14718712" y="1463071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 h="0">
                  <a:moveTo>
                    <a:pt x="159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7" name="object 12697"/>
            <p:cNvSpPr/>
            <p:nvPr/>
          </p:nvSpPr>
          <p:spPr>
            <a:xfrm>
              <a:off x="14718718" y="153287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8" name="object 12698"/>
            <p:cNvSpPr/>
            <p:nvPr/>
          </p:nvSpPr>
          <p:spPr>
            <a:xfrm>
              <a:off x="14797936" y="15328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9" name="object 12699"/>
            <p:cNvSpPr/>
            <p:nvPr/>
          </p:nvSpPr>
          <p:spPr>
            <a:xfrm>
              <a:off x="14817737" y="153287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0" name="object 12700"/>
            <p:cNvSpPr/>
            <p:nvPr/>
          </p:nvSpPr>
          <p:spPr>
            <a:xfrm>
              <a:off x="14878142" y="15205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1" name="object 12701"/>
            <p:cNvSpPr/>
            <p:nvPr/>
          </p:nvSpPr>
          <p:spPr>
            <a:xfrm>
              <a:off x="14878142" y="1519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2" name="object 12702"/>
            <p:cNvSpPr/>
            <p:nvPr/>
          </p:nvSpPr>
          <p:spPr>
            <a:xfrm>
              <a:off x="14878142" y="146306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3" name="object 12703"/>
            <p:cNvSpPr/>
            <p:nvPr/>
          </p:nvSpPr>
          <p:spPr>
            <a:xfrm>
              <a:off x="14878142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4" name="object 12704"/>
            <p:cNvSpPr/>
            <p:nvPr/>
          </p:nvSpPr>
          <p:spPr>
            <a:xfrm>
              <a:off x="14878142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5" name="object 12705"/>
            <p:cNvSpPr/>
            <p:nvPr/>
          </p:nvSpPr>
          <p:spPr>
            <a:xfrm>
              <a:off x="14878142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6" name="object 12706"/>
            <p:cNvSpPr/>
            <p:nvPr/>
          </p:nvSpPr>
          <p:spPr>
            <a:xfrm>
              <a:off x="14878142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7" name="object 12707"/>
            <p:cNvSpPr/>
            <p:nvPr/>
          </p:nvSpPr>
          <p:spPr>
            <a:xfrm>
              <a:off x="14878142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8" name="object 12708"/>
            <p:cNvSpPr/>
            <p:nvPr/>
          </p:nvSpPr>
          <p:spPr>
            <a:xfrm>
              <a:off x="14878142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9" name="object 12709"/>
            <p:cNvSpPr/>
            <p:nvPr/>
          </p:nvSpPr>
          <p:spPr>
            <a:xfrm>
              <a:off x="14878142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0" name="object 12710"/>
            <p:cNvSpPr/>
            <p:nvPr/>
          </p:nvSpPr>
          <p:spPr>
            <a:xfrm>
              <a:off x="14858341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1" name="object 12711"/>
            <p:cNvSpPr/>
            <p:nvPr/>
          </p:nvSpPr>
          <p:spPr>
            <a:xfrm>
              <a:off x="14818719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2" name="object 12712"/>
            <p:cNvSpPr/>
            <p:nvPr/>
          </p:nvSpPr>
          <p:spPr>
            <a:xfrm>
              <a:off x="14779113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3" name="object 12713"/>
            <p:cNvSpPr/>
            <p:nvPr/>
          </p:nvSpPr>
          <p:spPr>
            <a:xfrm>
              <a:off x="14739510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4" name="object 12714"/>
            <p:cNvSpPr/>
            <p:nvPr/>
          </p:nvSpPr>
          <p:spPr>
            <a:xfrm>
              <a:off x="14718720" y="1262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5" name="object 12715"/>
            <p:cNvSpPr/>
            <p:nvPr/>
          </p:nvSpPr>
          <p:spPr>
            <a:xfrm>
              <a:off x="14718718" y="15205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6" name="object 12716"/>
            <p:cNvSpPr/>
            <p:nvPr/>
          </p:nvSpPr>
          <p:spPr>
            <a:xfrm>
              <a:off x="14718718" y="1519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7" name="object 12717"/>
            <p:cNvSpPr/>
            <p:nvPr/>
          </p:nvSpPr>
          <p:spPr>
            <a:xfrm>
              <a:off x="14718718" y="146306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8" name="object 12718"/>
            <p:cNvSpPr/>
            <p:nvPr/>
          </p:nvSpPr>
          <p:spPr>
            <a:xfrm>
              <a:off x="14718718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9" name="object 12719"/>
            <p:cNvSpPr/>
            <p:nvPr/>
          </p:nvSpPr>
          <p:spPr>
            <a:xfrm>
              <a:off x="14718718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0" name="object 12720"/>
            <p:cNvSpPr/>
            <p:nvPr/>
          </p:nvSpPr>
          <p:spPr>
            <a:xfrm>
              <a:off x="14718718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1" name="object 12721"/>
            <p:cNvSpPr/>
            <p:nvPr/>
          </p:nvSpPr>
          <p:spPr>
            <a:xfrm>
              <a:off x="14718718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2" name="object 12722"/>
            <p:cNvSpPr/>
            <p:nvPr/>
          </p:nvSpPr>
          <p:spPr>
            <a:xfrm>
              <a:off x="14718718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3" name="object 12723"/>
            <p:cNvSpPr/>
            <p:nvPr/>
          </p:nvSpPr>
          <p:spPr>
            <a:xfrm>
              <a:off x="14718718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4" name="object 12724"/>
            <p:cNvSpPr/>
            <p:nvPr/>
          </p:nvSpPr>
          <p:spPr>
            <a:xfrm>
              <a:off x="14718718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5" name="object 12725"/>
            <p:cNvSpPr/>
            <p:nvPr/>
          </p:nvSpPr>
          <p:spPr>
            <a:xfrm>
              <a:off x="12912630" y="15165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6" name="object 12726"/>
            <p:cNvSpPr/>
            <p:nvPr/>
          </p:nvSpPr>
          <p:spPr>
            <a:xfrm>
              <a:off x="12912630" y="14769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7" name="object 12727"/>
            <p:cNvSpPr/>
            <p:nvPr/>
          </p:nvSpPr>
          <p:spPr>
            <a:xfrm>
              <a:off x="12912630" y="14487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90">
                  <a:moveTo>
                    <a:pt x="0" y="8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8" name="object 12728"/>
            <p:cNvSpPr/>
            <p:nvPr/>
          </p:nvSpPr>
          <p:spPr>
            <a:xfrm>
              <a:off x="12909656" y="14487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9" name="object 12729"/>
            <p:cNvSpPr/>
            <p:nvPr/>
          </p:nvSpPr>
          <p:spPr>
            <a:xfrm>
              <a:off x="12909655" y="1448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0" name="object 12730"/>
            <p:cNvSpPr/>
            <p:nvPr/>
          </p:nvSpPr>
          <p:spPr>
            <a:xfrm>
              <a:off x="12909655" y="1488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1" name="object 12731"/>
            <p:cNvSpPr/>
            <p:nvPr/>
          </p:nvSpPr>
          <p:spPr>
            <a:xfrm>
              <a:off x="12909655" y="15279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09">
                  <a:moveTo>
                    <a:pt x="0" y="0"/>
                  </a:moveTo>
                  <a:lnTo>
                    <a:pt x="0" y="16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2" name="object 12732"/>
            <p:cNvSpPr/>
            <p:nvPr/>
          </p:nvSpPr>
          <p:spPr>
            <a:xfrm>
              <a:off x="14501871" y="15195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3" name="object 12733"/>
            <p:cNvSpPr/>
            <p:nvPr/>
          </p:nvSpPr>
          <p:spPr>
            <a:xfrm>
              <a:off x="14501871" y="14798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4" name="object 12734"/>
            <p:cNvSpPr/>
            <p:nvPr/>
          </p:nvSpPr>
          <p:spPr>
            <a:xfrm>
              <a:off x="14501871" y="14487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1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5" name="object 12735"/>
            <p:cNvSpPr/>
            <p:nvPr/>
          </p:nvSpPr>
          <p:spPr>
            <a:xfrm>
              <a:off x="14498897" y="14487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6" name="object 12736"/>
            <p:cNvSpPr/>
            <p:nvPr/>
          </p:nvSpPr>
          <p:spPr>
            <a:xfrm>
              <a:off x="14498903" y="1448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7" name="object 12737"/>
            <p:cNvSpPr/>
            <p:nvPr/>
          </p:nvSpPr>
          <p:spPr>
            <a:xfrm>
              <a:off x="14498903" y="1488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8" name="object 12738"/>
            <p:cNvSpPr/>
            <p:nvPr/>
          </p:nvSpPr>
          <p:spPr>
            <a:xfrm>
              <a:off x="14498903" y="15279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09">
                  <a:moveTo>
                    <a:pt x="0" y="0"/>
                  </a:moveTo>
                  <a:lnTo>
                    <a:pt x="0" y="16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9" name="object 12739"/>
            <p:cNvSpPr/>
            <p:nvPr/>
          </p:nvSpPr>
          <p:spPr>
            <a:xfrm>
              <a:off x="12729444" y="1390271"/>
              <a:ext cx="1951989" cy="29209"/>
            </a:xfrm>
            <a:custGeom>
              <a:avLst/>
              <a:gdLst/>
              <a:ahLst/>
              <a:cxnLst/>
              <a:rect l="l" t="t" r="r" b="b"/>
              <a:pathLst>
                <a:path w="1951990" h="29209">
                  <a:moveTo>
                    <a:pt x="1951636" y="0"/>
                  </a:moveTo>
                  <a:lnTo>
                    <a:pt x="0" y="0"/>
                  </a:lnTo>
                  <a:lnTo>
                    <a:pt x="0" y="28742"/>
                  </a:lnTo>
                  <a:lnTo>
                    <a:pt x="1951636" y="28742"/>
                  </a:lnTo>
                  <a:lnTo>
                    <a:pt x="1951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0" name="object 12740"/>
            <p:cNvSpPr/>
            <p:nvPr/>
          </p:nvSpPr>
          <p:spPr>
            <a:xfrm>
              <a:off x="12729454" y="1390271"/>
              <a:ext cx="1951989" cy="0"/>
            </a:xfrm>
            <a:custGeom>
              <a:avLst/>
              <a:gdLst/>
              <a:ahLst/>
              <a:cxnLst/>
              <a:rect l="l" t="t" r="r" b="b"/>
              <a:pathLst>
                <a:path w="1951990" h="0">
                  <a:moveTo>
                    <a:pt x="19516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1" name="object 12741"/>
            <p:cNvSpPr/>
            <p:nvPr/>
          </p:nvSpPr>
          <p:spPr>
            <a:xfrm>
              <a:off x="12729446" y="1419007"/>
              <a:ext cx="1951989" cy="0"/>
            </a:xfrm>
            <a:custGeom>
              <a:avLst/>
              <a:gdLst/>
              <a:ahLst/>
              <a:cxnLst/>
              <a:rect l="l" t="t" r="r" b="b"/>
              <a:pathLst>
                <a:path w="1951990" h="0">
                  <a:moveTo>
                    <a:pt x="0" y="0"/>
                  </a:moveTo>
                  <a:lnTo>
                    <a:pt x="19516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2" name="object 12742"/>
            <p:cNvSpPr/>
            <p:nvPr/>
          </p:nvSpPr>
          <p:spPr>
            <a:xfrm>
              <a:off x="14681091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3" name="object 12743"/>
            <p:cNvSpPr/>
            <p:nvPr/>
          </p:nvSpPr>
          <p:spPr>
            <a:xfrm>
              <a:off x="12728460" y="1419014"/>
              <a:ext cx="1953895" cy="29845"/>
            </a:xfrm>
            <a:custGeom>
              <a:avLst/>
              <a:gdLst/>
              <a:ahLst/>
              <a:cxnLst/>
              <a:rect l="l" t="t" r="r" b="b"/>
              <a:pathLst>
                <a:path w="1953894" h="29844">
                  <a:moveTo>
                    <a:pt x="1953626" y="0"/>
                  </a:moveTo>
                  <a:lnTo>
                    <a:pt x="0" y="0"/>
                  </a:lnTo>
                  <a:lnTo>
                    <a:pt x="0" y="29695"/>
                  </a:lnTo>
                  <a:lnTo>
                    <a:pt x="1953626" y="29695"/>
                  </a:lnTo>
                  <a:lnTo>
                    <a:pt x="19536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4" name="object 12744"/>
            <p:cNvSpPr/>
            <p:nvPr/>
          </p:nvSpPr>
          <p:spPr>
            <a:xfrm>
              <a:off x="12728457" y="1448710"/>
              <a:ext cx="1953895" cy="0"/>
            </a:xfrm>
            <a:custGeom>
              <a:avLst/>
              <a:gdLst/>
              <a:ahLst/>
              <a:cxnLst/>
              <a:rect l="l" t="t" r="r" b="b"/>
              <a:pathLst>
                <a:path w="1953894" h="0">
                  <a:moveTo>
                    <a:pt x="0" y="0"/>
                  </a:moveTo>
                  <a:lnTo>
                    <a:pt x="19536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5" name="object 12745"/>
            <p:cNvSpPr/>
            <p:nvPr/>
          </p:nvSpPr>
          <p:spPr>
            <a:xfrm>
              <a:off x="12728454" y="1419007"/>
              <a:ext cx="1953895" cy="0"/>
            </a:xfrm>
            <a:custGeom>
              <a:avLst/>
              <a:gdLst/>
              <a:ahLst/>
              <a:cxnLst/>
              <a:rect l="l" t="t" r="r" b="b"/>
              <a:pathLst>
                <a:path w="1953894" h="0">
                  <a:moveTo>
                    <a:pt x="19536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6" name="object 12746"/>
            <p:cNvSpPr/>
            <p:nvPr/>
          </p:nvSpPr>
          <p:spPr>
            <a:xfrm>
              <a:off x="14682076" y="1390274"/>
              <a:ext cx="10795" cy="29209"/>
            </a:xfrm>
            <a:custGeom>
              <a:avLst/>
              <a:gdLst/>
              <a:ahLst/>
              <a:cxnLst/>
              <a:rect l="l" t="t" r="r" b="b"/>
              <a:pathLst>
                <a:path w="10794" h="29209">
                  <a:moveTo>
                    <a:pt x="10718" y="0"/>
                  </a:moveTo>
                  <a:lnTo>
                    <a:pt x="0" y="0"/>
                  </a:lnTo>
                  <a:lnTo>
                    <a:pt x="0" y="28740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7" name="object 12747"/>
            <p:cNvSpPr/>
            <p:nvPr/>
          </p:nvSpPr>
          <p:spPr>
            <a:xfrm>
              <a:off x="14682078" y="139027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8" name="object 12748"/>
            <p:cNvSpPr/>
            <p:nvPr/>
          </p:nvSpPr>
          <p:spPr>
            <a:xfrm>
              <a:off x="14682081" y="13260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9" name="object 12749"/>
            <p:cNvSpPr/>
            <p:nvPr/>
          </p:nvSpPr>
          <p:spPr>
            <a:xfrm>
              <a:off x="14682080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0" name="object 12750"/>
            <p:cNvSpPr/>
            <p:nvPr/>
          </p:nvSpPr>
          <p:spPr>
            <a:xfrm>
              <a:off x="12717734" y="1390271"/>
              <a:ext cx="10795" cy="29209"/>
            </a:xfrm>
            <a:custGeom>
              <a:avLst/>
              <a:gdLst/>
              <a:ahLst/>
              <a:cxnLst/>
              <a:rect l="l" t="t" r="r" b="b"/>
              <a:pathLst>
                <a:path w="10795" h="29209">
                  <a:moveTo>
                    <a:pt x="10722" y="0"/>
                  </a:moveTo>
                  <a:lnTo>
                    <a:pt x="0" y="0"/>
                  </a:lnTo>
                  <a:lnTo>
                    <a:pt x="10722" y="28742"/>
                  </a:lnTo>
                  <a:lnTo>
                    <a:pt x="107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1" name="object 12751"/>
            <p:cNvSpPr/>
            <p:nvPr/>
          </p:nvSpPr>
          <p:spPr>
            <a:xfrm>
              <a:off x="12717734" y="139027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52" name="object 12752"/>
          <p:cNvSpPr txBox="1"/>
          <p:nvPr/>
        </p:nvSpPr>
        <p:spPr>
          <a:xfrm>
            <a:off x="10344259" y="4863016"/>
            <a:ext cx="61594" cy="844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50" spc="10">
                <a:solidFill>
                  <a:srgbClr val="00000F"/>
                </a:solidFill>
                <a:latin typeface="Arial Narrow"/>
                <a:cs typeface="Arial Narrow"/>
              </a:rPr>
              <a:t>re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2753" name="object 12753"/>
          <p:cNvSpPr txBox="1"/>
          <p:nvPr/>
        </p:nvSpPr>
        <p:spPr>
          <a:xfrm>
            <a:off x="10441389" y="5464633"/>
            <a:ext cx="113664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B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2754" name="object 12754"/>
          <p:cNvSpPr txBox="1"/>
          <p:nvPr/>
        </p:nvSpPr>
        <p:spPr>
          <a:xfrm>
            <a:off x="10440551" y="5223664"/>
            <a:ext cx="112395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-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A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2755" name="object 12755"/>
          <p:cNvSpPr txBox="1"/>
          <p:nvPr/>
        </p:nvSpPr>
        <p:spPr>
          <a:xfrm>
            <a:off x="11039033" y="5485727"/>
            <a:ext cx="113664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D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2756" name="object 12756"/>
          <p:cNvSpPr txBox="1"/>
          <p:nvPr/>
        </p:nvSpPr>
        <p:spPr>
          <a:xfrm>
            <a:off x="10993405" y="5232512"/>
            <a:ext cx="207010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-20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0" b="1">
                <a:solidFill>
                  <a:srgbClr val="00000F"/>
                </a:solidFill>
                <a:latin typeface="Arial Narrow"/>
                <a:cs typeface="Arial Narrow"/>
              </a:rPr>
              <a:t>C/</a:t>
            </a:r>
            <a:r>
              <a:rPr dirty="0" sz="300" spc="-1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FWL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2757" name="object 12757"/>
          <p:cNvSpPr txBox="1"/>
          <p:nvPr/>
        </p:nvSpPr>
        <p:spPr>
          <a:xfrm>
            <a:off x="11532523" y="4816182"/>
            <a:ext cx="63500" cy="844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50" spc="10">
                <a:solidFill>
                  <a:srgbClr val="00000F"/>
                </a:solidFill>
                <a:latin typeface="Arial Narrow"/>
                <a:cs typeface="Arial Narrow"/>
              </a:rPr>
              <a:t>IV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2758" name="object 12758"/>
          <p:cNvGrpSpPr/>
          <p:nvPr/>
        </p:nvGrpSpPr>
        <p:grpSpPr>
          <a:xfrm>
            <a:off x="10367862" y="724877"/>
            <a:ext cx="6372225" cy="5495925"/>
            <a:chOff x="10367862" y="724877"/>
            <a:chExt cx="6372225" cy="5495925"/>
          </a:xfrm>
        </p:grpSpPr>
        <p:sp>
          <p:nvSpPr>
            <p:cNvPr id="12759" name="object 12759"/>
            <p:cNvSpPr/>
            <p:nvPr/>
          </p:nvSpPr>
          <p:spPr>
            <a:xfrm>
              <a:off x="12302671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89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0" name="object 12760"/>
            <p:cNvSpPr/>
            <p:nvPr/>
          </p:nvSpPr>
          <p:spPr>
            <a:xfrm>
              <a:off x="12304659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1" name="object 12761"/>
            <p:cNvSpPr/>
            <p:nvPr/>
          </p:nvSpPr>
          <p:spPr>
            <a:xfrm>
              <a:off x="12302680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2" name="object 12762"/>
            <p:cNvSpPr/>
            <p:nvPr/>
          </p:nvSpPr>
          <p:spPr>
            <a:xfrm>
              <a:off x="12364067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3" name="object 12763"/>
            <p:cNvSpPr/>
            <p:nvPr/>
          </p:nvSpPr>
          <p:spPr>
            <a:xfrm>
              <a:off x="12364070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4" name="object 12764"/>
            <p:cNvSpPr/>
            <p:nvPr/>
          </p:nvSpPr>
          <p:spPr>
            <a:xfrm>
              <a:off x="12366049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5" name="object 12765"/>
            <p:cNvSpPr/>
            <p:nvPr/>
          </p:nvSpPr>
          <p:spPr>
            <a:xfrm>
              <a:off x="12302682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6" name="object 12766"/>
            <p:cNvSpPr/>
            <p:nvPr/>
          </p:nvSpPr>
          <p:spPr>
            <a:xfrm>
              <a:off x="12304659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7" name="object 12767"/>
            <p:cNvSpPr/>
            <p:nvPr/>
          </p:nvSpPr>
          <p:spPr>
            <a:xfrm>
              <a:off x="12302676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8" name="object 12768"/>
            <p:cNvSpPr/>
            <p:nvPr/>
          </p:nvSpPr>
          <p:spPr>
            <a:xfrm>
              <a:off x="12302671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89" y="61380"/>
                  </a:lnTo>
                  <a:lnTo>
                    <a:pt x="1989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9" name="object 12769"/>
            <p:cNvSpPr/>
            <p:nvPr/>
          </p:nvSpPr>
          <p:spPr>
            <a:xfrm>
              <a:off x="12304659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0" name="object 12770"/>
            <p:cNvSpPr/>
            <p:nvPr/>
          </p:nvSpPr>
          <p:spPr>
            <a:xfrm>
              <a:off x="12302676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1" name="object 12771"/>
            <p:cNvSpPr/>
            <p:nvPr/>
          </p:nvSpPr>
          <p:spPr>
            <a:xfrm>
              <a:off x="13021548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2" name="object 12772"/>
            <p:cNvSpPr/>
            <p:nvPr/>
          </p:nvSpPr>
          <p:spPr>
            <a:xfrm>
              <a:off x="13023532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3" name="object 12773"/>
            <p:cNvSpPr/>
            <p:nvPr/>
          </p:nvSpPr>
          <p:spPr>
            <a:xfrm>
              <a:off x="13021548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4" name="object 12774"/>
            <p:cNvSpPr/>
            <p:nvPr/>
          </p:nvSpPr>
          <p:spPr>
            <a:xfrm>
              <a:off x="13082934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5" name="object 12775"/>
            <p:cNvSpPr/>
            <p:nvPr/>
          </p:nvSpPr>
          <p:spPr>
            <a:xfrm>
              <a:off x="13082939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6" name="object 12776"/>
            <p:cNvSpPr/>
            <p:nvPr/>
          </p:nvSpPr>
          <p:spPr>
            <a:xfrm>
              <a:off x="13084917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7" name="object 12777"/>
            <p:cNvSpPr/>
            <p:nvPr/>
          </p:nvSpPr>
          <p:spPr>
            <a:xfrm>
              <a:off x="13021558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80" y="0"/>
                  </a:moveTo>
                  <a:lnTo>
                    <a:pt x="1968" y="0"/>
                  </a:lnTo>
                  <a:lnTo>
                    <a:pt x="0" y="1989"/>
                  </a:lnTo>
                  <a:lnTo>
                    <a:pt x="63369" y="1989"/>
                  </a:lnTo>
                  <a:lnTo>
                    <a:pt x="613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8" name="object 12778"/>
            <p:cNvSpPr/>
            <p:nvPr/>
          </p:nvSpPr>
          <p:spPr>
            <a:xfrm>
              <a:off x="13023527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9" name="object 12779"/>
            <p:cNvSpPr/>
            <p:nvPr/>
          </p:nvSpPr>
          <p:spPr>
            <a:xfrm>
              <a:off x="13021553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0" name="object 12780"/>
            <p:cNvSpPr/>
            <p:nvPr/>
          </p:nvSpPr>
          <p:spPr>
            <a:xfrm>
              <a:off x="13021548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1" name="object 12781"/>
            <p:cNvSpPr/>
            <p:nvPr/>
          </p:nvSpPr>
          <p:spPr>
            <a:xfrm>
              <a:off x="13023532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2" name="object 12782"/>
            <p:cNvSpPr/>
            <p:nvPr/>
          </p:nvSpPr>
          <p:spPr>
            <a:xfrm>
              <a:off x="13021553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3" name="object 12783"/>
            <p:cNvSpPr/>
            <p:nvPr/>
          </p:nvSpPr>
          <p:spPr>
            <a:xfrm>
              <a:off x="13740414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89" y="1989"/>
                  </a:lnTo>
                  <a:lnTo>
                    <a:pt x="61390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4" name="object 12784"/>
            <p:cNvSpPr/>
            <p:nvPr/>
          </p:nvSpPr>
          <p:spPr>
            <a:xfrm>
              <a:off x="13742405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5" name="object 12785"/>
            <p:cNvSpPr/>
            <p:nvPr/>
          </p:nvSpPr>
          <p:spPr>
            <a:xfrm>
              <a:off x="13740421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6" name="object 12786"/>
            <p:cNvSpPr/>
            <p:nvPr/>
          </p:nvSpPr>
          <p:spPr>
            <a:xfrm>
              <a:off x="13801809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7" name="object 12787"/>
            <p:cNvSpPr/>
            <p:nvPr/>
          </p:nvSpPr>
          <p:spPr>
            <a:xfrm>
              <a:off x="13801813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8" name="object 12788"/>
            <p:cNvSpPr/>
            <p:nvPr/>
          </p:nvSpPr>
          <p:spPr>
            <a:xfrm>
              <a:off x="13803791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9" name="object 12789"/>
            <p:cNvSpPr/>
            <p:nvPr/>
          </p:nvSpPr>
          <p:spPr>
            <a:xfrm>
              <a:off x="13740422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0" name="object 12790"/>
            <p:cNvSpPr/>
            <p:nvPr/>
          </p:nvSpPr>
          <p:spPr>
            <a:xfrm>
              <a:off x="13742401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1" name="object 12791"/>
            <p:cNvSpPr/>
            <p:nvPr/>
          </p:nvSpPr>
          <p:spPr>
            <a:xfrm>
              <a:off x="13740418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2" name="object 12792"/>
            <p:cNvSpPr/>
            <p:nvPr/>
          </p:nvSpPr>
          <p:spPr>
            <a:xfrm>
              <a:off x="13740414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89" y="61380"/>
                  </a:lnTo>
                  <a:lnTo>
                    <a:pt x="1989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3" name="object 12793"/>
            <p:cNvSpPr/>
            <p:nvPr/>
          </p:nvSpPr>
          <p:spPr>
            <a:xfrm>
              <a:off x="13742405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4" name="object 12794"/>
            <p:cNvSpPr/>
            <p:nvPr/>
          </p:nvSpPr>
          <p:spPr>
            <a:xfrm>
              <a:off x="13740418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5" name="object 12795"/>
            <p:cNvSpPr/>
            <p:nvPr/>
          </p:nvSpPr>
          <p:spPr>
            <a:xfrm>
              <a:off x="14459289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6" name="object 12796"/>
            <p:cNvSpPr/>
            <p:nvPr/>
          </p:nvSpPr>
          <p:spPr>
            <a:xfrm>
              <a:off x="14461270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7" name="object 12797"/>
            <p:cNvSpPr/>
            <p:nvPr/>
          </p:nvSpPr>
          <p:spPr>
            <a:xfrm>
              <a:off x="14459293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8" name="object 12798"/>
            <p:cNvSpPr/>
            <p:nvPr/>
          </p:nvSpPr>
          <p:spPr>
            <a:xfrm>
              <a:off x="14520685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78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78" y="63380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9" name="object 12799"/>
            <p:cNvSpPr/>
            <p:nvPr/>
          </p:nvSpPr>
          <p:spPr>
            <a:xfrm>
              <a:off x="14520685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0" name="object 12800"/>
            <p:cNvSpPr/>
            <p:nvPr/>
          </p:nvSpPr>
          <p:spPr>
            <a:xfrm>
              <a:off x="14522662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1" name="object 12801"/>
            <p:cNvSpPr/>
            <p:nvPr/>
          </p:nvSpPr>
          <p:spPr>
            <a:xfrm>
              <a:off x="14459288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401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4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2" name="object 12802"/>
            <p:cNvSpPr/>
            <p:nvPr/>
          </p:nvSpPr>
          <p:spPr>
            <a:xfrm>
              <a:off x="14461263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3" name="object 12803"/>
            <p:cNvSpPr/>
            <p:nvPr/>
          </p:nvSpPr>
          <p:spPr>
            <a:xfrm>
              <a:off x="14459290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4" name="object 12804"/>
            <p:cNvSpPr/>
            <p:nvPr/>
          </p:nvSpPr>
          <p:spPr>
            <a:xfrm>
              <a:off x="14459289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5" name="object 12805"/>
            <p:cNvSpPr/>
            <p:nvPr/>
          </p:nvSpPr>
          <p:spPr>
            <a:xfrm>
              <a:off x="14461270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6" name="object 12806"/>
            <p:cNvSpPr/>
            <p:nvPr/>
          </p:nvSpPr>
          <p:spPr>
            <a:xfrm>
              <a:off x="14459290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7" name="object 12807"/>
            <p:cNvSpPr/>
            <p:nvPr/>
          </p:nvSpPr>
          <p:spPr>
            <a:xfrm>
              <a:off x="11583805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80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390" y="1989"/>
                  </a:lnTo>
                  <a:lnTo>
                    <a:pt x="633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8" name="object 12808"/>
            <p:cNvSpPr/>
            <p:nvPr/>
          </p:nvSpPr>
          <p:spPr>
            <a:xfrm>
              <a:off x="11585785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9" name="object 12809"/>
            <p:cNvSpPr/>
            <p:nvPr/>
          </p:nvSpPr>
          <p:spPr>
            <a:xfrm>
              <a:off x="11583805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0" name="object 12810"/>
            <p:cNvSpPr/>
            <p:nvPr/>
          </p:nvSpPr>
          <p:spPr>
            <a:xfrm>
              <a:off x="11645193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1" name="object 12811"/>
            <p:cNvSpPr/>
            <p:nvPr/>
          </p:nvSpPr>
          <p:spPr>
            <a:xfrm>
              <a:off x="11645198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2" name="object 12812"/>
            <p:cNvSpPr/>
            <p:nvPr/>
          </p:nvSpPr>
          <p:spPr>
            <a:xfrm>
              <a:off x="11647175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3" name="object 12813"/>
            <p:cNvSpPr/>
            <p:nvPr/>
          </p:nvSpPr>
          <p:spPr>
            <a:xfrm>
              <a:off x="11583806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4" name="object 12814"/>
            <p:cNvSpPr/>
            <p:nvPr/>
          </p:nvSpPr>
          <p:spPr>
            <a:xfrm>
              <a:off x="11585786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5" name="object 12815"/>
            <p:cNvSpPr/>
            <p:nvPr/>
          </p:nvSpPr>
          <p:spPr>
            <a:xfrm>
              <a:off x="11583808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6" name="object 12816"/>
            <p:cNvSpPr/>
            <p:nvPr/>
          </p:nvSpPr>
          <p:spPr>
            <a:xfrm>
              <a:off x="11583805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7" name="object 12817"/>
            <p:cNvSpPr/>
            <p:nvPr/>
          </p:nvSpPr>
          <p:spPr>
            <a:xfrm>
              <a:off x="11585785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8" name="object 12818"/>
            <p:cNvSpPr/>
            <p:nvPr/>
          </p:nvSpPr>
          <p:spPr>
            <a:xfrm>
              <a:off x="11583808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9" name="object 12819"/>
            <p:cNvSpPr/>
            <p:nvPr/>
          </p:nvSpPr>
          <p:spPr>
            <a:xfrm>
              <a:off x="12512574" y="5066340"/>
              <a:ext cx="15240" cy="569595"/>
            </a:xfrm>
            <a:custGeom>
              <a:avLst/>
              <a:gdLst/>
              <a:ahLst/>
              <a:cxnLst/>
              <a:rect l="l" t="t" r="r" b="b"/>
              <a:pathLst>
                <a:path w="15240" h="569595">
                  <a:moveTo>
                    <a:pt x="14859" y="0"/>
                  </a:moveTo>
                  <a:lnTo>
                    <a:pt x="0" y="0"/>
                  </a:lnTo>
                  <a:lnTo>
                    <a:pt x="0" y="39611"/>
                  </a:lnTo>
                  <a:lnTo>
                    <a:pt x="14859" y="39611"/>
                  </a:lnTo>
                  <a:lnTo>
                    <a:pt x="14859" y="0"/>
                  </a:lnTo>
                  <a:close/>
                </a:path>
                <a:path w="15240" h="569595">
                  <a:moveTo>
                    <a:pt x="14884" y="99021"/>
                  </a:moveTo>
                  <a:lnTo>
                    <a:pt x="25" y="99021"/>
                  </a:lnTo>
                  <a:lnTo>
                    <a:pt x="25" y="569353"/>
                  </a:lnTo>
                  <a:lnTo>
                    <a:pt x="14884" y="569353"/>
                  </a:lnTo>
                  <a:lnTo>
                    <a:pt x="14884" y="9902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0" name="object 12820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1" name="object 12821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2" name="object 12822"/>
            <p:cNvSpPr/>
            <p:nvPr/>
          </p:nvSpPr>
          <p:spPr>
            <a:xfrm>
              <a:off x="12527449" y="5165366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w="0" h="470535">
                  <a:moveTo>
                    <a:pt x="0" y="4703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3" name="object 12823"/>
            <p:cNvSpPr/>
            <p:nvPr/>
          </p:nvSpPr>
          <p:spPr>
            <a:xfrm>
              <a:off x="12527449" y="506634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4" name="object 12824"/>
            <p:cNvSpPr/>
            <p:nvPr/>
          </p:nvSpPr>
          <p:spPr>
            <a:xfrm>
              <a:off x="12512590" y="50663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5" name="object 12825"/>
            <p:cNvSpPr/>
            <p:nvPr/>
          </p:nvSpPr>
          <p:spPr>
            <a:xfrm>
              <a:off x="12512597" y="506633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6" name="object 12826"/>
            <p:cNvSpPr/>
            <p:nvPr/>
          </p:nvSpPr>
          <p:spPr>
            <a:xfrm>
              <a:off x="12512597" y="5165361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w="0" h="470535">
                  <a:moveTo>
                    <a:pt x="0" y="0"/>
                  </a:moveTo>
                  <a:lnTo>
                    <a:pt x="0" y="4703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7" name="object 12827"/>
            <p:cNvSpPr/>
            <p:nvPr/>
          </p:nvSpPr>
          <p:spPr>
            <a:xfrm>
              <a:off x="12512597" y="56356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8" name="object 12828"/>
            <p:cNvSpPr/>
            <p:nvPr/>
          </p:nvSpPr>
          <p:spPr>
            <a:xfrm>
              <a:off x="12527449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9" name="object 12829"/>
            <p:cNvSpPr/>
            <p:nvPr/>
          </p:nvSpPr>
          <p:spPr>
            <a:xfrm>
              <a:off x="12512597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0" name="object 12830"/>
            <p:cNvSpPr/>
            <p:nvPr/>
          </p:nvSpPr>
          <p:spPr>
            <a:xfrm>
              <a:off x="12512597" y="51628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1" name="object 12831"/>
            <p:cNvSpPr/>
            <p:nvPr/>
          </p:nvSpPr>
          <p:spPr>
            <a:xfrm>
              <a:off x="12512597" y="516288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2" name="object 12832"/>
            <p:cNvSpPr/>
            <p:nvPr/>
          </p:nvSpPr>
          <p:spPr>
            <a:xfrm>
              <a:off x="12524975" y="5162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3" name="object 12833"/>
            <p:cNvSpPr/>
            <p:nvPr/>
          </p:nvSpPr>
          <p:spPr>
            <a:xfrm>
              <a:off x="12524975" y="516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4" name="object 12834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5" name="object 12835"/>
            <p:cNvSpPr/>
            <p:nvPr/>
          </p:nvSpPr>
          <p:spPr>
            <a:xfrm>
              <a:off x="12512597" y="51059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6" name="object 12836"/>
            <p:cNvSpPr/>
            <p:nvPr/>
          </p:nvSpPr>
          <p:spPr>
            <a:xfrm>
              <a:off x="12512597" y="510842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7" name="object 12837"/>
            <p:cNvSpPr/>
            <p:nvPr/>
          </p:nvSpPr>
          <p:spPr>
            <a:xfrm>
              <a:off x="12524975" y="51059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8" name="object 12838"/>
            <p:cNvSpPr/>
            <p:nvPr/>
          </p:nvSpPr>
          <p:spPr>
            <a:xfrm>
              <a:off x="12524975" y="51059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9" name="object 12839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0" name="object 12840"/>
            <p:cNvSpPr/>
            <p:nvPr/>
          </p:nvSpPr>
          <p:spPr>
            <a:xfrm>
              <a:off x="12524975" y="516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1" name="object 12841"/>
            <p:cNvSpPr/>
            <p:nvPr/>
          </p:nvSpPr>
          <p:spPr>
            <a:xfrm>
              <a:off x="12527449" y="510594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2" name="object 12842"/>
            <p:cNvSpPr/>
            <p:nvPr/>
          </p:nvSpPr>
          <p:spPr>
            <a:xfrm>
              <a:off x="12524977" y="51059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3" name="object 12843"/>
            <p:cNvSpPr/>
            <p:nvPr/>
          </p:nvSpPr>
          <p:spPr>
            <a:xfrm>
              <a:off x="12524975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4" name="object 12844"/>
            <p:cNvSpPr/>
            <p:nvPr/>
          </p:nvSpPr>
          <p:spPr>
            <a:xfrm>
              <a:off x="12527449" y="5116692"/>
              <a:ext cx="34290" cy="48895"/>
            </a:xfrm>
            <a:custGeom>
              <a:avLst/>
              <a:gdLst/>
              <a:ahLst/>
              <a:cxnLst/>
              <a:rect l="l" t="t" r="r" b="b"/>
              <a:pathLst>
                <a:path w="34290" h="48895">
                  <a:moveTo>
                    <a:pt x="0" y="48668"/>
                  </a:moveTo>
                  <a:lnTo>
                    <a:pt x="340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5" name="object 12845"/>
            <p:cNvSpPr/>
            <p:nvPr/>
          </p:nvSpPr>
          <p:spPr>
            <a:xfrm>
              <a:off x="12527449" y="5105953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0" y="0"/>
                  </a:moveTo>
                  <a:lnTo>
                    <a:pt x="9065" y="693"/>
                  </a:lnTo>
                  <a:lnTo>
                    <a:pt x="17865" y="2743"/>
                  </a:lnTo>
                  <a:lnTo>
                    <a:pt x="26254" y="6104"/>
                  </a:lnTo>
                  <a:lnTo>
                    <a:pt x="34082" y="10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6" name="object 12846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7" name="object 12847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  <a:path w="15240" h="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8" name="object 12848"/>
            <p:cNvSpPr/>
            <p:nvPr/>
          </p:nvSpPr>
          <p:spPr>
            <a:xfrm>
              <a:off x="10368344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61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896"/>
                  </a:lnTo>
                  <a:lnTo>
                    <a:pt x="5461" y="10896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9" name="object 12849"/>
            <p:cNvSpPr/>
            <p:nvPr/>
          </p:nvSpPr>
          <p:spPr>
            <a:xfrm>
              <a:off x="10373802" y="440091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0" name="object 12850"/>
            <p:cNvSpPr/>
            <p:nvPr/>
          </p:nvSpPr>
          <p:spPr>
            <a:xfrm>
              <a:off x="10367862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1" name="object 12851"/>
            <p:cNvSpPr/>
            <p:nvPr/>
          </p:nvSpPr>
          <p:spPr>
            <a:xfrm>
              <a:off x="10370834" y="4411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2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2" name="object 12852"/>
            <p:cNvSpPr/>
            <p:nvPr/>
          </p:nvSpPr>
          <p:spPr>
            <a:xfrm>
              <a:off x="10373307" y="4411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3" name="object 12853"/>
            <p:cNvSpPr/>
            <p:nvPr/>
          </p:nvSpPr>
          <p:spPr>
            <a:xfrm>
              <a:off x="10388657" y="4411844"/>
              <a:ext cx="13970" cy="607060"/>
            </a:xfrm>
            <a:custGeom>
              <a:avLst/>
              <a:gdLst/>
              <a:ahLst/>
              <a:cxnLst/>
              <a:rect l="l" t="t" r="r" b="b"/>
              <a:pathLst>
                <a:path w="13970" h="607060">
                  <a:moveTo>
                    <a:pt x="13371" y="0"/>
                  </a:moveTo>
                  <a:lnTo>
                    <a:pt x="0" y="0"/>
                  </a:lnTo>
                  <a:lnTo>
                    <a:pt x="0" y="606473"/>
                  </a:lnTo>
                  <a:lnTo>
                    <a:pt x="13371" y="606473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4" name="object 12854"/>
            <p:cNvSpPr/>
            <p:nvPr/>
          </p:nvSpPr>
          <p:spPr>
            <a:xfrm>
              <a:off x="10402024" y="4411846"/>
              <a:ext cx="635" cy="607060"/>
            </a:xfrm>
            <a:custGeom>
              <a:avLst/>
              <a:gdLst/>
              <a:ahLst/>
              <a:cxnLst/>
              <a:rect l="l" t="t" r="r" b="b"/>
              <a:pathLst>
                <a:path w="634" h="607060">
                  <a:moveTo>
                    <a:pt x="495" y="0"/>
                  </a:moveTo>
                  <a:lnTo>
                    <a:pt x="0" y="0"/>
                  </a:lnTo>
                  <a:lnTo>
                    <a:pt x="0" y="605980"/>
                  </a:lnTo>
                  <a:lnTo>
                    <a:pt x="0" y="606488"/>
                  </a:lnTo>
                  <a:lnTo>
                    <a:pt x="495" y="60598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5" name="object 12855"/>
            <p:cNvSpPr/>
            <p:nvPr/>
          </p:nvSpPr>
          <p:spPr>
            <a:xfrm>
              <a:off x="10402520" y="4411831"/>
              <a:ext cx="0" cy="606425"/>
            </a:xfrm>
            <a:custGeom>
              <a:avLst/>
              <a:gdLst/>
              <a:ahLst/>
              <a:cxnLst/>
              <a:rect l="l" t="t" r="r" b="b"/>
              <a:pathLst>
                <a:path w="0" h="606425">
                  <a:moveTo>
                    <a:pt x="0" y="605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6" name="object 12856"/>
            <p:cNvSpPr/>
            <p:nvPr/>
          </p:nvSpPr>
          <p:spPr>
            <a:xfrm>
              <a:off x="10388657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7" name="object 12857"/>
            <p:cNvSpPr/>
            <p:nvPr/>
          </p:nvSpPr>
          <p:spPr>
            <a:xfrm>
              <a:off x="10402025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8" name="object 12858"/>
            <p:cNvSpPr/>
            <p:nvPr/>
          </p:nvSpPr>
          <p:spPr>
            <a:xfrm>
              <a:off x="10388657" y="4411837"/>
              <a:ext cx="0" cy="620395"/>
            </a:xfrm>
            <a:custGeom>
              <a:avLst/>
              <a:gdLst/>
              <a:ahLst/>
              <a:cxnLst/>
              <a:rect l="l" t="t" r="r" b="b"/>
              <a:pathLst>
                <a:path w="0" h="620395">
                  <a:moveTo>
                    <a:pt x="0" y="0"/>
                  </a:moveTo>
                  <a:lnTo>
                    <a:pt x="0" y="6198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9" name="object 12859"/>
            <p:cNvSpPr/>
            <p:nvPr/>
          </p:nvSpPr>
          <p:spPr>
            <a:xfrm>
              <a:off x="11542224" y="4895515"/>
              <a:ext cx="6985" cy="121920"/>
            </a:xfrm>
            <a:custGeom>
              <a:avLst/>
              <a:gdLst/>
              <a:ahLst/>
              <a:cxnLst/>
              <a:rect l="l" t="t" r="r" b="b"/>
              <a:pathLst>
                <a:path w="6984" h="121920">
                  <a:moveTo>
                    <a:pt x="6921" y="0"/>
                  </a:moveTo>
                  <a:lnTo>
                    <a:pt x="0" y="0"/>
                  </a:lnTo>
                  <a:lnTo>
                    <a:pt x="0" y="121294"/>
                  </a:lnTo>
                  <a:lnTo>
                    <a:pt x="6921" y="121294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0" name="object 12860"/>
            <p:cNvSpPr/>
            <p:nvPr/>
          </p:nvSpPr>
          <p:spPr>
            <a:xfrm>
              <a:off x="11549149" y="489551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2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1" name="object 12861"/>
            <p:cNvSpPr/>
            <p:nvPr/>
          </p:nvSpPr>
          <p:spPr>
            <a:xfrm>
              <a:off x="11542227" y="48955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2" name="object 12862"/>
            <p:cNvSpPr/>
            <p:nvPr/>
          </p:nvSpPr>
          <p:spPr>
            <a:xfrm>
              <a:off x="11542221" y="4895512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0"/>
                  </a:moveTo>
                  <a:lnTo>
                    <a:pt x="0" y="1212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3" name="object 12863"/>
            <p:cNvSpPr/>
            <p:nvPr/>
          </p:nvSpPr>
          <p:spPr>
            <a:xfrm>
              <a:off x="11542221" y="5016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4" name="object 12864"/>
            <p:cNvSpPr/>
            <p:nvPr/>
          </p:nvSpPr>
          <p:spPr>
            <a:xfrm>
              <a:off x="14468690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5" name="object 12865"/>
            <p:cNvSpPr/>
            <p:nvPr/>
          </p:nvSpPr>
          <p:spPr>
            <a:xfrm>
              <a:off x="14468697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6" name="object 12866"/>
            <p:cNvSpPr/>
            <p:nvPr/>
          </p:nvSpPr>
          <p:spPr>
            <a:xfrm>
              <a:off x="14513257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7" name="object 12867"/>
            <p:cNvSpPr/>
            <p:nvPr/>
          </p:nvSpPr>
          <p:spPr>
            <a:xfrm>
              <a:off x="14468693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8" name="object 12868"/>
            <p:cNvSpPr/>
            <p:nvPr/>
          </p:nvSpPr>
          <p:spPr>
            <a:xfrm>
              <a:off x="14468697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9" name="object 12869"/>
            <p:cNvSpPr/>
            <p:nvPr/>
          </p:nvSpPr>
          <p:spPr>
            <a:xfrm>
              <a:off x="13749822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0" name="object 12870"/>
            <p:cNvSpPr/>
            <p:nvPr/>
          </p:nvSpPr>
          <p:spPr>
            <a:xfrm>
              <a:off x="13749824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1" name="object 12871"/>
            <p:cNvSpPr/>
            <p:nvPr/>
          </p:nvSpPr>
          <p:spPr>
            <a:xfrm>
              <a:off x="13794384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2" name="object 12872"/>
            <p:cNvSpPr/>
            <p:nvPr/>
          </p:nvSpPr>
          <p:spPr>
            <a:xfrm>
              <a:off x="13749820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3" name="object 12873"/>
            <p:cNvSpPr/>
            <p:nvPr/>
          </p:nvSpPr>
          <p:spPr>
            <a:xfrm>
              <a:off x="13749824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4" name="object 12874"/>
            <p:cNvSpPr/>
            <p:nvPr/>
          </p:nvSpPr>
          <p:spPr>
            <a:xfrm>
              <a:off x="13030964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53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53" y="445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5" name="object 12875"/>
            <p:cNvSpPr/>
            <p:nvPr/>
          </p:nvSpPr>
          <p:spPr>
            <a:xfrm>
              <a:off x="13030960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6" name="object 12876"/>
            <p:cNvSpPr/>
            <p:nvPr/>
          </p:nvSpPr>
          <p:spPr>
            <a:xfrm>
              <a:off x="13075510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7" name="object 12877"/>
            <p:cNvSpPr/>
            <p:nvPr/>
          </p:nvSpPr>
          <p:spPr>
            <a:xfrm>
              <a:off x="13030957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8" name="object 12878"/>
            <p:cNvSpPr/>
            <p:nvPr/>
          </p:nvSpPr>
          <p:spPr>
            <a:xfrm>
              <a:off x="13030960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9" name="object 12879"/>
            <p:cNvSpPr/>
            <p:nvPr/>
          </p:nvSpPr>
          <p:spPr>
            <a:xfrm>
              <a:off x="12312085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0" name="object 12880"/>
            <p:cNvSpPr/>
            <p:nvPr/>
          </p:nvSpPr>
          <p:spPr>
            <a:xfrm>
              <a:off x="12312082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1" name="object 12881"/>
            <p:cNvSpPr/>
            <p:nvPr/>
          </p:nvSpPr>
          <p:spPr>
            <a:xfrm>
              <a:off x="12356641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2" name="object 12882"/>
            <p:cNvSpPr/>
            <p:nvPr/>
          </p:nvSpPr>
          <p:spPr>
            <a:xfrm>
              <a:off x="12312077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3" name="object 12883"/>
            <p:cNvSpPr/>
            <p:nvPr/>
          </p:nvSpPr>
          <p:spPr>
            <a:xfrm>
              <a:off x="12312082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4" name="object 12884"/>
            <p:cNvSpPr/>
            <p:nvPr/>
          </p:nvSpPr>
          <p:spPr>
            <a:xfrm>
              <a:off x="11593217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53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53" y="445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5" name="object 12885"/>
            <p:cNvSpPr/>
            <p:nvPr/>
          </p:nvSpPr>
          <p:spPr>
            <a:xfrm>
              <a:off x="11593214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6" name="object 12886"/>
            <p:cNvSpPr/>
            <p:nvPr/>
          </p:nvSpPr>
          <p:spPr>
            <a:xfrm>
              <a:off x="11637770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7" name="object 12887"/>
            <p:cNvSpPr/>
            <p:nvPr/>
          </p:nvSpPr>
          <p:spPr>
            <a:xfrm>
              <a:off x="11593216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8" name="object 12888"/>
            <p:cNvSpPr/>
            <p:nvPr/>
          </p:nvSpPr>
          <p:spPr>
            <a:xfrm>
              <a:off x="11593214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9" name="object 12889"/>
            <p:cNvSpPr/>
            <p:nvPr/>
          </p:nvSpPr>
          <p:spPr>
            <a:xfrm>
              <a:off x="11813528" y="4451442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0" name="object 12890"/>
            <p:cNvSpPr/>
            <p:nvPr/>
          </p:nvSpPr>
          <p:spPr>
            <a:xfrm>
              <a:off x="11813527" y="503168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92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1" name="object 12891"/>
            <p:cNvSpPr/>
            <p:nvPr/>
          </p:nvSpPr>
          <p:spPr>
            <a:xfrm>
              <a:off x="12607704" y="6214460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0"/>
                  </a:moveTo>
                  <a:lnTo>
                    <a:pt x="19632" y="261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2" name="object 12892"/>
            <p:cNvSpPr/>
            <p:nvPr/>
          </p:nvSpPr>
          <p:spPr>
            <a:xfrm>
              <a:off x="12646963" y="6219707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397" y="3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3" name="object 12893"/>
            <p:cNvSpPr/>
            <p:nvPr/>
          </p:nvSpPr>
          <p:spPr>
            <a:xfrm>
              <a:off x="12649368" y="6202732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0" y="17297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4" name="object 12894"/>
            <p:cNvSpPr/>
            <p:nvPr/>
          </p:nvSpPr>
          <p:spPr>
            <a:xfrm>
              <a:off x="12653005" y="616329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27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5" name="object 12895"/>
            <p:cNvSpPr/>
            <p:nvPr/>
          </p:nvSpPr>
          <p:spPr>
            <a:xfrm>
              <a:off x="12656864" y="61238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6" name="object 12896"/>
            <p:cNvSpPr/>
            <p:nvPr/>
          </p:nvSpPr>
          <p:spPr>
            <a:xfrm>
              <a:off x="12660726" y="608446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7" name="object 12897"/>
            <p:cNvSpPr/>
            <p:nvPr/>
          </p:nvSpPr>
          <p:spPr>
            <a:xfrm>
              <a:off x="12641616" y="608316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8" name="object 12898"/>
            <p:cNvSpPr/>
            <p:nvPr/>
          </p:nvSpPr>
          <p:spPr>
            <a:xfrm>
              <a:off x="12630148" y="6121086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5748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9" name="object 12899"/>
            <p:cNvSpPr/>
            <p:nvPr/>
          </p:nvSpPr>
          <p:spPr>
            <a:xfrm>
              <a:off x="12618718" y="615898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0" name="object 12900"/>
            <p:cNvSpPr/>
            <p:nvPr/>
          </p:nvSpPr>
          <p:spPr>
            <a:xfrm>
              <a:off x="12607711" y="6196909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79">
                  <a:moveTo>
                    <a:pt x="5287" y="0"/>
                  </a:moveTo>
                  <a:lnTo>
                    <a:pt x="0" y="17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1" name="object 12901"/>
            <p:cNvSpPr/>
            <p:nvPr/>
          </p:nvSpPr>
          <p:spPr>
            <a:xfrm>
              <a:off x="12679045" y="608195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2" name="object 12902"/>
            <p:cNvSpPr/>
            <p:nvPr/>
          </p:nvSpPr>
          <p:spPr>
            <a:xfrm>
              <a:off x="12682908" y="61213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3" name="object 12903"/>
            <p:cNvSpPr/>
            <p:nvPr/>
          </p:nvSpPr>
          <p:spPr>
            <a:xfrm>
              <a:off x="12686794" y="616079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4" name="object 12904"/>
            <p:cNvSpPr/>
            <p:nvPr/>
          </p:nvSpPr>
          <p:spPr>
            <a:xfrm>
              <a:off x="12690656" y="6200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5" name="object 12905"/>
            <p:cNvSpPr/>
            <p:nvPr/>
          </p:nvSpPr>
          <p:spPr>
            <a:xfrm>
              <a:off x="12712091" y="6214903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2575"/>
                  </a:moveTo>
                  <a:lnTo>
                    <a:pt x="1963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6" name="object 12906"/>
            <p:cNvSpPr/>
            <p:nvPr/>
          </p:nvSpPr>
          <p:spPr>
            <a:xfrm>
              <a:off x="12723556" y="6179082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7" name="object 12907"/>
            <p:cNvSpPr/>
            <p:nvPr/>
          </p:nvSpPr>
          <p:spPr>
            <a:xfrm>
              <a:off x="12712118" y="614115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8" name="object 12908"/>
            <p:cNvSpPr/>
            <p:nvPr/>
          </p:nvSpPr>
          <p:spPr>
            <a:xfrm>
              <a:off x="12700681" y="610324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9" name="object 12909"/>
            <p:cNvSpPr/>
            <p:nvPr/>
          </p:nvSpPr>
          <p:spPr>
            <a:xfrm>
              <a:off x="12693979" y="608100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984" y="3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0" name="object 12910"/>
            <p:cNvSpPr/>
            <p:nvPr/>
          </p:nvSpPr>
          <p:spPr>
            <a:xfrm>
              <a:off x="12691618" y="608100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355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1" name="object 12911"/>
            <p:cNvSpPr/>
            <p:nvPr/>
          </p:nvSpPr>
          <p:spPr>
            <a:xfrm>
              <a:off x="12679045" y="60812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575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2" name="object 12912"/>
            <p:cNvSpPr/>
            <p:nvPr/>
          </p:nvSpPr>
          <p:spPr>
            <a:xfrm>
              <a:off x="12754135" y="605620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764" y="0"/>
                  </a:moveTo>
                  <a:lnTo>
                    <a:pt x="0" y="8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3" name="object 12913"/>
            <p:cNvSpPr/>
            <p:nvPr/>
          </p:nvSpPr>
          <p:spPr>
            <a:xfrm>
              <a:off x="12754128" y="6064699"/>
              <a:ext cx="127000" cy="68580"/>
            </a:xfrm>
            <a:custGeom>
              <a:avLst/>
              <a:gdLst/>
              <a:ahLst/>
              <a:cxnLst/>
              <a:rect l="l" t="t" r="r" b="b"/>
              <a:pathLst>
                <a:path w="127000" h="68579">
                  <a:moveTo>
                    <a:pt x="0" y="0"/>
                  </a:moveTo>
                  <a:lnTo>
                    <a:pt x="126750" y="680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4" name="object 12914"/>
            <p:cNvSpPr/>
            <p:nvPr/>
          </p:nvSpPr>
          <p:spPr>
            <a:xfrm>
              <a:off x="12880874" y="6115613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0" y="17130"/>
                  </a:moveTo>
                  <a:lnTo>
                    <a:pt x="12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5" name="object 12915"/>
            <p:cNvSpPr/>
            <p:nvPr/>
          </p:nvSpPr>
          <p:spPr>
            <a:xfrm>
              <a:off x="12893443" y="609709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0" y="18512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6" name="object 12916"/>
            <p:cNvSpPr/>
            <p:nvPr/>
          </p:nvSpPr>
          <p:spPr>
            <a:xfrm>
              <a:off x="12766901" y="6056196"/>
              <a:ext cx="137160" cy="41275"/>
            </a:xfrm>
            <a:custGeom>
              <a:avLst/>
              <a:gdLst/>
              <a:ahLst/>
              <a:cxnLst/>
              <a:rect l="l" t="t" r="r" b="b"/>
              <a:pathLst>
                <a:path w="137159" h="41275">
                  <a:moveTo>
                    <a:pt x="136938" y="4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7" name="object 12917"/>
            <p:cNvSpPr/>
            <p:nvPr/>
          </p:nvSpPr>
          <p:spPr>
            <a:xfrm>
              <a:off x="12767019" y="604463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58" y="0"/>
                  </a:moveTo>
                  <a:lnTo>
                    <a:pt x="0" y="1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8" name="object 12918"/>
            <p:cNvSpPr/>
            <p:nvPr/>
          </p:nvSpPr>
          <p:spPr>
            <a:xfrm>
              <a:off x="12767021" y="6056101"/>
              <a:ext cx="137160" cy="40640"/>
            </a:xfrm>
            <a:custGeom>
              <a:avLst/>
              <a:gdLst/>
              <a:ahLst/>
              <a:cxnLst/>
              <a:rect l="l" t="t" r="r" b="b"/>
              <a:pathLst>
                <a:path w="137159" h="40639">
                  <a:moveTo>
                    <a:pt x="0" y="0"/>
                  </a:moveTo>
                  <a:lnTo>
                    <a:pt x="137084" y="404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9" name="object 12919"/>
            <p:cNvSpPr/>
            <p:nvPr/>
          </p:nvSpPr>
          <p:spPr>
            <a:xfrm>
              <a:off x="12904114" y="6076661"/>
              <a:ext cx="8255" cy="20320"/>
            </a:xfrm>
            <a:custGeom>
              <a:avLst/>
              <a:gdLst/>
              <a:ahLst/>
              <a:cxnLst/>
              <a:rect l="l" t="t" r="r" b="b"/>
              <a:pathLst>
                <a:path w="8254" h="20320">
                  <a:moveTo>
                    <a:pt x="0" y="19863"/>
                  </a:moveTo>
                  <a:lnTo>
                    <a:pt x="7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0" name="object 12920"/>
            <p:cNvSpPr/>
            <p:nvPr/>
          </p:nvSpPr>
          <p:spPr>
            <a:xfrm>
              <a:off x="12911957" y="6055849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0" y="20805"/>
                  </a:moveTo>
                  <a:lnTo>
                    <a:pt x="4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1" name="object 12921"/>
            <p:cNvSpPr/>
            <p:nvPr/>
          </p:nvSpPr>
          <p:spPr>
            <a:xfrm>
              <a:off x="12776775" y="6044639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140163" y="11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2" name="object 12922"/>
            <p:cNvSpPr/>
            <p:nvPr/>
          </p:nvSpPr>
          <p:spPr>
            <a:xfrm>
              <a:off x="12779523" y="6029911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34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3" name="object 12923"/>
            <p:cNvSpPr/>
            <p:nvPr/>
          </p:nvSpPr>
          <p:spPr>
            <a:xfrm>
              <a:off x="12776970" y="603734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554" y="0"/>
                  </a:moveTo>
                  <a:lnTo>
                    <a:pt x="0" y="6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4" name="object 12924"/>
            <p:cNvSpPr/>
            <p:nvPr/>
          </p:nvSpPr>
          <p:spPr>
            <a:xfrm>
              <a:off x="12776975" y="6044324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0" y="0"/>
                  </a:moveTo>
                  <a:lnTo>
                    <a:pt x="140058" y="10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5" name="object 12925"/>
            <p:cNvSpPr/>
            <p:nvPr/>
          </p:nvSpPr>
          <p:spPr>
            <a:xfrm>
              <a:off x="12917032" y="603256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2270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6" name="object 12926"/>
            <p:cNvSpPr/>
            <p:nvPr/>
          </p:nvSpPr>
          <p:spPr>
            <a:xfrm>
              <a:off x="12917484" y="601309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1329" y="19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7" name="object 12927"/>
            <p:cNvSpPr/>
            <p:nvPr/>
          </p:nvSpPr>
          <p:spPr>
            <a:xfrm>
              <a:off x="12779875" y="6013102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137608" y="0"/>
                  </a:moveTo>
                  <a:lnTo>
                    <a:pt x="0" y="16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8" name="object 12928"/>
            <p:cNvSpPr/>
            <p:nvPr/>
          </p:nvSpPr>
          <p:spPr>
            <a:xfrm>
              <a:off x="12773584" y="6015832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0"/>
                  </a:moveTo>
                  <a:lnTo>
                    <a:pt x="6209" y="13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9" name="object 12929"/>
            <p:cNvSpPr/>
            <p:nvPr/>
          </p:nvSpPr>
          <p:spPr>
            <a:xfrm>
              <a:off x="12779797" y="6012511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0" y="16837"/>
                  </a:moveTo>
                  <a:lnTo>
                    <a:pt x="1376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0" name="object 12930"/>
            <p:cNvSpPr/>
            <p:nvPr/>
          </p:nvSpPr>
          <p:spPr>
            <a:xfrm>
              <a:off x="12912926" y="5991865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81" y="20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1" name="object 12931"/>
            <p:cNvSpPr/>
            <p:nvPr/>
          </p:nvSpPr>
          <p:spPr>
            <a:xfrm>
              <a:off x="12905621" y="5972056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20" h="20320">
                  <a:moveTo>
                    <a:pt x="7308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2" name="object 12932"/>
            <p:cNvSpPr/>
            <p:nvPr/>
          </p:nvSpPr>
          <p:spPr>
            <a:xfrm>
              <a:off x="12773584" y="5972065"/>
              <a:ext cx="132080" cy="43815"/>
            </a:xfrm>
            <a:custGeom>
              <a:avLst/>
              <a:gdLst/>
              <a:ahLst/>
              <a:cxnLst/>
              <a:rect l="l" t="t" r="r" b="b"/>
              <a:pathLst>
                <a:path w="132079" h="43814">
                  <a:moveTo>
                    <a:pt x="132037" y="0"/>
                  </a:moveTo>
                  <a:lnTo>
                    <a:pt x="0" y="4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3" name="object 12933"/>
            <p:cNvSpPr/>
            <p:nvPr/>
          </p:nvSpPr>
          <p:spPr>
            <a:xfrm>
              <a:off x="12761999" y="60053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0"/>
                  </a:moveTo>
                  <a:lnTo>
                    <a:pt x="11266" y="10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4" name="object 12934"/>
            <p:cNvSpPr/>
            <p:nvPr/>
          </p:nvSpPr>
          <p:spPr>
            <a:xfrm>
              <a:off x="12773260" y="5971520"/>
              <a:ext cx="132715" cy="44450"/>
            </a:xfrm>
            <a:custGeom>
              <a:avLst/>
              <a:gdLst/>
              <a:ahLst/>
              <a:cxnLst/>
              <a:rect l="l" t="t" r="r" b="b"/>
              <a:pathLst>
                <a:path w="132715" h="44450">
                  <a:moveTo>
                    <a:pt x="0" y="43935"/>
                  </a:moveTo>
                  <a:lnTo>
                    <a:pt x="1321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5" name="object 12935"/>
            <p:cNvSpPr/>
            <p:nvPr/>
          </p:nvSpPr>
          <p:spPr>
            <a:xfrm>
              <a:off x="12895395" y="595276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9978" y="1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6" name="object 12936"/>
            <p:cNvSpPr/>
            <p:nvPr/>
          </p:nvSpPr>
          <p:spPr>
            <a:xfrm>
              <a:off x="12883177" y="5935375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219" y="1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7" name="object 12937"/>
            <p:cNvSpPr/>
            <p:nvPr/>
          </p:nvSpPr>
          <p:spPr>
            <a:xfrm>
              <a:off x="12761995" y="5935377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121179" y="0"/>
                  </a:moveTo>
                  <a:lnTo>
                    <a:pt x="0" y="70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8" name="object 12938"/>
            <p:cNvSpPr/>
            <p:nvPr/>
          </p:nvSpPr>
          <p:spPr>
            <a:xfrm>
              <a:off x="12734196" y="5992310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0"/>
                  </a:moveTo>
                  <a:lnTo>
                    <a:pt x="13968" y="5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9" name="object 12939"/>
            <p:cNvSpPr/>
            <p:nvPr/>
          </p:nvSpPr>
          <p:spPr>
            <a:xfrm>
              <a:off x="12748161" y="5904535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0" y="93148"/>
                  </a:moveTo>
                  <a:lnTo>
                    <a:pt x="1044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0" name="object 12940"/>
            <p:cNvSpPr/>
            <p:nvPr/>
          </p:nvSpPr>
          <p:spPr>
            <a:xfrm>
              <a:off x="12817667" y="5880940"/>
              <a:ext cx="34925" cy="24130"/>
            </a:xfrm>
            <a:custGeom>
              <a:avLst/>
              <a:gdLst/>
              <a:ahLst/>
              <a:cxnLst/>
              <a:rect l="l" t="t" r="r" b="b"/>
              <a:pathLst>
                <a:path w="34925" h="24129">
                  <a:moveTo>
                    <a:pt x="34909" y="235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1" name="object 12941"/>
            <p:cNvSpPr/>
            <p:nvPr/>
          </p:nvSpPr>
          <p:spPr>
            <a:xfrm>
              <a:off x="12734197" y="5880942"/>
              <a:ext cx="83820" cy="111760"/>
            </a:xfrm>
            <a:custGeom>
              <a:avLst/>
              <a:gdLst/>
              <a:ahLst/>
              <a:cxnLst/>
              <a:rect l="l" t="t" r="r" b="b"/>
              <a:pathLst>
                <a:path w="83820" h="111760">
                  <a:moveTo>
                    <a:pt x="83473" y="0"/>
                  </a:moveTo>
                  <a:lnTo>
                    <a:pt x="0" y="1113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2" name="object 12942"/>
            <p:cNvSpPr/>
            <p:nvPr/>
          </p:nvSpPr>
          <p:spPr>
            <a:xfrm>
              <a:off x="12748730" y="5997931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0"/>
                  </a:moveTo>
                  <a:lnTo>
                    <a:pt x="12962" y="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3" name="object 12943"/>
            <p:cNvSpPr/>
            <p:nvPr/>
          </p:nvSpPr>
          <p:spPr>
            <a:xfrm>
              <a:off x="12761699" y="5934929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259"/>
                  </a:moveTo>
                  <a:lnTo>
                    <a:pt x="1211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4" name="object 12944"/>
            <p:cNvSpPr/>
            <p:nvPr/>
          </p:nvSpPr>
          <p:spPr>
            <a:xfrm>
              <a:off x="12868764" y="5919206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14062" y="1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5" name="object 12945"/>
            <p:cNvSpPr/>
            <p:nvPr/>
          </p:nvSpPr>
          <p:spPr>
            <a:xfrm>
              <a:off x="12853151" y="590499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612" y="14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6" name="object 12946"/>
            <p:cNvSpPr/>
            <p:nvPr/>
          </p:nvSpPr>
          <p:spPr>
            <a:xfrm>
              <a:off x="12748731" y="5905000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104415" y="0"/>
                  </a:moveTo>
                  <a:lnTo>
                    <a:pt x="0" y="929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7" name="object 12947"/>
            <p:cNvSpPr/>
            <p:nvPr/>
          </p:nvSpPr>
          <p:spPr>
            <a:xfrm>
              <a:off x="11091191" y="441673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0" y="0"/>
                  </a:moveTo>
                  <a:lnTo>
                    <a:pt x="4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8" name="object 12948"/>
            <p:cNvSpPr/>
            <p:nvPr/>
          </p:nvSpPr>
          <p:spPr>
            <a:xfrm>
              <a:off x="11132777" y="43920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9" name="object 12949"/>
            <p:cNvSpPr/>
            <p:nvPr/>
          </p:nvSpPr>
          <p:spPr>
            <a:xfrm>
              <a:off x="11091187" y="43920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415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0" name="object 12950"/>
            <p:cNvSpPr/>
            <p:nvPr/>
          </p:nvSpPr>
          <p:spPr>
            <a:xfrm>
              <a:off x="11091191" y="43920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1" name="object 12951"/>
            <p:cNvSpPr/>
            <p:nvPr/>
          </p:nvSpPr>
          <p:spPr>
            <a:xfrm>
              <a:off x="12733852" y="5992217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0" y="0"/>
                  </a:moveTo>
                  <a:lnTo>
                    <a:pt x="14313" y="5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2" name="object 12952"/>
            <p:cNvSpPr/>
            <p:nvPr/>
          </p:nvSpPr>
          <p:spPr>
            <a:xfrm>
              <a:off x="12748161" y="5904535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0" y="93148"/>
                  </a:moveTo>
                  <a:lnTo>
                    <a:pt x="1044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3" name="object 12953"/>
            <p:cNvSpPr/>
            <p:nvPr/>
          </p:nvSpPr>
          <p:spPr>
            <a:xfrm>
              <a:off x="12817374" y="5880772"/>
              <a:ext cx="35560" cy="24130"/>
            </a:xfrm>
            <a:custGeom>
              <a:avLst/>
              <a:gdLst/>
              <a:ahLst/>
              <a:cxnLst/>
              <a:rect l="l" t="t" r="r" b="b"/>
              <a:pathLst>
                <a:path w="35559" h="24129">
                  <a:moveTo>
                    <a:pt x="35203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4" name="object 12954"/>
            <p:cNvSpPr/>
            <p:nvPr/>
          </p:nvSpPr>
          <p:spPr>
            <a:xfrm>
              <a:off x="12733845" y="5880771"/>
              <a:ext cx="83820" cy="111760"/>
            </a:xfrm>
            <a:custGeom>
              <a:avLst/>
              <a:gdLst/>
              <a:ahLst/>
              <a:cxnLst/>
              <a:rect l="l" t="t" r="r" b="b"/>
              <a:pathLst>
                <a:path w="83820" h="111760">
                  <a:moveTo>
                    <a:pt x="83526" y="0"/>
                  </a:moveTo>
                  <a:lnTo>
                    <a:pt x="0" y="1114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5" name="object 12955"/>
            <p:cNvSpPr/>
            <p:nvPr/>
          </p:nvSpPr>
          <p:spPr>
            <a:xfrm>
              <a:off x="12739941" y="607098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6" name="object 12956"/>
            <p:cNvSpPr/>
            <p:nvPr/>
          </p:nvSpPr>
          <p:spPr>
            <a:xfrm>
              <a:off x="12770415" y="609627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7" name="object 12957"/>
            <p:cNvSpPr/>
            <p:nvPr/>
          </p:nvSpPr>
          <p:spPr>
            <a:xfrm>
              <a:off x="12800913" y="612155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8" name="object 12958"/>
            <p:cNvSpPr/>
            <p:nvPr/>
          </p:nvSpPr>
          <p:spPr>
            <a:xfrm>
              <a:off x="12831383" y="614685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9" name="object 12959"/>
            <p:cNvSpPr/>
            <p:nvPr/>
          </p:nvSpPr>
          <p:spPr>
            <a:xfrm>
              <a:off x="12861608" y="61486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78"/>
                  </a:moveTo>
                  <a:lnTo>
                    <a:pt x="45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0" name="object 12960"/>
            <p:cNvSpPr/>
            <p:nvPr/>
          </p:nvSpPr>
          <p:spPr>
            <a:xfrm>
              <a:off x="12866145" y="61385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04"/>
                  </a:moveTo>
                  <a:lnTo>
                    <a:pt x="93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1" name="object 12961"/>
            <p:cNvSpPr/>
            <p:nvPr/>
          </p:nvSpPr>
          <p:spPr>
            <a:xfrm>
              <a:off x="12852035" y="611784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02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2" name="object 12962"/>
            <p:cNvSpPr/>
            <p:nvPr/>
          </p:nvSpPr>
          <p:spPr>
            <a:xfrm>
              <a:off x="12817174" y="609901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3" name="object 12963"/>
            <p:cNvSpPr/>
            <p:nvPr/>
          </p:nvSpPr>
          <p:spPr>
            <a:xfrm>
              <a:off x="12782339" y="608014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4" name="object 12964"/>
            <p:cNvSpPr/>
            <p:nvPr/>
          </p:nvSpPr>
          <p:spPr>
            <a:xfrm>
              <a:off x="12753930" y="6064768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015" y="5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5" name="object 12965"/>
            <p:cNvSpPr/>
            <p:nvPr/>
          </p:nvSpPr>
          <p:spPr>
            <a:xfrm>
              <a:off x="12747278" y="606476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64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6" name="object 12966"/>
            <p:cNvSpPr/>
            <p:nvPr/>
          </p:nvSpPr>
          <p:spPr>
            <a:xfrm>
              <a:off x="12725117" y="6071973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12104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7" name="object 12967"/>
            <p:cNvSpPr/>
            <p:nvPr/>
          </p:nvSpPr>
          <p:spPr>
            <a:xfrm>
              <a:off x="12725114" y="607561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0"/>
                  </a:moveTo>
                  <a:lnTo>
                    <a:pt x="4533" y="5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8" name="object 12968"/>
            <p:cNvSpPr/>
            <p:nvPr/>
          </p:nvSpPr>
          <p:spPr>
            <a:xfrm>
              <a:off x="12742120" y="609652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9" name="object 12969"/>
            <p:cNvSpPr/>
            <p:nvPr/>
          </p:nvSpPr>
          <p:spPr>
            <a:xfrm>
              <a:off x="12767098" y="612727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0" name="object 12970"/>
            <p:cNvSpPr/>
            <p:nvPr/>
          </p:nvSpPr>
          <p:spPr>
            <a:xfrm>
              <a:off x="12792098" y="6157996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481" y="153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1" name="object 12971"/>
            <p:cNvSpPr/>
            <p:nvPr/>
          </p:nvSpPr>
          <p:spPr>
            <a:xfrm>
              <a:off x="12817824" y="6173070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0" y="10868"/>
                  </a:moveTo>
                  <a:lnTo>
                    <a:pt x="1655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2" name="object 12972"/>
            <p:cNvSpPr/>
            <p:nvPr/>
          </p:nvSpPr>
          <p:spPr>
            <a:xfrm>
              <a:off x="12833389" y="6149410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3" name="object 12973"/>
            <p:cNvSpPr/>
            <p:nvPr/>
          </p:nvSpPr>
          <p:spPr>
            <a:xfrm>
              <a:off x="12802972" y="6124057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4" name="object 12974"/>
            <p:cNvSpPr/>
            <p:nvPr/>
          </p:nvSpPr>
          <p:spPr>
            <a:xfrm>
              <a:off x="12772548" y="609868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5" name="object 12975"/>
            <p:cNvSpPr/>
            <p:nvPr/>
          </p:nvSpPr>
          <p:spPr>
            <a:xfrm>
              <a:off x="12742117" y="6073309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6" name="object 12976"/>
            <p:cNvSpPr/>
            <p:nvPr/>
          </p:nvSpPr>
          <p:spPr>
            <a:xfrm>
              <a:off x="12709936" y="60763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355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7" name="object 12977"/>
            <p:cNvSpPr/>
            <p:nvPr/>
          </p:nvSpPr>
          <p:spPr>
            <a:xfrm>
              <a:off x="12709939" y="60788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371" y="636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8" name="object 12978"/>
            <p:cNvSpPr/>
            <p:nvPr/>
          </p:nvSpPr>
          <p:spPr>
            <a:xfrm>
              <a:off x="12722590" y="610269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9" name="object 12979"/>
            <p:cNvSpPr/>
            <p:nvPr/>
          </p:nvSpPr>
          <p:spPr>
            <a:xfrm>
              <a:off x="12741156" y="613770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0" name="object 12980"/>
            <p:cNvSpPr/>
            <p:nvPr/>
          </p:nvSpPr>
          <p:spPr>
            <a:xfrm>
              <a:off x="12759722" y="617267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1" name="object 12981"/>
            <p:cNvSpPr/>
            <p:nvPr/>
          </p:nvSpPr>
          <p:spPr>
            <a:xfrm>
              <a:off x="12780590" y="6193074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7989"/>
                  </a:moveTo>
                  <a:lnTo>
                    <a:pt x="18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2" name="object 12982"/>
            <p:cNvSpPr/>
            <p:nvPr/>
          </p:nvSpPr>
          <p:spPr>
            <a:xfrm>
              <a:off x="12799848" y="616860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3" name="object 12983"/>
            <p:cNvSpPr/>
            <p:nvPr/>
          </p:nvSpPr>
          <p:spPr>
            <a:xfrm>
              <a:off x="12774921" y="613783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4" name="object 12984"/>
            <p:cNvSpPr/>
            <p:nvPr/>
          </p:nvSpPr>
          <p:spPr>
            <a:xfrm>
              <a:off x="12749960" y="610704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5" name="object 12985"/>
            <p:cNvSpPr/>
            <p:nvPr/>
          </p:nvSpPr>
          <p:spPr>
            <a:xfrm>
              <a:off x="12725033" y="607627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6" name="object 12986"/>
            <p:cNvSpPr/>
            <p:nvPr/>
          </p:nvSpPr>
          <p:spPr>
            <a:xfrm>
              <a:off x="12694545" y="607895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4826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7" name="object 12987"/>
            <p:cNvSpPr/>
            <p:nvPr/>
          </p:nvSpPr>
          <p:spPr>
            <a:xfrm>
              <a:off x="12694541" y="60809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1413" y="4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8" name="object 12988"/>
            <p:cNvSpPr/>
            <p:nvPr/>
          </p:nvSpPr>
          <p:spPr>
            <a:xfrm>
              <a:off x="12701671" y="610455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3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9" name="object 12989"/>
            <p:cNvSpPr/>
            <p:nvPr/>
          </p:nvSpPr>
          <p:spPr>
            <a:xfrm>
              <a:off x="12713107" y="6142449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5748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0" name="object 12990"/>
            <p:cNvSpPr/>
            <p:nvPr/>
          </p:nvSpPr>
          <p:spPr>
            <a:xfrm>
              <a:off x="12724569" y="6180374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1" name="object 12991"/>
            <p:cNvSpPr/>
            <p:nvPr/>
          </p:nvSpPr>
          <p:spPr>
            <a:xfrm>
              <a:off x="12738730" y="6208149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5245"/>
                  </a:moveTo>
                  <a:lnTo>
                    <a:pt x="1908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2" name="object 12992"/>
            <p:cNvSpPr/>
            <p:nvPr/>
          </p:nvSpPr>
          <p:spPr>
            <a:xfrm>
              <a:off x="12765193" y="6184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56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3" name="object 12993"/>
            <p:cNvSpPr/>
            <p:nvPr/>
          </p:nvSpPr>
          <p:spPr>
            <a:xfrm>
              <a:off x="12746648" y="6149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4" name="object 12994"/>
            <p:cNvSpPr/>
            <p:nvPr/>
          </p:nvSpPr>
          <p:spPr>
            <a:xfrm>
              <a:off x="12728113" y="6114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77" y="17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5" name="object 12995"/>
            <p:cNvSpPr/>
            <p:nvPr/>
          </p:nvSpPr>
          <p:spPr>
            <a:xfrm>
              <a:off x="12709563" y="607935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6" name="object 12996"/>
            <p:cNvSpPr/>
            <p:nvPr/>
          </p:nvSpPr>
          <p:spPr>
            <a:xfrm>
              <a:off x="12649959" y="6220055"/>
              <a:ext cx="20320" cy="635"/>
            </a:xfrm>
            <a:custGeom>
              <a:avLst/>
              <a:gdLst/>
              <a:ahLst/>
              <a:cxnLst/>
              <a:rect l="l" t="t" r="r" b="b"/>
              <a:pathLst>
                <a:path w="20320" h="635">
                  <a:moveTo>
                    <a:pt x="0" y="0"/>
                  </a:moveTo>
                  <a:lnTo>
                    <a:pt x="19779" y="58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7" name="object 12997"/>
            <p:cNvSpPr/>
            <p:nvPr/>
          </p:nvSpPr>
          <p:spPr>
            <a:xfrm>
              <a:off x="12689543" y="622010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73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8" name="object 12998"/>
            <p:cNvSpPr/>
            <p:nvPr/>
          </p:nvSpPr>
          <p:spPr>
            <a:xfrm>
              <a:off x="12690316" y="620281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675" y="17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9" name="object 12999"/>
            <p:cNvSpPr/>
            <p:nvPr/>
          </p:nvSpPr>
          <p:spPr>
            <a:xfrm>
              <a:off x="12686452" y="6163414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0" name="object 13000"/>
            <p:cNvSpPr/>
            <p:nvPr/>
          </p:nvSpPr>
          <p:spPr>
            <a:xfrm>
              <a:off x="12682590" y="612400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1" name="object 13001"/>
            <p:cNvSpPr/>
            <p:nvPr/>
          </p:nvSpPr>
          <p:spPr>
            <a:xfrm>
              <a:off x="12678704" y="60845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2" name="object 13002"/>
            <p:cNvSpPr/>
            <p:nvPr/>
          </p:nvSpPr>
          <p:spPr>
            <a:xfrm>
              <a:off x="12661345" y="6084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58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3" name="object 13003"/>
            <p:cNvSpPr/>
            <p:nvPr/>
          </p:nvSpPr>
          <p:spPr>
            <a:xfrm>
              <a:off x="12657485" y="612361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4" name="object 13004"/>
            <p:cNvSpPr/>
            <p:nvPr/>
          </p:nvSpPr>
          <p:spPr>
            <a:xfrm>
              <a:off x="12653628" y="616301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5" name="object 13005"/>
            <p:cNvSpPr/>
            <p:nvPr/>
          </p:nvSpPr>
          <p:spPr>
            <a:xfrm>
              <a:off x="12649963" y="6202453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27" y="0"/>
                  </a:moveTo>
                  <a:lnTo>
                    <a:pt x="0" y="17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6" name="object 13006"/>
            <p:cNvSpPr/>
            <p:nvPr/>
          </p:nvSpPr>
          <p:spPr>
            <a:xfrm>
              <a:off x="12566662" y="6203118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0"/>
                  </a:moveTo>
                  <a:lnTo>
                    <a:pt x="19088" y="52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7" name="object 13007"/>
            <p:cNvSpPr/>
            <p:nvPr/>
          </p:nvSpPr>
          <p:spPr>
            <a:xfrm>
              <a:off x="12604833" y="621369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251" y="6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8" name="object 13008"/>
            <p:cNvSpPr/>
            <p:nvPr/>
          </p:nvSpPr>
          <p:spPr>
            <a:xfrm>
              <a:off x="12607085" y="61976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0" y="16701"/>
                  </a:moveTo>
                  <a:lnTo>
                    <a:pt x="504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9" name="object 13009"/>
            <p:cNvSpPr/>
            <p:nvPr/>
          </p:nvSpPr>
          <p:spPr>
            <a:xfrm>
              <a:off x="12617876" y="615970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0" name="object 13010"/>
            <p:cNvSpPr/>
            <p:nvPr/>
          </p:nvSpPr>
          <p:spPr>
            <a:xfrm>
              <a:off x="12629340" y="61217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1" name="object 13011"/>
            <p:cNvSpPr/>
            <p:nvPr/>
          </p:nvSpPr>
          <p:spPr>
            <a:xfrm>
              <a:off x="12640801" y="60838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2" name="object 13012"/>
            <p:cNvSpPr/>
            <p:nvPr/>
          </p:nvSpPr>
          <p:spPr>
            <a:xfrm>
              <a:off x="12622528" y="608039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3" name="object 13013"/>
            <p:cNvSpPr/>
            <p:nvPr/>
          </p:nvSpPr>
          <p:spPr>
            <a:xfrm>
              <a:off x="12603948" y="611536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98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4" name="object 13014"/>
            <p:cNvSpPr/>
            <p:nvPr/>
          </p:nvSpPr>
          <p:spPr>
            <a:xfrm>
              <a:off x="12585373" y="615037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5" name="object 13015"/>
            <p:cNvSpPr/>
            <p:nvPr/>
          </p:nvSpPr>
          <p:spPr>
            <a:xfrm>
              <a:off x="12566805" y="6185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6" name="object 13016"/>
            <p:cNvSpPr/>
            <p:nvPr/>
          </p:nvSpPr>
          <p:spPr>
            <a:xfrm>
              <a:off x="12527772" y="6185917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093" y="804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7" name="object 13017"/>
            <p:cNvSpPr/>
            <p:nvPr/>
          </p:nvSpPr>
          <p:spPr>
            <a:xfrm>
              <a:off x="12563962" y="6202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73" y="89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8" name="object 13018"/>
            <p:cNvSpPr/>
            <p:nvPr/>
          </p:nvSpPr>
          <p:spPr>
            <a:xfrm>
              <a:off x="12566044" y="61874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496"/>
                  </a:moveTo>
                  <a:lnTo>
                    <a:pt x="821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9" name="object 13019"/>
            <p:cNvSpPr/>
            <p:nvPr/>
          </p:nvSpPr>
          <p:spPr>
            <a:xfrm>
              <a:off x="12583567" y="615245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0" name="object 13020"/>
            <p:cNvSpPr/>
            <p:nvPr/>
          </p:nvSpPr>
          <p:spPr>
            <a:xfrm>
              <a:off x="12602161" y="611746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1" name="object 13021"/>
            <p:cNvSpPr/>
            <p:nvPr/>
          </p:nvSpPr>
          <p:spPr>
            <a:xfrm>
              <a:off x="12620771" y="6082499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96"/>
                  </a:moveTo>
                  <a:lnTo>
                    <a:pt x="928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2" name="object 13022"/>
            <p:cNvSpPr/>
            <p:nvPr/>
          </p:nvSpPr>
          <p:spPr>
            <a:xfrm>
              <a:off x="12604559" y="6076082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02" y="0"/>
                  </a:moveTo>
                  <a:lnTo>
                    <a:pt x="0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3" name="object 13023"/>
            <p:cNvSpPr/>
            <p:nvPr/>
          </p:nvSpPr>
          <p:spPr>
            <a:xfrm>
              <a:off x="12579524" y="610677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33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4" name="object 13024"/>
            <p:cNvSpPr/>
            <p:nvPr/>
          </p:nvSpPr>
          <p:spPr>
            <a:xfrm>
              <a:off x="12554578" y="613751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5" name="object 13025"/>
            <p:cNvSpPr/>
            <p:nvPr/>
          </p:nvSpPr>
          <p:spPr>
            <a:xfrm>
              <a:off x="12529622" y="6168264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6" name="object 13026"/>
            <p:cNvSpPr/>
            <p:nvPr/>
          </p:nvSpPr>
          <p:spPr>
            <a:xfrm>
              <a:off x="12492249" y="6162550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0"/>
                  </a:moveTo>
                  <a:lnTo>
                    <a:pt x="16512" y="109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7" name="object 13027"/>
            <p:cNvSpPr/>
            <p:nvPr/>
          </p:nvSpPr>
          <p:spPr>
            <a:xfrm>
              <a:off x="12525295" y="61843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21" y="12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8" name="object 13028"/>
            <p:cNvSpPr/>
            <p:nvPr/>
          </p:nvSpPr>
          <p:spPr>
            <a:xfrm>
              <a:off x="12527124" y="617192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0" y="13643"/>
                  </a:moveTo>
                  <a:lnTo>
                    <a:pt x="1114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9" name="object 13029"/>
            <p:cNvSpPr/>
            <p:nvPr/>
          </p:nvSpPr>
          <p:spPr>
            <a:xfrm>
              <a:off x="12550769" y="6141241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39"/>
                  </a:moveTo>
                  <a:lnTo>
                    <a:pt x="1249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0" name="object 13030"/>
            <p:cNvSpPr/>
            <p:nvPr/>
          </p:nvSpPr>
          <p:spPr>
            <a:xfrm>
              <a:off x="12575795" y="611053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1" name="object 13031"/>
            <p:cNvSpPr/>
            <p:nvPr/>
          </p:nvSpPr>
          <p:spPr>
            <a:xfrm>
              <a:off x="12600820" y="607984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2" name="object 13032"/>
            <p:cNvSpPr/>
            <p:nvPr/>
          </p:nvSpPr>
          <p:spPr>
            <a:xfrm>
              <a:off x="12602600" y="6070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95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3" name="object 13033"/>
            <p:cNvSpPr/>
            <p:nvPr/>
          </p:nvSpPr>
          <p:spPr>
            <a:xfrm>
              <a:off x="12587995" y="6070983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606" y="0"/>
                  </a:moveTo>
                  <a:lnTo>
                    <a:pt x="0" y="1210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4" name="object 13034"/>
            <p:cNvSpPr/>
            <p:nvPr/>
          </p:nvSpPr>
          <p:spPr>
            <a:xfrm>
              <a:off x="12557479" y="60957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45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5" name="object 13035"/>
            <p:cNvSpPr/>
            <p:nvPr/>
          </p:nvSpPr>
          <p:spPr>
            <a:xfrm>
              <a:off x="12527004" y="612098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6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6" name="object 13036"/>
            <p:cNvSpPr/>
            <p:nvPr/>
          </p:nvSpPr>
          <p:spPr>
            <a:xfrm>
              <a:off x="12496554" y="614631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7" name="object 13037"/>
            <p:cNvSpPr/>
            <p:nvPr/>
          </p:nvSpPr>
          <p:spPr>
            <a:xfrm>
              <a:off x="12461675" y="6132744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70" h="14604">
                  <a:moveTo>
                    <a:pt x="0" y="0"/>
                  </a:moveTo>
                  <a:lnTo>
                    <a:pt x="13444" y="14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8" name="object 13038"/>
            <p:cNvSpPr/>
            <p:nvPr/>
          </p:nvSpPr>
          <p:spPr>
            <a:xfrm>
              <a:off x="12489849" y="616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8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9" name="object 13039"/>
            <p:cNvSpPr/>
            <p:nvPr/>
          </p:nvSpPr>
          <p:spPr>
            <a:xfrm>
              <a:off x="12491631" y="61509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099"/>
                  </a:moveTo>
                  <a:lnTo>
                    <a:pt x="134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0" name="object 13040"/>
            <p:cNvSpPr/>
            <p:nvPr/>
          </p:nvSpPr>
          <p:spPr>
            <a:xfrm>
              <a:off x="12520343" y="612574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596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1" name="object 13041"/>
            <p:cNvSpPr/>
            <p:nvPr/>
          </p:nvSpPr>
          <p:spPr>
            <a:xfrm>
              <a:off x="12550892" y="6100520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617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2" name="object 13042"/>
            <p:cNvSpPr/>
            <p:nvPr/>
          </p:nvSpPr>
          <p:spPr>
            <a:xfrm>
              <a:off x="12581440" y="60753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596"/>
                  </a:moveTo>
                  <a:lnTo>
                    <a:pt x="1524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3" name="object 13043"/>
            <p:cNvSpPr/>
            <p:nvPr/>
          </p:nvSpPr>
          <p:spPr>
            <a:xfrm>
              <a:off x="12588445" y="60647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52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4" name="object 13044"/>
            <p:cNvSpPr/>
            <p:nvPr/>
          </p:nvSpPr>
          <p:spPr>
            <a:xfrm>
              <a:off x="12572977" y="6064699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465" y="0"/>
                  </a:moveTo>
                  <a:lnTo>
                    <a:pt x="0" y="826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5" name="object 13045"/>
            <p:cNvSpPr/>
            <p:nvPr/>
          </p:nvSpPr>
          <p:spPr>
            <a:xfrm>
              <a:off x="12538064" y="6082317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4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6" name="object 13046"/>
            <p:cNvSpPr/>
            <p:nvPr/>
          </p:nvSpPr>
          <p:spPr>
            <a:xfrm>
              <a:off x="12503162" y="610101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7" name="object 13047"/>
            <p:cNvSpPr/>
            <p:nvPr/>
          </p:nvSpPr>
          <p:spPr>
            <a:xfrm>
              <a:off x="12468283" y="611979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8" name="object 13048"/>
            <p:cNvSpPr/>
            <p:nvPr/>
          </p:nvSpPr>
          <p:spPr>
            <a:xfrm>
              <a:off x="12438433" y="609652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633" y="172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9" name="object 13049"/>
            <p:cNvSpPr/>
            <p:nvPr/>
          </p:nvSpPr>
          <p:spPr>
            <a:xfrm>
              <a:off x="12459573" y="61299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12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0" name="object 13050"/>
            <p:cNvSpPr/>
            <p:nvPr/>
          </p:nvSpPr>
          <p:spPr>
            <a:xfrm>
              <a:off x="12461133" y="61239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0" y="8073"/>
                  </a:moveTo>
                  <a:lnTo>
                    <a:pt x="151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1" name="object 13051"/>
            <p:cNvSpPr/>
            <p:nvPr/>
          </p:nvSpPr>
          <p:spPr>
            <a:xfrm>
              <a:off x="12493757" y="61053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2" name="object 13052"/>
            <p:cNvSpPr/>
            <p:nvPr/>
          </p:nvSpPr>
          <p:spPr>
            <a:xfrm>
              <a:off x="12528710" y="608675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3" name="object 13053"/>
            <p:cNvSpPr/>
            <p:nvPr/>
          </p:nvSpPr>
          <p:spPr>
            <a:xfrm>
              <a:off x="12563664" y="606811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30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4" name="object 13054"/>
            <p:cNvSpPr/>
            <p:nvPr/>
          </p:nvSpPr>
          <p:spPr>
            <a:xfrm>
              <a:off x="12575550" y="60561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5" name="object 13055"/>
            <p:cNvSpPr/>
            <p:nvPr/>
          </p:nvSpPr>
          <p:spPr>
            <a:xfrm>
              <a:off x="12559432" y="6056101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6114" y="0"/>
                  </a:moveTo>
                  <a:lnTo>
                    <a:pt x="0" y="4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6" name="object 13056"/>
            <p:cNvSpPr/>
            <p:nvPr/>
          </p:nvSpPr>
          <p:spPr>
            <a:xfrm>
              <a:off x="12521436" y="6066455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7" name="object 13057"/>
            <p:cNvSpPr/>
            <p:nvPr/>
          </p:nvSpPr>
          <p:spPr>
            <a:xfrm>
              <a:off x="12483439" y="607766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8" name="object 13058"/>
            <p:cNvSpPr/>
            <p:nvPr/>
          </p:nvSpPr>
          <p:spPr>
            <a:xfrm>
              <a:off x="12445432" y="6088858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5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9" name="object 13059"/>
            <p:cNvSpPr/>
            <p:nvPr/>
          </p:nvSpPr>
          <p:spPr>
            <a:xfrm>
              <a:off x="12425533" y="6055266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0" y="0"/>
                  </a:moveTo>
                  <a:lnTo>
                    <a:pt x="4502" y="1927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0" name="object 13060"/>
            <p:cNvSpPr/>
            <p:nvPr/>
          </p:nvSpPr>
          <p:spPr>
            <a:xfrm>
              <a:off x="12437020" y="60930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036" y="2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1" name="object 13061"/>
            <p:cNvSpPr/>
            <p:nvPr/>
          </p:nvSpPr>
          <p:spPr>
            <a:xfrm>
              <a:off x="12438061" y="6090982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0" y="4732"/>
                  </a:moveTo>
                  <a:lnTo>
                    <a:pt x="1626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2" name="object 13062"/>
            <p:cNvSpPr/>
            <p:nvPr/>
          </p:nvSpPr>
          <p:spPr>
            <a:xfrm>
              <a:off x="12473337" y="607988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3" name="object 13063"/>
            <p:cNvSpPr/>
            <p:nvPr/>
          </p:nvSpPr>
          <p:spPr>
            <a:xfrm>
              <a:off x="12511359" y="6068823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28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4" name="object 13064"/>
            <p:cNvSpPr/>
            <p:nvPr/>
          </p:nvSpPr>
          <p:spPr>
            <a:xfrm>
              <a:off x="12549404" y="6057734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5" name="object 13065"/>
            <p:cNvSpPr/>
            <p:nvPr/>
          </p:nvSpPr>
          <p:spPr>
            <a:xfrm>
              <a:off x="12565593" y="6044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6" name="object 13066"/>
            <p:cNvSpPr/>
            <p:nvPr/>
          </p:nvSpPr>
          <p:spPr>
            <a:xfrm>
              <a:off x="12547993" y="604432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601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7" name="object 13067"/>
            <p:cNvSpPr/>
            <p:nvPr/>
          </p:nvSpPr>
          <p:spPr>
            <a:xfrm>
              <a:off x="12508509" y="604724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58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8" name="object 13068"/>
            <p:cNvSpPr/>
            <p:nvPr/>
          </p:nvSpPr>
          <p:spPr>
            <a:xfrm>
              <a:off x="12469029" y="605031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9" name="object 13069"/>
            <p:cNvSpPr/>
            <p:nvPr/>
          </p:nvSpPr>
          <p:spPr>
            <a:xfrm>
              <a:off x="12429548" y="60534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0" name="object 13070"/>
            <p:cNvSpPr/>
            <p:nvPr/>
          </p:nvSpPr>
          <p:spPr>
            <a:xfrm>
              <a:off x="12423729" y="603256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1507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1" name="object 13071"/>
            <p:cNvSpPr/>
            <p:nvPr/>
          </p:nvSpPr>
          <p:spPr>
            <a:xfrm>
              <a:off x="12442939" y="605167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2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2" name="object 13072"/>
            <p:cNvSpPr/>
            <p:nvPr/>
          </p:nvSpPr>
          <p:spPr>
            <a:xfrm>
              <a:off x="12482420" y="604867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486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3" name="object 13073"/>
            <p:cNvSpPr/>
            <p:nvPr/>
          </p:nvSpPr>
          <p:spPr>
            <a:xfrm>
              <a:off x="12521905" y="604565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4" name="object 13074"/>
            <p:cNvSpPr/>
            <p:nvPr/>
          </p:nvSpPr>
          <p:spPr>
            <a:xfrm>
              <a:off x="12561412" y="604385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93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5" name="object 13075"/>
            <p:cNvSpPr/>
            <p:nvPr/>
          </p:nvSpPr>
          <p:spPr>
            <a:xfrm>
              <a:off x="12564751" y="60426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6" name="object 13076"/>
            <p:cNvSpPr/>
            <p:nvPr/>
          </p:nvSpPr>
          <p:spPr>
            <a:xfrm>
              <a:off x="12562651" y="6030127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104" y="125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7" name="object 13077"/>
            <p:cNvSpPr/>
            <p:nvPr/>
          </p:nvSpPr>
          <p:spPr>
            <a:xfrm>
              <a:off x="12562649" y="6029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8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8" name="object 13078"/>
            <p:cNvSpPr/>
            <p:nvPr/>
          </p:nvSpPr>
          <p:spPr>
            <a:xfrm>
              <a:off x="12561730" y="60292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1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9" name="object 13079"/>
            <p:cNvSpPr/>
            <p:nvPr/>
          </p:nvSpPr>
          <p:spPr>
            <a:xfrm>
              <a:off x="12522426" y="602434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0" name="object 13080"/>
            <p:cNvSpPr/>
            <p:nvPr/>
          </p:nvSpPr>
          <p:spPr>
            <a:xfrm>
              <a:off x="12499354" y="6021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413" y="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1" name="object 13081"/>
            <p:cNvSpPr/>
            <p:nvPr/>
          </p:nvSpPr>
          <p:spPr>
            <a:xfrm>
              <a:off x="12483122" y="6019515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229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2" name="object 13082"/>
            <p:cNvSpPr/>
            <p:nvPr/>
          </p:nvSpPr>
          <p:spPr>
            <a:xfrm>
              <a:off x="12443779" y="601476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3" name="object 13083"/>
            <p:cNvSpPr/>
            <p:nvPr/>
          </p:nvSpPr>
          <p:spPr>
            <a:xfrm>
              <a:off x="12423728" y="6013529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361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4" name="object 13084"/>
            <p:cNvSpPr/>
            <p:nvPr/>
          </p:nvSpPr>
          <p:spPr>
            <a:xfrm>
              <a:off x="12430238" y="5971493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4" h="19050">
                  <a:moveTo>
                    <a:pt x="6931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5" name="object 13085"/>
            <p:cNvSpPr/>
            <p:nvPr/>
          </p:nvSpPr>
          <p:spPr>
            <a:xfrm>
              <a:off x="12425241" y="60093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65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6" name="object 13086"/>
            <p:cNvSpPr/>
            <p:nvPr/>
          </p:nvSpPr>
          <p:spPr>
            <a:xfrm>
              <a:off x="12425239" y="601191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0" y="0"/>
                  </a:moveTo>
                  <a:lnTo>
                    <a:pt x="17057" y="2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7" name="object 13087"/>
            <p:cNvSpPr/>
            <p:nvPr/>
          </p:nvSpPr>
          <p:spPr>
            <a:xfrm>
              <a:off x="12461947" y="601639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4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8" name="object 13088"/>
            <p:cNvSpPr/>
            <p:nvPr/>
          </p:nvSpPr>
          <p:spPr>
            <a:xfrm>
              <a:off x="12501259" y="602122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9" name="object 13089"/>
            <p:cNvSpPr/>
            <p:nvPr/>
          </p:nvSpPr>
          <p:spPr>
            <a:xfrm>
              <a:off x="12540570" y="602603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4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0" name="object 13090"/>
            <p:cNvSpPr/>
            <p:nvPr/>
          </p:nvSpPr>
          <p:spPr>
            <a:xfrm>
              <a:off x="12548247" y="600845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1" name="object 13091"/>
            <p:cNvSpPr/>
            <p:nvPr/>
          </p:nvSpPr>
          <p:spPr>
            <a:xfrm>
              <a:off x="12510667" y="5995950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2" name="object 13092"/>
            <p:cNvSpPr/>
            <p:nvPr/>
          </p:nvSpPr>
          <p:spPr>
            <a:xfrm>
              <a:off x="12473093" y="5983449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3" name="object 13093"/>
            <p:cNvSpPr/>
            <p:nvPr/>
          </p:nvSpPr>
          <p:spPr>
            <a:xfrm>
              <a:off x="12437174" y="597149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7098" y="5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4" name="object 13094"/>
            <p:cNvSpPr/>
            <p:nvPr/>
          </p:nvSpPr>
          <p:spPr>
            <a:xfrm>
              <a:off x="12569630" y="60051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9905"/>
                  </a:moveTo>
                  <a:lnTo>
                    <a:pt x="1121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5" name="object 13095"/>
            <p:cNvSpPr/>
            <p:nvPr/>
          </p:nvSpPr>
          <p:spPr>
            <a:xfrm>
              <a:off x="12576635" y="600275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209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6" name="object 13096"/>
            <p:cNvSpPr/>
            <p:nvPr/>
          </p:nvSpPr>
          <p:spPr>
            <a:xfrm>
              <a:off x="12542386" y="598287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7" name="object 13097"/>
            <p:cNvSpPr/>
            <p:nvPr/>
          </p:nvSpPr>
          <p:spPr>
            <a:xfrm>
              <a:off x="12508125" y="59630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8" name="object 13098"/>
            <p:cNvSpPr/>
            <p:nvPr/>
          </p:nvSpPr>
          <p:spPr>
            <a:xfrm>
              <a:off x="12473866" y="594311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9" name="object 13099"/>
            <p:cNvSpPr/>
            <p:nvPr/>
          </p:nvSpPr>
          <p:spPr>
            <a:xfrm>
              <a:off x="12447495" y="593775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10219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0" name="object 13100"/>
            <p:cNvSpPr/>
            <p:nvPr/>
          </p:nvSpPr>
          <p:spPr>
            <a:xfrm>
              <a:off x="12446499" y="59522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94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1" name="object 13101"/>
            <p:cNvSpPr/>
            <p:nvPr/>
          </p:nvSpPr>
          <p:spPr>
            <a:xfrm>
              <a:off x="12438108" y="597110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63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2" name="object 13102"/>
            <p:cNvSpPr/>
            <p:nvPr/>
          </p:nvSpPr>
          <p:spPr>
            <a:xfrm>
              <a:off x="12475661" y="598367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3" name="object 13103"/>
            <p:cNvSpPr/>
            <p:nvPr/>
          </p:nvSpPr>
          <p:spPr>
            <a:xfrm>
              <a:off x="12513213" y="5996225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84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4" name="object 13104"/>
            <p:cNvSpPr/>
            <p:nvPr/>
          </p:nvSpPr>
          <p:spPr>
            <a:xfrm>
              <a:off x="12550790" y="6008771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5" name="object 13105"/>
            <p:cNvSpPr/>
            <p:nvPr/>
          </p:nvSpPr>
          <p:spPr>
            <a:xfrm>
              <a:off x="12581215" y="59976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256"/>
                  </a:moveTo>
                  <a:lnTo>
                    <a:pt x="1319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6" name="object 13106"/>
            <p:cNvSpPr/>
            <p:nvPr/>
          </p:nvSpPr>
          <p:spPr>
            <a:xfrm>
              <a:off x="12590862" y="599451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549" y="3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7" name="object 13107"/>
            <p:cNvSpPr/>
            <p:nvPr/>
          </p:nvSpPr>
          <p:spPr>
            <a:xfrm>
              <a:off x="12561319" y="596815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8" name="object 13108"/>
            <p:cNvSpPr/>
            <p:nvPr/>
          </p:nvSpPr>
          <p:spPr>
            <a:xfrm>
              <a:off x="12531761" y="5941789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9" name="object 13109"/>
            <p:cNvSpPr/>
            <p:nvPr/>
          </p:nvSpPr>
          <p:spPr>
            <a:xfrm>
              <a:off x="12502201" y="59154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0" name="object 13110"/>
            <p:cNvSpPr/>
            <p:nvPr/>
          </p:nvSpPr>
          <p:spPr>
            <a:xfrm>
              <a:off x="12474281" y="590683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13140" y="0"/>
                  </a:moveTo>
                  <a:lnTo>
                    <a:pt x="0" y="118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1" name="object 13111"/>
            <p:cNvSpPr/>
            <p:nvPr/>
          </p:nvSpPr>
          <p:spPr>
            <a:xfrm>
              <a:off x="12472883" y="5918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2" y="0"/>
                  </a:moveTo>
                  <a:lnTo>
                    <a:pt x="0" y="1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2" name="object 13112"/>
            <p:cNvSpPr/>
            <p:nvPr/>
          </p:nvSpPr>
          <p:spPr>
            <a:xfrm>
              <a:off x="12460810" y="593480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0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3" name="object 13113"/>
            <p:cNvSpPr/>
            <p:nvPr/>
          </p:nvSpPr>
          <p:spPr>
            <a:xfrm>
              <a:off x="12495020" y="595473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4" name="object 13114"/>
            <p:cNvSpPr/>
            <p:nvPr/>
          </p:nvSpPr>
          <p:spPr>
            <a:xfrm>
              <a:off x="12529258" y="597466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098" y="996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5" name="object 13115"/>
            <p:cNvSpPr/>
            <p:nvPr/>
          </p:nvSpPr>
          <p:spPr>
            <a:xfrm>
              <a:off x="12563467" y="5994614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6" name="object 13116"/>
            <p:cNvSpPr/>
            <p:nvPr/>
          </p:nvSpPr>
          <p:spPr>
            <a:xfrm>
              <a:off x="12509037" y="5880617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6407" y="0"/>
                  </a:moveTo>
                  <a:lnTo>
                    <a:pt x="0" y="1104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7" name="object 13117"/>
            <p:cNvSpPr/>
            <p:nvPr/>
          </p:nvSpPr>
          <p:spPr>
            <a:xfrm>
              <a:off x="12490490" y="5902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104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8" name="object 13118"/>
            <p:cNvSpPr/>
            <p:nvPr/>
          </p:nvSpPr>
          <p:spPr>
            <a:xfrm>
              <a:off x="12490492" y="590411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0" y="0"/>
                  </a:moveTo>
                  <a:lnTo>
                    <a:pt x="12900" y="115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9" name="object 13119"/>
            <p:cNvSpPr/>
            <p:nvPr/>
          </p:nvSpPr>
          <p:spPr>
            <a:xfrm>
              <a:off x="12518140" y="592884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74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0" name="object 13120"/>
            <p:cNvSpPr/>
            <p:nvPr/>
          </p:nvSpPr>
          <p:spPr>
            <a:xfrm>
              <a:off x="12547672" y="595525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1" name="object 13121"/>
            <p:cNvSpPr/>
            <p:nvPr/>
          </p:nvSpPr>
          <p:spPr>
            <a:xfrm>
              <a:off x="12577206" y="598164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2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2" name="object 13122"/>
            <p:cNvSpPr/>
            <p:nvPr/>
          </p:nvSpPr>
          <p:spPr>
            <a:xfrm>
              <a:off x="12596566" y="597560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5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3" name="object 13123"/>
            <p:cNvSpPr/>
            <p:nvPr/>
          </p:nvSpPr>
          <p:spPr>
            <a:xfrm>
              <a:off x="12572818" y="5943890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4" name="object 13124"/>
            <p:cNvSpPr/>
            <p:nvPr/>
          </p:nvSpPr>
          <p:spPr>
            <a:xfrm>
              <a:off x="12549079" y="591218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5" name="object 13125"/>
            <p:cNvSpPr/>
            <p:nvPr/>
          </p:nvSpPr>
          <p:spPr>
            <a:xfrm>
              <a:off x="12525447" y="588061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779" y="1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6" name="object 13126"/>
            <p:cNvSpPr/>
            <p:nvPr/>
          </p:nvSpPr>
          <p:spPr>
            <a:xfrm>
              <a:off x="12748730" y="5997931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0"/>
                  </a:moveTo>
                  <a:lnTo>
                    <a:pt x="12962" y="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7" name="object 13127"/>
            <p:cNvSpPr/>
            <p:nvPr/>
          </p:nvSpPr>
          <p:spPr>
            <a:xfrm>
              <a:off x="12761699" y="5934929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259"/>
                  </a:moveTo>
                  <a:lnTo>
                    <a:pt x="1211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8" name="object 13128"/>
            <p:cNvSpPr/>
            <p:nvPr/>
          </p:nvSpPr>
          <p:spPr>
            <a:xfrm>
              <a:off x="12868764" y="5919206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14062" y="1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9" name="object 13129"/>
            <p:cNvSpPr/>
            <p:nvPr/>
          </p:nvSpPr>
          <p:spPr>
            <a:xfrm>
              <a:off x="12853151" y="590499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612" y="14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0" name="object 13130"/>
            <p:cNvSpPr/>
            <p:nvPr/>
          </p:nvSpPr>
          <p:spPr>
            <a:xfrm>
              <a:off x="12748731" y="5905000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104415" y="0"/>
                  </a:moveTo>
                  <a:lnTo>
                    <a:pt x="0" y="929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1" name="object 13131"/>
            <p:cNvSpPr/>
            <p:nvPr/>
          </p:nvSpPr>
          <p:spPr>
            <a:xfrm>
              <a:off x="12779523" y="6029911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34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2" name="object 13132"/>
            <p:cNvSpPr/>
            <p:nvPr/>
          </p:nvSpPr>
          <p:spPr>
            <a:xfrm>
              <a:off x="12776970" y="603734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554" y="0"/>
                  </a:moveTo>
                  <a:lnTo>
                    <a:pt x="0" y="6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3" name="object 13133"/>
            <p:cNvSpPr/>
            <p:nvPr/>
          </p:nvSpPr>
          <p:spPr>
            <a:xfrm>
              <a:off x="12776975" y="6044324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0" y="0"/>
                  </a:moveTo>
                  <a:lnTo>
                    <a:pt x="140058" y="10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4" name="object 13134"/>
            <p:cNvSpPr/>
            <p:nvPr/>
          </p:nvSpPr>
          <p:spPr>
            <a:xfrm>
              <a:off x="12917032" y="603256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2270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5" name="object 13135"/>
            <p:cNvSpPr/>
            <p:nvPr/>
          </p:nvSpPr>
          <p:spPr>
            <a:xfrm>
              <a:off x="12917484" y="601309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1329" y="19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6" name="object 13136"/>
            <p:cNvSpPr/>
            <p:nvPr/>
          </p:nvSpPr>
          <p:spPr>
            <a:xfrm>
              <a:off x="12779875" y="6013102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137608" y="0"/>
                  </a:moveTo>
                  <a:lnTo>
                    <a:pt x="0" y="16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7" name="object 13137"/>
            <p:cNvSpPr/>
            <p:nvPr/>
          </p:nvSpPr>
          <p:spPr>
            <a:xfrm>
              <a:off x="12773584" y="6015832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0"/>
                  </a:moveTo>
                  <a:lnTo>
                    <a:pt x="6209" y="13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8" name="object 13138"/>
            <p:cNvSpPr/>
            <p:nvPr/>
          </p:nvSpPr>
          <p:spPr>
            <a:xfrm>
              <a:off x="12779797" y="6012511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0" y="16837"/>
                  </a:moveTo>
                  <a:lnTo>
                    <a:pt x="1376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9" name="object 13139"/>
            <p:cNvSpPr/>
            <p:nvPr/>
          </p:nvSpPr>
          <p:spPr>
            <a:xfrm>
              <a:off x="12912926" y="5991865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81" y="20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0" name="object 13140"/>
            <p:cNvSpPr/>
            <p:nvPr/>
          </p:nvSpPr>
          <p:spPr>
            <a:xfrm>
              <a:off x="12905621" y="5972056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20" h="20320">
                  <a:moveTo>
                    <a:pt x="7308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1" name="object 13141"/>
            <p:cNvSpPr/>
            <p:nvPr/>
          </p:nvSpPr>
          <p:spPr>
            <a:xfrm>
              <a:off x="12773584" y="5972065"/>
              <a:ext cx="132080" cy="43815"/>
            </a:xfrm>
            <a:custGeom>
              <a:avLst/>
              <a:gdLst/>
              <a:ahLst/>
              <a:cxnLst/>
              <a:rect l="l" t="t" r="r" b="b"/>
              <a:pathLst>
                <a:path w="132079" h="43814">
                  <a:moveTo>
                    <a:pt x="132037" y="0"/>
                  </a:moveTo>
                  <a:lnTo>
                    <a:pt x="0" y="4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2" name="object 13142"/>
            <p:cNvSpPr/>
            <p:nvPr/>
          </p:nvSpPr>
          <p:spPr>
            <a:xfrm>
              <a:off x="12761999" y="60053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0"/>
                  </a:moveTo>
                  <a:lnTo>
                    <a:pt x="11266" y="10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3" name="object 13143"/>
            <p:cNvSpPr/>
            <p:nvPr/>
          </p:nvSpPr>
          <p:spPr>
            <a:xfrm>
              <a:off x="12773260" y="5971520"/>
              <a:ext cx="132715" cy="44450"/>
            </a:xfrm>
            <a:custGeom>
              <a:avLst/>
              <a:gdLst/>
              <a:ahLst/>
              <a:cxnLst/>
              <a:rect l="l" t="t" r="r" b="b"/>
              <a:pathLst>
                <a:path w="132715" h="44450">
                  <a:moveTo>
                    <a:pt x="0" y="43935"/>
                  </a:moveTo>
                  <a:lnTo>
                    <a:pt x="1321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4" name="object 13144"/>
            <p:cNvSpPr/>
            <p:nvPr/>
          </p:nvSpPr>
          <p:spPr>
            <a:xfrm>
              <a:off x="12895395" y="595276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9978" y="1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5" name="object 13145"/>
            <p:cNvSpPr/>
            <p:nvPr/>
          </p:nvSpPr>
          <p:spPr>
            <a:xfrm>
              <a:off x="12883177" y="5935375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219" y="1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6" name="object 13146"/>
            <p:cNvSpPr/>
            <p:nvPr/>
          </p:nvSpPr>
          <p:spPr>
            <a:xfrm>
              <a:off x="12761995" y="5935377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121179" y="0"/>
                  </a:moveTo>
                  <a:lnTo>
                    <a:pt x="0" y="70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7" name="object 13147"/>
            <p:cNvSpPr/>
            <p:nvPr/>
          </p:nvSpPr>
          <p:spPr>
            <a:xfrm>
              <a:off x="12754135" y="605620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764" y="0"/>
                  </a:moveTo>
                  <a:lnTo>
                    <a:pt x="0" y="8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8" name="object 13148"/>
            <p:cNvSpPr/>
            <p:nvPr/>
          </p:nvSpPr>
          <p:spPr>
            <a:xfrm>
              <a:off x="12754128" y="6064699"/>
              <a:ext cx="127000" cy="68580"/>
            </a:xfrm>
            <a:custGeom>
              <a:avLst/>
              <a:gdLst/>
              <a:ahLst/>
              <a:cxnLst/>
              <a:rect l="l" t="t" r="r" b="b"/>
              <a:pathLst>
                <a:path w="127000" h="68579">
                  <a:moveTo>
                    <a:pt x="0" y="0"/>
                  </a:moveTo>
                  <a:lnTo>
                    <a:pt x="126750" y="680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9" name="object 13149"/>
            <p:cNvSpPr/>
            <p:nvPr/>
          </p:nvSpPr>
          <p:spPr>
            <a:xfrm>
              <a:off x="12880874" y="6115613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0" y="17130"/>
                  </a:moveTo>
                  <a:lnTo>
                    <a:pt x="12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0" name="object 13150"/>
            <p:cNvSpPr/>
            <p:nvPr/>
          </p:nvSpPr>
          <p:spPr>
            <a:xfrm>
              <a:off x="12893443" y="609709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0" y="18512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1" name="object 13151"/>
            <p:cNvSpPr/>
            <p:nvPr/>
          </p:nvSpPr>
          <p:spPr>
            <a:xfrm>
              <a:off x="12766901" y="6056196"/>
              <a:ext cx="137160" cy="41275"/>
            </a:xfrm>
            <a:custGeom>
              <a:avLst/>
              <a:gdLst/>
              <a:ahLst/>
              <a:cxnLst/>
              <a:rect l="l" t="t" r="r" b="b"/>
              <a:pathLst>
                <a:path w="137159" h="41275">
                  <a:moveTo>
                    <a:pt x="136938" y="4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2" name="object 13152"/>
            <p:cNvSpPr/>
            <p:nvPr/>
          </p:nvSpPr>
          <p:spPr>
            <a:xfrm>
              <a:off x="12767019" y="604463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58" y="0"/>
                  </a:moveTo>
                  <a:lnTo>
                    <a:pt x="0" y="1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3" name="object 13153"/>
            <p:cNvSpPr/>
            <p:nvPr/>
          </p:nvSpPr>
          <p:spPr>
            <a:xfrm>
              <a:off x="12767021" y="6056101"/>
              <a:ext cx="137160" cy="40640"/>
            </a:xfrm>
            <a:custGeom>
              <a:avLst/>
              <a:gdLst/>
              <a:ahLst/>
              <a:cxnLst/>
              <a:rect l="l" t="t" r="r" b="b"/>
              <a:pathLst>
                <a:path w="137159" h="40639">
                  <a:moveTo>
                    <a:pt x="0" y="0"/>
                  </a:moveTo>
                  <a:lnTo>
                    <a:pt x="137084" y="404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4" name="object 13154"/>
            <p:cNvSpPr/>
            <p:nvPr/>
          </p:nvSpPr>
          <p:spPr>
            <a:xfrm>
              <a:off x="12904114" y="6076661"/>
              <a:ext cx="8255" cy="20320"/>
            </a:xfrm>
            <a:custGeom>
              <a:avLst/>
              <a:gdLst/>
              <a:ahLst/>
              <a:cxnLst/>
              <a:rect l="l" t="t" r="r" b="b"/>
              <a:pathLst>
                <a:path w="8254" h="20320">
                  <a:moveTo>
                    <a:pt x="0" y="19863"/>
                  </a:moveTo>
                  <a:lnTo>
                    <a:pt x="7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5" name="object 13155"/>
            <p:cNvSpPr/>
            <p:nvPr/>
          </p:nvSpPr>
          <p:spPr>
            <a:xfrm>
              <a:off x="12911957" y="6055849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0" y="20805"/>
                  </a:moveTo>
                  <a:lnTo>
                    <a:pt x="4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6" name="object 13156"/>
            <p:cNvSpPr/>
            <p:nvPr/>
          </p:nvSpPr>
          <p:spPr>
            <a:xfrm>
              <a:off x="12776775" y="6044639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140163" y="11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7" name="object 13157"/>
            <p:cNvSpPr/>
            <p:nvPr/>
          </p:nvSpPr>
          <p:spPr>
            <a:xfrm>
              <a:off x="12739941" y="607098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8" name="object 13158"/>
            <p:cNvSpPr/>
            <p:nvPr/>
          </p:nvSpPr>
          <p:spPr>
            <a:xfrm>
              <a:off x="12770415" y="609627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9" name="object 13159"/>
            <p:cNvSpPr/>
            <p:nvPr/>
          </p:nvSpPr>
          <p:spPr>
            <a:xfrm>
              <a:off x="12800913" y="612155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0" name="object 13160"/>
            <p:cNvSpPr/>
            <p:nvPr/>
          </p:nvSpPr>
          <p:spPr>
            <a:xfrm>
              <a:off x="12831383" y="614685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1" name="object 13161"/>
            <p:cNvSpPr/>
            <p:nvPr/>
          </p:nvSpPr>
          <p:spPr>
            <a:xfrm>
              <a:off x="12861608" y="61486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78"/>
                  </a:moveTo>
                  <a:lnTo>
                    <a:pt x="45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2" name="object 13162"/>
            <p:cNvSpPr/>
            <p:nvPr/>
          </p:nvSpPr>
          <p:spPr>
            <a:xfrm>
              <a:off x="12866145" y="61385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04"/>
                  </a:moveTo>
                  <a:lnTo>
                    <a:pt x="93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3" name="object 13163"/>
            <p:cNvSpPr/>
            <p:nvPr/>
          </p:nvSpPr>
          <p:spPr>
            <a:xfrm>
              <a:off x="12852035" y="611784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02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4" name="object 13164"/>
            <p:cNvSpPr/>
            <p:nvPr/>
          </p:nvSpPr>
          <p:spPr>
            <a:xfrm>
              <a:off x="12817174" y="609901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5" name="object 13165"/>
            <p:cNvSpPr/>
            <p:nvPr/>
          </p:nvSpPr>
          <p:spPr>
            <a:xfrm>
              <a:off x="12782339" y="608014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6" name="object 13166"/>
            <p:cNvSpPr/>
            <p:nvPr/>
          </p:nvSpPr>
          <p:spPr>
            <a:xfrm>
              <a:off x="12753930" y="6064768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015" y="5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7" name="object 13167"/>
            <p:cNvSpPr/>
            <p:nvPr/>
          </p:nvSpPr>
          <p:spPr>
            <a:xfrm>
              <a:off x="12747278" y="606476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64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8" name="object 13168"/>
            <p:cNvSpPr/>
            <p:nvPr/>
          </p:nvSpPr>
          <p:spPr>
            <a:xfrm>
              <a:off x="12725117" y="6071973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12104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9" name="object 13169"/>
            <p:cNvSpPr/>
            <p:nvPr/>
          </p:nvSpPr>
          <p:spPr>
            <a:xfrm>
              <a:off x="12725114" y="607561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0"/>
                  </a:moveTo>
                  <a:lnTo>
                    <a:pt x="4533" y="5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0" name="object 13170"/>
            <p:cNvSpPr/>
            <p:nvPr/>
          </p:nvSpPr>
          <p:spPr>
            <a:xfrm>
              <a:off x="12742120" y="609652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1" name="object 13171"/>
            <p:cNvSpPr/>
            <p:nvPr/>
          </p:nvSpPr>
          <p:spPr>
            <a:xfrm>
              <a:off x="12767098" y="612727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2" name="object 13172"/>
            <p:cNvSpPr/>
            <p:nvPr/>
          </p:nvSpPr>
          <p:spPr>
            <a:xfrm>
              <a:off x="12792098" y="6157996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481" y="153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3" name="object 13173"/>
            <p:cNvSpPr/>
            <p:nvPr/>
          </p:nvSpPr>
          <p:spPr>
            <a:xfrm>
              <a:off x="12817824" y="6173070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0" y="10868"/>
                  </a:moveTo>
                  <a:lnTo>
                    <a:pt x="1655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4" name="object 13174"/>
            <p:cNvSpPr/>
            <p:nvPr/>
          </p:nvSpPr>
          <p:spPr>
            <a:xfrm>
              <a:off x="12833389" y="6149410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5" name="object 13175"/>
            <p:cNvSpPr/>
            <p:nvPr/>
          </p:nvSpPr>
          <p:spPr>
            <a:xfrm>
              <a:off x="12802972" y="6124057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6" name="object 13176"/>
            <p:cNvSpPr/>
            <p:nvPr/>
          </p:nvSpPr>
          <p:spPr>
            <a:xfrm>
              <a:off x="12772548" y="609868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7" name="object 13177"/>
            <p:cNvSpPr/>
            <p:nvPr/>
          </p:nvSpPr>
          <p:spPr>
            <a:xfrm>
              <a:off x="12742117" y="6073309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8" name="object 13178"/>
            <p:cNvSpPr/>
            <p:nvPr/>
          </p:nvSpPr>
          <p:spPr>
            <a:xfrm>
              <a:off x="12709936" y="60763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355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9" name="object 13179"/>
            <p:cNvSpPr/>
            <p:nvPr/>
          </p:nvSpPr>
          <p:spPr>
            <a:xfrm>
              <a:off x="12709939" y="60788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371" y="636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0" name="object 13180"/>
            <p:cNvSpPr/>
            <p:nvPr/>
          </p:nvSpPr>
          <p:spPr>
            <a:xfrm>
              <a:off x="12722590" y="610269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1" name="object 13181"/>
            <p:cNvSpPr/>
            <p:nvPr/>
          </p:nvSpPr>
          <p:spPr>
            <a:xfrm>
              <a:off x="12741156" y="613770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2" name="object 13182"/>
            <p:cNvSpPr/>
            <p:nvPr/>
          </p:nvSpPr>
          <p:spPr>
            <a:xfrm>
              <a:off x="12759722" y="617267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3" name="object 13183"/>
            <p:cNvSpPr/>
            <p:nvPr/>
          </p:nvSpPr>
          <p:spPr>
            <a:xfrm>
              <a:off x="12780590" y="6193074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7989"/>
                  </a:moveTo>
                  <a:lnTo>
                    <a:pt x="18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4" name="object 13184"/>
            <p:cNvSpPr/>
            <p:nvPr/>
          </p:nvSpPr>
          <p:spPr>
            <a:xfrm>
              <a:off x="12799848" y="616860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5" name="object 13185"/>
            <p:cNvSpPr/>
            <p:nvPr/>
          </p:nvSpPr>
          <p:spPr>
            <a:xfrm>
              <a:off x="12774921" y="613783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6" name="object 13186"/>
            <p:cNvSpPr/>
            <p:nvPr/>
          </p:nvSpPr>
          <p:spPr>
            <a:xfrm>
              <a:off x="12749960" y="610704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7" name="object 13187"/>
            <p:cNvSpPr/>
            <p:nvPr/>
          </p:nvSpPr>
          <p:spPr>
            <a:xfrm>
              <a:off x="12725033" y="607627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8" name="object 13188"/>
            <p:cNvSpPr/>
            <p:nvPr/>
          </p:nvSpPr>
          <p:spPr>
            <a:xfrm>
              <a:off x="12607704" y="6214460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0"/>
                  </a:moveTo>
                  <a:lnTo>
                    <a:pt x="19632" y="261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9" name="object 13189"/>
            <p:cNvSpPr/>
            <p:nvPr/>
          </p:nvSpPr>
          <p:spPr>
            <a:xfrm>
              <a:off x="12646963" y="6219707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397" y="3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0" name="object 13190"/>
            <p:cNvSpPr/>
            <p:nvPr/>
          </p:nvSpPr>
          <p:spPr>
            <a:xfrm>
              <a:off x="12649368" y="6202732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0" y="17297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1" name="object 13191"/>
            <p:cNvSpPr/>
            <p:nvPr/>
          </p:nvSpPr>
          <p:spPr>
            <a:xfrm>
              <a:off x="12653005" y="616329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27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2" name="object 13192"/>
            <p:cNvSpPr/>
            <p:nvPr/>
          </p:nvSpPr>
          <p:spPr>
            <a:xfrm>
              <a:off x="12656864" y="61238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3" name="object 13193"/>
            <p:cNvSpPr/>
            <p:nvPr/>
          </p:nvSpPr>
          <p:spPr>
            <a:xfrm>
              <a:off x="12660726" y="608446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4" name="object 13194"/>
            <p:cNvSpPr/>
            <p:nvPr/>
          </p:nvSpPr>
          <p:spPr>
            <a:xfrm>
              <a:off x="12641616" y="608316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5" name="object 13195"/>
            <p:cNvSpPr/>
            <p:nvPr/>
          </p:nvSpPr>
          <p:spPr>
            <a:xfrm>
              <a:off x="12630148" y="6121086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5748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6" name="object 13196"/>
            <p:cNvSpPr/>
            <p:nvPr/>
          </p:nvSpPr>
          <p:spPr>
            <a:xfrm>
              <a:off x="12618718" y="615898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7" name="object 13197"/>
            <p:cNvSpPr/>
            <p:nvPr/>
          </p:nvSpPr>
          <p:spPr>
            <a:xfrm>
              <a:off x="12607711" y="6196909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79">
                  <a:moveTo>
                    <a:pt x="5287" y="0"/>
                  </a:moveTo>
                  <a:lnTo>
                    <a:pt x="0" y="17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8" name="object 13198"/>
            <p:cNvSpPr/>
            <p:nvPr/>
          </p:nvSpPr>
          <p:spPr>
            <a:xfrm>
              <a:off x="12679045" y="608195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9" name="object 13199"/>
            <p:cNvSpPr/>
            <p:nvPr/>
          </p:nvSpPr>
          <p:spPr>
            <a:xfrm>
              <a:off x="12682908" y="61213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0" name="object 13200"/>
            <p:cNvSpPr/>
            <p:nvPr/>
          </p:nvSpPr>
          <p:spPr>
            <a:xfrm>
              <a:off x="12686794" y="616079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1" name="object 13201"/>
            <p:cNvSpPr/>
            <p:nvPr/>
          </p:nvSpPr>
          <p:spPr>
            <a:xfrm>
              <a:off x="12690656" y="6200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2" name="object 13202"/>
            <p:cNvSpPr/>
            <p:nvPr/>
          </p:nvSpPr>
          <p:spPr>
            <a:xfrm>
              <a:off x="12712091" y="6214903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2575"/>
                  </a:moveTo>
                  <a:lnTo>
                    <a:pt x="1963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3" name="object 13203"/>
            <p:cNvSpPr/>
            <p:nvPr/>
          </p:nvSpPr>
          <p:spPr>
            <a:xfrm>
              <a:off x="12723556" y="6179082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4" name="object 13204"/>
            <p:cNvSpPr/>
            <p:nvPr/>
          </p:nvSpPr>
          <p:spPr>
            <a:xfrm>
              <a:off x="12712118" y="614115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5" name="object 13205"/>
            <p:cNvSpPr/>
            <p:nvPr/>
          </p:nvSpPr>
          <p:spPr>
            <a:xfrm>
              <a:off x="12700681" y="610324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6" name="object 13206"/>
            <p:cNvSpPr/>
            <p:nvPr/>
          </p:nvSpPr>
          <p:spPr>
            <a:xfrm>
              <a:off x="12693979" y="608100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984" y="3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7" name="object 13207"/>
            <p:cNvSpPr/>
            <p:nvPr/>
          </p:nvSpPr>
          <p:spPr>
            <a:xfrm>
              <a:off x="12691618" y="608100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355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8" name="object 13208"/>
            <p:cNvSpPr/>
            <p:nvPr/>
          </p:nvSpPr>
          <p:spPr>
            <a:xfrm>
              <a:off x="12679045" y="60812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575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9" name="object 13209"/>
            <p:cNvSpPr/>
            <p:nvPr/>
          </p:nvSpPr>
          <p:spPr>
            <a:xfrm>
              <a:off x="12694545" y="607895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4826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0" name="object 13210"/>
            <p:cNvSpPr/>
            <p:nvPr/>
          </p:nvSpPr>
          <p:spPr>
            <a:xfrm>
              <a:off x="12694541" y="60809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1413" y="4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1" name="object 13211"/>
            <p:cNvSpPr/>
            <p:nvPr/>
          </p:nvSpPr>
          <p:spPr>
            <a:xfrm>
              <a:off x="12701671" y="610455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3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2" name="object 13212"/>
            <p:cNvSpPr/>
            <p:nvPr/>
          </p:nvSpPr>
          <p:spPr>
            <a:xfrm>
              <a:off x="12713107" y="6142449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5748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3" name="object 13213"/>
            <p:cNvSpPr/>
            <p:nvPr/>
          </p:nvSpPr>
          <p:spPr>
            <a:xfrm>
              <a:off x="12724569" y="6180374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4" name="object 13214"/>
            <p:cNvSpPr/>
            <p:nvPr/>
          </p:nvSpPr>
          <p:spPr>
            <a:xfrm>
              <a:off x="12738730" y="6208149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5245"/>
                  </a:moveTo>
                  <a:lnTo>
                    <a:pt x="1908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5" name="object 13215"/>
            <p:cNvSpPr/>
            <p:nvPr/>
          </p:nvSpPr>
          <p:spPr>
            <a:xfrm>
              <a:off x="12765193" y="6184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56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6" name="object 13216"/>
            <p:cNvSpPr/>
            <p:nvPr/>
          </p:nvSpPr>
          <p:spPr>
            <a:xfrm>
              <a:off x="12746648" y="6149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7" name="object 13217"/>
            <p:cNvSpPr/>
            <p:nvPr/>
          </p:nvSpPr>
          <p:spPr>
            <a:xfrm>
              <a:off x="12728113" y="6114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77" y="17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8" name="object 13218"/>
            <p:cNvSpPr/>
            <p:nvPr/>
          </p:nvSpPr>
          <p:spPr>
            <a:xfrm>
              <a:off x="12709563" y="607935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9" name="object 13219"/>
            <p:cNvSpPr/>
            <p:nvPr/>
          </p:nvSpPr>
          <p:spPr>
            <a:xfrm>
              <a:off x="12649959" y="6220055"/>
              <a:ext cx="20320" cy="635"/>
            </a:xfrm>
            <a:custGeom>
              <a:avLst/>
              <a:gdLst/>
              <a:ahLst/>
              <a:cxnLst/>
              <a:rect l="l" t="t" r="r" b="b"/>
              <a:pathLst>
                <a:path w="20320" h="635">
                  <a:moveTo>
                    <a:pt x="0" y="0"/>
                  </a:moveTo>
                  <a:lnTo>
                    <a:pt x="19779" y="58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0" name="object 13220"/>
            <p:cNvSpPr/>
            <p:nvPr/>
          </p:nvSpPr>
          <p:spPr>
            <a:xfrm>
              <a:off x="12689543" y="622010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73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1" name="object 13221"/>
            <p:cNvSpPr/>
            <p:nvPr/>
          </p:nvSpPr>
          <p:spPr>
            <a:xfrm>
              <a:off x="12690316" y="620281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675" y="17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2" name="object 13222"/>
            <p:cNvSpPr/>
            <p:nvPr/>
          </p:nvSpPr>
          <p:spPr>
            <a:xfrm>
              <a:off x="12686452" y="6163414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3" name="object 13223"/>
            <p:cNvSpPr/>
            <p:nvPr/>
          </p:nvSpPr>
          <p:spPr>
            <a:xfrm>
              <a:off x="12682590" y="612400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4" name="object 13224"/>
            <p:cNvSpPr/>
            <p:nvPr/>
          </p:nvSpPr>
          <p:spPr>
            <a:xfrm>
              <a:off x="12678704" y="60845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5" name="object 13225"/>
            <p:cNvSpPr/>
            <p:nvPr/>
          </p:nvSpPr>
          <p:spPr>
            <a:xfrm>
              <a:off x="12661345" y="6084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58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6" name="object 13226"/>
            <p:cNvSpPr/>
            <p:nvPr/>
          </p:nvSpPr>
          <p:spPr>
            <a:xfrm>
              <a:off x="12657485" y="612361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7" name="object 13227"/>
            <p:cNvSpPr/>
            <p:nvPr/>
          </p:nvSpPr>
          <p:spPr>
            <a:xfrm>
              <a:off x="12653628" y="616301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8" name="object 13228"/>
            <p:cNvSpPr/>
            <p:nvPr/>
          </p:nvSpPr>
          <p:spPr>
            <a:xfrm>
              <a:off x="12649963" y="6202453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27" y="0"/>
                  </a:moveTo>
                  <a:lnTo>
                    <a:pt x="0" y="17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9" name="object 13229"/>
            <p:cNvSpPr/>
            <p:nvPr/>
          </p:nvSpPr>
          <p:spPr>
            <a:xfrm>
              <a:off x="12566662" y="6203118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0"/>
                  </a:moveTo>
                  <a:lnTo>
                    <a:pt x="19088" y="52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0" name="object 13230"/>
            <p:cNvSpPr/>
            <p:nvPr/>
          </p:nvSpPr>
          <p:spPr>
            <a:xfrm>
              <a:off x="12604833" y="621369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251" y="6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1" name="object 13231"/>
            <p:cNvSpPr/>
            <p:nvPr/>
          </p:nvSpPr>
          <p:spPr>
            <a:xfrm>
              <a:off x="12607085" y="61976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0" y="16701"/>
                  </a:moveTo>
                  <a:lnTo>
                    <a:pt x="504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2" name="object 13232"/>
            <p:cNvSpPr/>
            <p:nvPr/>
          </p:nvSpPr>
          <p:spPr>
            <a:xfrm>
              <a:off x="12617876" y="615970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3" name="object 13233"/>
            <p:cNvSpPr/>
            <p:nvPr/>
          </p:nvSpPr>
          <p:spPr>
            <a:xfrm>
              <a:off x="12629340" y="61217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4" name="object 13234"/>
            <p:cNvSpPr/>
            <p:nvPr/>
          </p:nvSpPr>
          <p:spPr>
            <a:xfrm>
              <a:off x="12640801" y="60838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5" name="object 13235"/>
            <p:cNvSpPr/>
            <p:nvPr/>
          </p:nvSpPr>
          <p:spPr>
            <a:xfrm>
              <a:off x="12622528" y="608039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6" name="object 13236"/>
            <p:cNvSpPr/>
            <p:nvPr/>
          </p:nvSpPr>
          <p:spPr>
            <a:xfrm>
              <a:off x="12603948" y="611536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98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7" name="object 13237"/>
            <p:cNvSpPr/>
            <p:nvPr/>
          </p:nvSpPr>
          <p:spPr>
            <a:xfrm>
              <a:off x="12585373" y="615037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8" name="object 13238"/>
            <p:cNvSpPr/>
            <p:nvPr/>
          </p:nvSpPr>
          <p:spPr>
            <a:xfrm>
              <a:off x="12566805" y="6185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9" name="object 13239"/>
            <p:cNvSpPr/>
            <p:nvPr/>
          </p:nvSpPr>
          <p:spPr>
            <a:xfrm>
              <a:off x="12527772" y="6185917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093" y="804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0" name="object 13240"/>
            <p:cNvSpPr/>
            <p:nvPr/>
          </p:nvSpPr>
          <p:spPr>
            <a:xfrm>
              <a:off x="12563962" y="6202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73" y="89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1" name="object 13241"/>
            <p:cNvSpPr/>
            <p:nvPr/>
          </p:nvSpPr>
          <p:spPr>
            <a:xfrm>
              <a:off x="12566044" y="61874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496"/>
                  </a:moveTo>
                  <a:lnTo>
                    <a:pt x="821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2" name="object 13242"/>
            <p:cNvSpPr/>
            <p:nvPr/>
          </p:nvSpPr>
          <p:spPr>
            <a:xfrm>
              <a:off x="12583567" y="615245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3" name="object 13243"/>
            <p:cNvSpPr/>
            <p:nvPr/>
          </p:nvSpPr>
          <p:spPr>
            <a:xfrm>
              <a:off x="12602161" y="611746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4" name="object 13244"/>
            <p:cNvSpPr/>
            <p:nvPr/>
          </p:nvSpPr>
          <p:spPr>
            <a:xfrm>
              <a:off x="12620771" y="6082499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96"/>
                  </a:moveTo>
                  <a:lnTo>
                    <a:pt x="928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5" name="object 13245"/>
            <p:cNvSpPr/>
            <p:nvPr/>
          </p:nvSpPr>
          <p:spPr>
            <a:xfrm>
              <a:off x="12604559" y="6076082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02" y="0"/>
                  </a:moveTo>
                  <a:lnTo>
                    <a:pt x="0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6" name="object 13246"/>
            <p:cNvSpPr/>
            <p:nvPr/>
          </p:nvSpPr>
          <p:spPr>
            <a:xfrm>
              <a:off x="12579524" y="610677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33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7" name="object 13247"/>
            <p:cNvSpPr/>
            <p:nvPr/>
          </p:nvSpPr>
          <p:spPr>
            <a:xfrm>
              <a:off x="12554578" y="613751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8" name="object 13248"/>
            <p:cNvSpPr/>
            <p:nvPr/>
          </p:nvSpPr>
          <p:spPr>
            <a:xfrm>
              <a:off x="12529622" y="6168264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9" name="object 13249"/>
            <p:cNvSpPr/>
            <p:nvPr/>
          </p:nvSpPr>
          <p:spPr>
            <a:xfrm>
              <a:off x="12492249" y="6162550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0"/>
                  </a:moveTo>
                  <a:lnTo>
                    <a:pt x="16512" y="109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0" name="object 13250"/>
            <p:cNvSpPr/>
            <p:nvPr/>
          </p:nvSpPr>
          <p:spPr>
            <a:xfrm>
              <a:off x="12525295" y="61843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21" y="12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1" name="object 13251"/>
            <p:cNvSpPr/>
            <p:nvPr/>
          </p:nvSpPr>
          <p:spPr>
            <a:xfrm>
              <a:off x="12527124" y="617192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0" y="13643"/>
                  </a:moveTo>
                  <a:lnTo>
                    <a:pt x="1114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2" name="object 13252"/>
            <p:cNvSpPr/>
            <p:nvPr/>
          </p:nvSpPr>
          <p:spPr>
            <a:xfrm>
              <a:off x="12550769" y="6141241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39"/>
                  </a:moveTo>
                  <a:lnTo>
                    <a:pt x="1249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3" name="object 13253"/>
            <p:cNvSpPr/>
            <p:nvPr/>
          </p:nvSpPr>
          <p:spPr>
            <a:xfrm>
              <a:off x="12575795" y="611053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4" name="object 13254"/>
            <p:cNvSpPr/>
            <p:nvPr/>
          </p:nvSpPr>
          <p:spPr>
            <a:xfrm>
              <a:off x="12600820" y="607984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5" name="object 13255"/>
            <p:cNvSpPr/>
            <p:nvPr/>
          </p:nvSpPr>
          <p:spPr>
            <a:xfrm>
              <a:off x="12602600" y="6070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95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6" name="object 13256"/>
            <p:cNvSpPr/>
            <p:nvPr/>
          </p:nvSpPr>
          <p:spPr>
            <a:xfrm>
              <a:off x="12587995" y="6070983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606" y="0"/>
                  </a:moveTo>
                  <a:lnTo>
                    <a:pt x="0" y="1210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7" name="object 13257"/>
            <p:cNvSpPr/>
            <p:nvPr/>
          </p:nvSpPr>
          <p:spPr>
            <a:xfrm>
              <a:off x="12557479" y="60957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45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8" name="object 13258"/>
            <p:cNvSpPr/>
            <p:nvPr/>
          </p:nvSpPr>
          <p:spPr>
            <a:xfrm>
              <a:off x="12527004" y="612098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6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9" name="object 13259"/>
            <p:cNvSpPr/>
            <p:nvPr/>
          </p:nvSpPr>
          <p:spPr>
            <a:xfrm>
              <a:off x="12496554" y="614631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0" name="object 13260"/>
            <p:cNvSpPr/>
            <p:nvPr/>
          </p:nvSpPr>
          <p:spPr>
            <a:xfrm>
              <a:off x="12461675" y="6132744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70" h="14604">
                  <a:moveTo>
                    <a:pt x="0" y="0"/>
                  </a:moveTo>
                  <a:lnTo>
                    <a:pt x="13444" y="14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1" name="object 13261"/>
            <p:cNvSpPr/>
            <p:nvPr/>
          </p:nvSpPr>
          <p:spPr>
            <a:xfrm>
              <a:off x="12489849" y="616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8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2" name="object 13262"/>
            <p:cNvSpPr/>
            <p:nvPr/>
          </p:nvSpPr>
          <p:spPr>
            <a:xfrm>
              <a:off x="12491631" y="61509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099"/>
                  </a:moveTo>
                  <a:lnTo>
                    <a:pt x="134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3" name="object 13263"/>
            <p:cNvSpPr/>
            <p:nvPr/>
          </p:nvSpPr>
          <p:spPr>
            <a:xfrm>
              <a:off x="12520343" y="612574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596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4" name="object 13264"/>
            <p:cNvSpPr/>
            <p:nvPr/>
          </p:nvSpPr>
          <p:spPr>
            <a:xfrm>
              <a:off x="12550892" y="6100520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617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5" name="object 13265"/>
            <p:cNvSpPr/>
            <p:nvPr/>
          </p:nvSpPr>
          <p:spPr>
            <a:xfrm>
              <a:off x="12581440" y="60753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596"/>
                  </a:moveTo>
                  <a:lnTo>
                    <a:pt x="1524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6" name="object 13266"/>
            <p:cNvSpPr/>
            <p:nvPr/>
          </p:nvSpPr>
          <p:spPr>
            <a:xfrm>
              <a:off x="12588445" y="60647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52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7" name="object 13267"/>
            <p:cNvSpPr/>
            <p:nvPr/>
          </p:nvSpPr>
          <p:spPr>
            <a:xfrm>
              <a:off x="12572977" y="6064699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465" y="0"/>
                  </a:moveTo>
                  <a:lnTo>
                    <a:pt x="0" y="826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8" name="object 13268"/>
            <p:cNvSpPr/>
            <p:nvPr/>
          </p:nvSpPr>
          <p:spPr>
            <a:xfrm>
              <a:off x="12538064" y="6082317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4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9" name="object 13269"/>
            <p:cNvSpPr/>
            <p:nvPr/>
          </p:nvSpPr>
          <p:spPr>
            <a:xfrm>
              <a:off x="12503162" y="610101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0" name="object 13270"/>
            <p:cNvSpPr/>
            <p:nvPr/>
          </p:nvSpPr>
          <p:spPr>
            <a:xfrm>
              <a:off x="12468283" y="611979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1" name="object 13271"/>
            <p:cNvSpPr/>
            <p:nvPr/>
          </p:nvSpPr>
          <p:spPr>
            <a:xfrm>
              <a:off x="12438433" y="609652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633" y="172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2" name="object 13272"/>
            <p:cNvSpPr/>
            <p:nvPr/>
          </p:nvSpPr>
          <p:spPr>
            <a:xfrm>
              <a:off x="12459573" y="61299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12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3" name="object 13273"/>
            <p:cNvSpPr/>
            <p:nvPr/>
          </p:nvSpPr>
          <p:spPr>
            <a:xfrm>
              <a:off x="12461133" y="61239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0" y="8073"/>
                  </a:moveTo>
                  <a:lnTo>
                    <a:pt x="151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4" name="object 13274"/>
            <p:cNvSpPr/>
            <p:nvPr/>
          </p:nvSpPr>
          <p:spPr>
            <a:xfrm>
              <a:off x="12493757" y="61053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5" name="object 13275"/>
            <p:cNvSpPr/>
            <p:nvPr/>
          </p:nvSpPr>
          <p:spPr>
            <a:xfrm>
              <a:off x="12528710" y="608675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6" name="object 13276"/>
            <p:cNvSpPr/>
            <p:nvPr/>
          </p:nvSpPr>
          <p:spPr>
            <a:xfrm>
              <a:off x="12563664" y="606811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30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7" name="object 13277"/>
            <p:cNvSpPr/>
            <p:nvPr/>
          </p:nvSpPr>
          <p:spPr>
            <a:xfrm>
              <a:off x="12575550" y="60561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8" name="object 13278"/>
            <p:cNvSpPr/>
            <p:nvPr/>
          </p:nvSpPr>
          <p:spPr>
            <a:xfrm>
              <a:off x="12559432" y="6056101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6114" y="0"/>
                  </a:moveTo>
                  <a:lnTo>
                    <a:pt x="0" y="4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9" name="object 13279"/>
            <p:cNvSpPr/>
            <p:nvPr/>
          </p:nvSpPr>
          <p:spPr>
            <a:xfrm>
              <a:off x="12521436" y="6066455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0" name="object 13280"/>
            <p:cNvSpPr/>
            <p:nvPr/>
          </p:nvSpPr>
          <p:spPr>
            <a:xfrm>
              <a:off x="12483439" y="607766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1" name="object 13281"/>
            <p:cNvSpPr/>
            <p:nvPr/>
          </p:nvSpPr>
          <p:spPr>
            <a:xfrm>
              <a:off x="12445432" y="6088858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5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2" name="object 13282"/>
            <p:cNvSpPr/>
            <p:nvPr/>
          </p:nvSpPr>
          <p:spPr>
            <a:xfrm>
              <a:off x="12425533" y="6055266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0" y="0"/>
                  </a:moveTo>
                  <a:lnTo>
                    <a:pt x="4502" y="1927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3" name="object 13283"/>
            <p:cNvSpPr/>
            <p:nvPr/>
          </p:nvSpPr>
          <p:spPr>
            <a:xfrm>
              <a:off x="12437020" y="60930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036" y="2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4" name="object 13284"/>
            <p:cNvSpPr/>
            <p:nvPr/>
          </p:nvSpPr>
          <p:spPr>
            <a:xfrm>
              <a:off x="12438061" y="6090982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0" y="4732"/>
                  </a:moveTo>
                  <a:lnTo>
                    <a:pt x="1626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5" name="object 13285"/>
            <p:cNvSpPr/>
            <p:nvPr/>
          </p:nvSpPr>
          <p:spPr>
            <a:xfrm>
              <a:off x="12473337" y="607988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6" name="object 13286"/>
            <p:cNvSpPr/>
            <p:nvPr/>
          </p:nvSpPr>
          <p:spPr>
            <a:xfrm>
              <a:off x="12511359" y="6068823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28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7" name="object 13287"/>
            <p:cNvSpPr/>
            <p:nvPr/>
          </p:nvSpPr>
          <p:spPr>
            <a:xfrm>
              <a:off x="12549404" y="6057734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8" name="object 13288"/>
            <p:cNvSpPr/>
            <p:nvPr/>
          </p:nvSpPr>
          <p:spPr>
            <a:xfrm>
              <a:off x="12565593" y="6044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9" name="object 13289"/>
            <p:cNvSpPr/>
            <p:nvPr/>
          </p:nvSpPr>
          <p:spPr>
            <a:xfrm>
              <a:off x="12547993" y="604432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601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0" name="object 13290"/>
            <p:cNvSpPr/>
            <p:nvPr/>
          </p:nvSpPr>
          <p:spPr>
            <a:xfrm>
              <a:off x="12508509" y="604724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58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1" name="object 13291"/>
            <p:cNvSpPr/>
            <p:nvPr/>
          </p:nvSpPr>
          <p:spPr>
            <a:xfrm>
              <a:off x="12469029" y="605031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2" name="object 13292"/>
            <p:cNvSpPr/>
            <p:nvPr/>
          </p:nvSpPr>
          <p:spPr>
            <a:xfrm>
              <a:off x="12429548" y="60534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3" name="object 13293"/>
            <p:cNvSpPr/>
            <p:nvPr/>
          </p:nvSpPr>
          <p:spPr>
            <a:xfrm>
              <a:off x="12423729" y="603256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1507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4" name="object 13294"/>
            <p:cNvSpPr/>
            <p:nvPr/>
          </p:nvSpPr>
          <p:spPr>
            <a:xfrm>
              <a:off x="12442939" y="605167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2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5" name="object 13295"/>
            <p:cNvSpPr/>
            <p:nvPr/>
          </p:nvSpPr>
          <p:spPr>
            <a:xfrm>
              <a:off x="12482420" y="604867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486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6" name="object 13296"/>
            <p:cNvSpPr/>
            <p:nvPr/>
          </p:nvSpPr>
          <p:spPr>
            <a:xfrm>
              <a:off x="12521905" y="604565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7" name="object 13297"/>
            <p:cNvSpPr/>
            <p:nvPr/>
          </p:nvSpPr>
          <p:spPr>
            <a:xfrm>
              <a:off x="12561412" y="604385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93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8" name="object 13298"/>
            <p:cNvSpPr/>
            <p:nvPr/>
          </p:nvSpPr>
          <p:spPr>
            <a:xfrm>
              <a:off x="12564751" y="60426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9" name="object 13299"/>
            <p:cNvSpPr/>
            <p:nvPr/>
          </p:nvSpPr>
          <p:spPr>
            <a:xfrm>
              <a:off x="12562651" y="6030127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104" y="125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0" name="object 13300"/>
            <p:cNvSpPr/>
            <p:nvPr/>
          </p:nvSpPr>
          <p:spPr>
            <a:xfrm>
              <a:off x="12562649" y="6029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8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1" name="object 13301"/>
            <p:cNvSpPr/>
            <p:nvPr/>
          </p:nvSpPr>
          <p:spPr>
            <a:xfrm>
              <a:off x="12561730" y="60292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1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2" name="object 13302"/>
            <p:cNvSpPr/>
            <p:nvPr/>
          </p:nvSpPr>
          <p:spPr>
            <a:xfrm>
              <a:off x="12522426" y="602434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3" name="object 13303"/>
            <p:cNvSpPr/>
            <p:nvPr/>
          </p:nvSpPr>
          <p:spPr>
            <a:xfrm>
              <a:off x="12499354" y="6021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413" y="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4" name="object 13304"/>
            <p:cNvSpPr/>
            <p:nvPr/>
          </p:nvSpPr>
          <p:spPr>
            <a:xfrm>
              <a:off x="12483122" y="6019515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229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5" name="object 13305"/>
            <p:cNvSpPr/>
            <p:nvPr/>
          </p:nvSpPr>
          <p:spPr>
            <a:xfrm>
              <a:off x="12443779" y="601476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6" name="object 13306"/>
            <p:cNvSpPr/>
            <p:nvPr/>
          </p:nvSpPr>
          <p:spPr>
            <a:xfrm>
              <a:off x="12423728" y="6013529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361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7" name="object 13307"/>
            <p:cNvSpPr/>
            <p:nvPr/>
          </p:nvSpPr>
          <p:spPr>
            <a:xfrm>
              <a:off x="12430238" y="5971493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4" h="19050">
                  <a:moveTo>
                    <a:pt x="6931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8" name="object 13308"/>
            <p:cNvSpPr/>
            <p:nvPr/>
          </p:nvSpPr>
          <p:spPr>
            <a:xfrm>
              <a:off x="12425241" y="60093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65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9" name="object 13309"/>
            <p:cNvSpPr/>
            <p:nvPr/>
          </p:nvSpPr>
          <p:spPr>
            <a:xfrm>
              <a:off x="12425239" y="601191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0" y="0"/>
                  </a:moveTo>
                  <a:lnTo>
                    <a:pt x="17057" y="2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0" name="object 13310"/>
            <p:cNvSpPr/>
            <p:nvPr/>
          </p:nvSpPr>
          <p:spPr>
            <a:xfrm>
              <a:off x="12461947" y="601639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4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1" name="object 13311"/>
            <p:cNvSpPr/>
            <p:nvPr/>
          </p:nvSpPr>
          <p:spPr>
            <a:xfrm>
              <a:off x="12501259" y="602122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2" name="object 13312"/>
            <p:cNvSpPr/>
            <p:nvPr/>
          </p:nvSpPr>
          <p:spPr>
            <a:xfrm>
              <a:off x="12540570" y="602603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4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3" name="object 13313"/>
            <p:cNvSpPr/>
            <p:nvPr/>
          </p:nvSpPr>
          <p:spPr>
            <a:xfrm>
              <a:off x="12548247" y="600845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4" name="object 13314"/>
            <p:cNvSpPr/>
            <p:nvPr/>
          </p:nvSpPr>
          <p:spPr>
            <a:xfrm>
              <a:off x="12510667" y="5995950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5" name="object 13315"/>
            <p:cNvSpPr/>
            <p:nvPr/>
          </p:nvSpPr>
          <p:spPr>
            <a:xfrm>
              <a:off x="12473093" y="5983449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6" name="object 13316"/>
            <p:cNvSpPr/>
            <p:nvPr/>
          </p:nvSpPr>
          <p:spPr>
            <a:xfrm>
              <a:off x="12437174" y="597149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7098" y="5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7" name="object 13317"/>
            <p:cNvSpPr/>
            <p:nvPr/>
          </p:nvSpPr>
          <p:spPr>
            <a:xfrm>
              <a:off x="12569630" y="60051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9905"/>
                  </a:moveTo>
                  <a:lnTo>
                    <a:pt x="1121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8" name="object 13318"/>
            <p:cNvSpPr/>
            <p:nvPr/>
          </p:nvSpPr>
          <p:spPr>
            <a:xfrm>
              <a:off x="12576635" y="600275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209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9" name="object 13319"/>
            <p:cNvSpPr/>
            <p:nvPr/>
          </p:nvSpPr>
          <p:spPr>
            <a:xfrm>
              <a:off x="12542386" y="598287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0" name="object 13320"/>
            <p:cNvSpPr/>
            <p:nvPr/>
          </p:nvSpPr>
          <p:spPr>
            <a:xfrm>
              <a:off x="12508125" y="59630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1" name="object 13321"/>
            <p:cNvSpPr/>
            <p:nvPr/>
          </p:nvSpPr>
          <p:spPr>
            <a:xfrm>
              <a:off x="12473866" y="594311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2" name="object 13322"/>
            <p:cNvSpPr/>
            <p:nvPr/>
          </p:nvSpPr>
          <p:spPr>
            <a:xfrm>
              <a:off x="12447495" y="593775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10219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3" name="object 13323"/>
            <p:cNvSpPr/>
            <p:nvPr/>
          </p:nvSpPr>
          <p:spPr>
            <a:xfrm>
              <a:off x="12446499" y="59522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94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4" name="object 13324"/>
            <p:cNvSpPr/>
            <p:nvPr/>
          </p:nvSpPr>
          <p:spPr>
            <a:xfrm>
              <a:off x="12438108" y="597110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63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5" name="object 13325"/>
            <p:cNvSpPr/>
            <p:nvPr/>
          </p:nvSpPr>
          <p:spPr>
            <a:xfrm>
              <a:off x="12475661" y="598367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6" name="object 13326"/>
            <p:cNvSpPr/>
            <p:nvPr/>
          </p:nvSpPr>
          <p:spPr>
            <a:xfrm>
              <a:off x="12513213" y="5996225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84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7" name="object 13327"/>
            <p:cNvSpPr/>
            <p:nvPr/>
          </p:nvSpPr>
          <p:spPr>
            <a:xfrm>
              <a:off x="12550790" y="6008771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8" name="object 13328"/>
            <p:cNvSpPr/>
            <p:nvPr/>
          </p:nvSpPr>
          <p:spPr>
            <a:xfrm>
              <a:off x="12581215" y="59976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256"/>
                  </a:moveTo>
                  <a:lnTo>
                    <a:pt x="1319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9" name="object 13329"/>
            <p:cNvSpPr/>
            <p:nvPr/>
          </p:nvSpPr>
          <p:spPr>
            <a:xfrm>
              <a:off x="12590862" y="599451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549" y="3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0" name="object 13330"/>
            <p:cNvSpPr/>
            <p:nvPr/>
          </p:nvSpPr>
          <p:spPr>
            <a:xfrm>
              <a:off x="12561319" y="596815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1" name="object 13331"/>
            <p:cNvSpPr/>
            <p:nvPr/>
          </p:nvSpPr>
          <p:spPr>
            <a:xfrm>
              <a:off x="12531761" y="5941789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2" name="object 13332"/>
            <p:cNvSpPr/>
            <p:nvPr/>
          </p:nvSpPr>
          <p:spPr>
            <a:xfrm>
              <a:off x="12502201" y="59154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3" name="object 13333"/>
            <p:cNvSpPr/>
            <p:nvPr/>
          </p:nvSpPr>
          <p:spPr>
            <a:xfrm>
              <a:off x="12474281" y="590683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13140" y="0"/>
                  </a:moveTo>
                  <a:lnTo>
                    <a:pt x="0" y="118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4" name="object 13334"/>
            <p:cNvSpPr/>
            <p:nvPr/>
          </p:nvSpPr>
          <p:spPr>
            <a:xfrm>
              <a:off x="12472883" y="5918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2" y="0"/>
                  </a:moveTo>
                  <a:lnTo>
                    <a:pt x="0" y="1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5" name="object 13335"/>
            <p:cNvSpPr/>
            <p:nvPr/>
          </p:nvSpPr>
          <p:spPr>
            <a:xfrm>
              <a:off x="12460810" y="593480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0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6" name="object 13336"/>
            <p:cNvSpPr/>
            <p:nvPr/>
          </p:nvSpPr>
          <p:spPr>
            <a:xfrm>
              <a:off x="12495020" y="595473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7" name="object 13337"/>
            <p:cNvSpPr/>
            <p:nvPr/>
          </p:nvSpPr>
          <p:spPr>
            <a:xfrm>
              <a:off x="12529258" y="597466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098" y="996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8" name="object 13338"/>
            <p:cNvSpPr/>
            <p:nvPr/>
          </p:nvSpPr>
          <p:spPr>
            <a:xfrm>
              <a:off x="12563467" y="5994614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9" name="object 13339"/>
            <p:cNvSpPr/>
            <p:nvPr/>
          </p:nvSpPr>
          <p:spPr>
            <a:xfrm>
              <a:off x="12509037" y="5880617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6407" y="0"/>
                  </a:moveTo>
                  <a:lnTo>
                    <a:pt x="0" y="1104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0" name="object 13340"/>
            <p:cNvSpPr/>
            <p:nvPr/>
          </p:nvSpPr>
          <p:spPr>
            <a:xfrm>
              <a:off x="12490490" y="5902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104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1" name="object 13341"/>
            <p:cNvSpPr/>
            <p:nvPr/>
          </p:nvSpPr>
          <p:spPr>
            <a:xfrm>
              <a:off x="12490492" y="590411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0" y="0"/>
                  </a:moveTo>
                  <a:lnTo>
                    <a:pt x="12900" y="115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2" name="object 13342"/>
            <p:cNvSpPr/>
            <p:nvPr/>
          </p:nvSpPr>
          <p:spPr>
            <a:xfrm>
              <a:off x="12518140" y="592884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74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3" name="object 13343"/>
            <p:cNvSpPr/>
            <p:nvPr/>
          </p:nvSpPr>
          <p:spPr>
            <a:xfrm>
              <a:off x="12547672" y="595525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4" name="object 13344"/>
            <p:cNvSpPr/>
            <p:nvPr/>
          </p:nvSpPr>
          <p:spPr>
            <a:xfrm>
              <a:off x="12577206" y="598164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2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5" name="object 13345"/>
            <p:cNvSpPr/>
            <p:nvPr/>
          </p:nvSpPr>
          <p:spPr>
            <a:xfrm>
              <a:off x="12596566" y="597560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5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6" name="object 13346"/>
            <p:cNvSpPr/>
            <p:nvPr/>
          </p:nvSpPr>
          <p:spPr>
            <a:xfrm>
              <a:off x="12572818" y="5943890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7" name="object 13347"/>
            <p:cNvSpPr/>
            <p:nvPr/>
          </p:nvSpPr>
          <p:spPr>
            <a:xfrm>
              <a:off x="12549079" y="591218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8" name="object 13348"/>
            <p:cNvSpPr/>
            <p:nvPr/>
          </p:nvSpPr>
          <p:spPr>
            <a:xfrm>
              <a:off x="12525447" y="588061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779" y="1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9" name="object 13349"/>
            <p:cNvSpPr/>
            <p:nvPr/>
          </p:nvSpPr>
          <p:spPr>
            <a:xfrm>
              <a:off x="12952736" y="4454419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0" name="object 13350"/>
            <p:cNvSpPr/>
            <p:nvPr/>
          </p:nvSpPr>
          <p:spPr>
            <a:xfrm>
              <a:off x="12952730" y="44544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1" name="object 13351"/>
            <p:cNvSpPr/>
            <p:nvPr/>
          </p:nvSpPr>
          <p:spPr>
            <a:xfrm>
              <a:off x="12952735" y="445440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2" name="object 13352"/>
            <p:cNvSpPr/>
            <p:nvPr/>
          </p:nvSpPr>
          <p:spPr>
            <a:xfrm>
              <a:off x="12992336" y="445441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3" name="object 13353"/>
            <p:cNvSpPr/>
            <p:nvPr/>
          </p:nvSpPr>
          <p:spPr>
            <a:xfrm>
              <a:off x="12952730" y="44900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4" name="object 13354"/>
            <p:cNvSpPr/>
            <p:nvPr/>
          </p:nvSpPr>
          <p:spPr>
            <a:xfrm>
              <a:off x="11740752" y="541587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5" name="object 13355"/>
            <p:cNvSpPr/>
            <p:nvPr/>
          </p:nvSpPr>
          <p:spPr>
            <a:xfrm>
              <a:off x="11774419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6" name="object 13356"/>
            <p:cNvSpPr/>
            <p:nvPr/>
          </p:nvSpPr>
          <p:spPr>
            <a:xfrm>
              <a:off x="11740751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7" name="object 13357"/>
            <p:cNvSpPr/>
            <p:nvPr/>
          </p:nvSpPr>
          <p:spPr>
            <a:xfrm>
              <a:off x="11774416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8" name="object 13358"/>
            <p:cNvSpPr/>
            <p:nvPr/>
          </p:nvSpPr>
          <p:spPr>
            <a:xfrm>
              <a:off x="11803134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9" name="object 13359"/>
            <p:cNvSpPr/>
            <p:nvPr/>
          </p:nvSpPr>
          <p:spPr>
            <a:xfrm>
              <a:off x="11803130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0" name="object 13360"/>
            <p:cNvSpPr/>
            <p:nvPr/>
          </p:nvSpPr>
          <p:spPr>
            <a:xfrm>
              <a:off x="11831845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1" name="object 13361"/>
            <p:cNvSpPr/>
            <p:nvPr/>
          </p:nvSpPr>
          <p:spPr>
            <a:xfrm>
              <a:off x="11740751" y="527725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2" name="object 13362"/>
            <p:cNvSpPr/>
            <p:nvPr/>
          </p:nvSpPr>
          <p:spPr>
            <a:xfrm>
              <a:off x="11774416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3" name="object 13363"/>
            <p:cNvSpPr/>
            <p:nvPr/>
          </p:nvSpPr>
          <p:spPr>
            <a:xfrm>
              <a:off x="11803130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4" name="object 13364"/>
            <p:cNvSpPr/>
            <p:nvPr/>
          </p:nvSpPr>
          <p:spPr>
            <a:xfrm>
              <a:off x="11831842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5" name="object 13365"/>
            <p:cNvSpPr/>
            <p:nvPr/>
          </p:nvSpPr>
          <p:spPr>
            <a:xfrm>
              <a:off x="11889281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6" name="object 13366"/>
            <p:cNvSpPr/>
            <p:nvPr/>
          </p:nvSpPr>
          <p:spPr>
            <a:xfrm>
              <a:off x="11917992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7" name="object 13367"/>
            <p:cNvSpPr/>
            <p:nvPr/>
          </p:nvSpPr>
          <p:spPr>
            <a:xfrm>
              <a:off x="11917995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8" name="object 13368"/>
            <p:cNvSpPr/>
            <p:nvPr/>
          </p:nvSpPr>
          <p:spPr>
            <a:xfrm>
              <a:off x="11831845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9" name="object 13369"/>
            <p:cNvSpPr/>
            <p:nvPr/>
          </p:nvSpPr>
          <p:spPr>
            <a:xfrm>
              <a:off x="11860567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0" name="object 13370"/>
            <p:cNvSpPr/>
            <p:nvPr/>
          </p:nvSpPr>
          <p:spPr>
            <a:xfrm>
              <a:off x="11889279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1" name="object 13371"/>
            <p:cNvSpPr/>
            <p:nvPr/>
          </p:nvSpPr>
          <p:spPr>
            <a:xfrm>
              <a:off x="11917992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2" name="object 13372"/>
            <p:cNvSpPr/>
            <p:nvPr/>
          </p:nvSpPr>
          <p:spPr>
            <a:xfrm>
              <a:off x="11860563" y="5277250"/>
              <a:ext cx="29209" cy="139065"/>
            </a:xfrm>
            <a:custGeom>
              <a:avLst/>
              <a:gdLst/>
              <a:ahLst/>
              <a:cxnLst/>
              <a:rect l="l" t="t" r="r" b="b"/>
              <a:pathLst>
                <a:path w="29209" h="139064">
                  <a:moveTo>
                    <a:pt x="0" y="0"/>
                  </a:moveTo>
                  <a:lnTo>
                    <a:pt x="0" y="138624"/>
                  </a:lnTo>
                </a:path>
                <a:path w="29209" h="139064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3" name="object 13373"/>
            <p:cNvSpPr/>
            <p:nvPr/>
          </p:nvSpPr>
          <p:spPr>
            <a:xfrm>
              <a:off x="11889279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4" name="object 13374"/>
            <p:cNvSpPr/>
            <p:nvPr/>
          </p:nvSpPr>
          <p:spPr>
            <a:xfrm>
              <a:off x="11946709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5" name="object 13375"/>
            <p:cNvSpPr/>
            <p:nvPr/>
          </p:nvSpPr>
          <p:spPr>
            <a:xfrm>
              <a:off x="11946706" y="5277250"/>
              <a:ext cx="29209" cy="139065"/>
            </a:xfrm>
            <a:custGeom>
              <a:avLst/>
              <a:gdLst/>
              <a:ahLst/>
              <a:cxnLst/>
              <a:rect l="l" t="t" r="r" b="b"/>
              <a:pathLst>
                <a:path w="29209" h="139064">
                  <a:moveTo>
                    <a:pt x="0" y="0"/>
                  </a:moveTo>
                  <a:lnTo>
                    <a:pt x="0" y="138624"/>
                  </a:lnTo>
                </a:path>
                <a:path w="29209" h="139064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6" name="object 13376"/>
            <p:cNvSpPr/>
            <p:nvPr/>
          </p:nvSpPr>
          <p:spPr>
            <a:xfrm>
              <a:off x="11975415" y="5277253"/>
              <a:ext cx="3175" cy="139065"/>
            </a:xfrm>
            <a:custGeom>
              <a:avLst/>
              <a:gdLst/>
              <a:ahLst/>
              <a:cxnLst/>
              <a:rect l="l" t="t" r="r" b="b"/>
              <a:pathLst>
                <a:path w="3175" h="139064">
                  <a:moveTo>
                    <a:pt x="2973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2973" y="138624"/>
                  </a:lnTo>
                  <a:lnTo>
                    <a:pt x="29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7" name="object 13377"/>
            <p:cNvSpPr/>
            <p:nvPr/>
          </p:nvSpPr>
          <p:spPr>
            <a:xfrm>
              <a:off x="11975419" y="5415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8" name="object 13378"/>
            <p:cNvSpPr/>
            <p:nvPr/>
          </p:nvSpPr>
          <p:spPr>
            <a:xfrm>
              <a:off x="11975420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9" name="object 13379"/>
            <p:cNvSpPr/>
            <p:nvPr/>
          </p:nvSpPr>
          <p:spPr>
            <a:xfrm>
              <a:off x="11975419" y="5277250"/>
              <a:ext cx="3175" cy="139065"/>
            </a:xfrm>
            <a:custGeom>
              <a:avLst/>
              <a:gdLst/>
              <a:ahLst/>
              <a:cxnLst/>
              <a:rect l="l" t="t" r="r" b="b"/>
              <a:pathLst>
                <a:path w="3175" h="139064">
                  <a:moveTo>
                    <a:pt x="2973" y="0"/>
                  </a:moveTo>
                  <a:lnTo>
                    <a:pt x="0" y="0"/>
                  </a:lnTo>
                </a:path>
                <a:path w="3175" h="139064">
                  <a:moveTo>
                    <a:pt x="2973" y="0"/>
                  </a:moveTo>
                  <a:lnTo>
                    <a:pt x="2973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0" name="object 13380"/>
            <p:cNvSpPr/>
            <p:nvPr/>
          </p:nvSpPr>
          <p:spPr>
            <a:xfrm>
              <a:off x="12728448" y="2408573"/>
              <a:ext cx="1988820" cy="34925"/>
            </a:xfrm>
            <a:custGeom>
              <a:avLst/>
              <a:gdLst/>
              <a:ahLst/>
              <a:cxnLst/>
              <a:rect l="l" t="t" r="r" b="b"/>
              <a:pathLst>
                <a:path w="1988819" h="34925">
                  <a:moveTo>
                    <a:pt x="830757" y="5207"/>
                  </a:moveTo>
                  <a:lnTo>
                    <a:pt x="328244" y="5207"/>
                  </a:lnTo>
                  <a:lnTo>
                    <a:pt x="328244" y="127"/>
                  </a:lnTo>
                  <a:lnTo>
                    <a:pt x="0" y="127"/>
                  </a:lnTo>
                  <a:lnTo>
                    <a:pt x="0" y="5207"/>
                  </a:lnTo>
                  <a:lnTo>
                    <a:pt x="0" y="34417"/>
                  </a:lnTo>
                  <a:lnTo>
                    <a:pt x="830757" y="34417"/>
                  </a:lnTo>
                  <a:lnTo>
                    <a:pt x="830757" y="5207"/>
                  </a:lnTo>
                  <a:close/>
                </a:path>
                <a:path w="1988819" h="34925">
                  <a:moveTo>
                    <a:pt x="1665478" y="0"/>
                  </a:moveTo>
                  <a:lnTo>
                    <a:pt x="1625371" y="0"/>
                  </a:lnTo>
                  <a:lnTo>
                    <a:pt x="1625371" y="5080"/>
                  </a:lnTo>
                  <a:lnTo>
                    <a:pt x="890168" y="5080"/>
                  </a:lnTo>
                  <a:lnTo>
                    <a:pt x="890168" y="34290"/>
                  </a:lnTo>
                  <a:lnTo>
                    <a:pt x="1665478" y="34290"/>
                  </a:lnTo>
                  <a:lnTo>
                    <a:pt x="1665478" y="5080"/>
                  </a:lnTo>
                  <a:lnTo>
                    <a:pt x="1665478" y="0"/>
                  </a:lnTo>
                  <a:close/>
                </a:path>
                <a:path w="1988819" h="34925">
                  <a:moveTo>
                    <a:pt x="1988286" y="34785"/>
                  </a:moveTo>
                  <a:lnTo>
                    <a:pt x="1953628" y="127"/>
                  </a:lnTo>
                  <a:lnTo>
                    <a:pt x="1700149" y="127"/>
                  </a:lnTo>
                  <a:lnTo>
                    <a:pt x="1665490" y="127"/>
                  </a:lnTo>
                  <a:lnTo>
                    <a:pt x="1665490" y="34785"/>
                  </a:lnTo>
                  <a:lnTo>
                    <a:pt x="1700149" y="34785"/>
                  </a:lnTo>
                  <a:lnTo>
                    <a:pt x="1988286" y="3478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1" name="object 13381"/>
            <p:cNvSpPr/>
            <p:nvPr/>
          </p:nvSpPr>
          <p:spPr>
            <a:xfrm>
              <a:off x="13056697" y="24086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2" name="object 13382"/>
            <p:cNvSpPr/>
            <p:nvPr/>
          </p:nvSpPr>
          <p:spPr>
            <a:xfrm>
              <a:off x="13056696" y="2413647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 h="0">
                  <a:moveTo>
                    <a:pt x="1297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3" name="object 13383"/>
            <p:cNvSpPr/>
            <p:nvPr/>
          </p:nvSpPr>
          <p:spPr>
            <a:xfrm>
              <a:off x="14353840" y="24086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4" name="object 13384"/>
            <p:cNvSpPr/>
            <p:nvPr/>
          </p:nvSpPr>
          <p:spPr>
            <a:xfrm>
              <a:off x="12728457" y="2443353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1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5" name="object 13385"/>
            <p:cNvSpPr/>
            <p:nvPr/>
          </p:nvSpPr>
          <p:spPr>
            <a:xfrm>
              <a:off x="13032445" y="2443353"/>
              <a:ext cx="527050" cy="0"/>
            </a:xfrm>
            <a:custGeom>
              <a:avLst/>
              <a:gdLst/>
              <a:ahLst/>
              <a:cxnLst/>
              <a:rect l="l" t="t" r="r" b="b"/>
              <a:pathLst>
                <a:path w="527050" h="0">
                  <a:moveTo>
                    <a:pt x="0" y="0"/>
                  </a:moveTo>
                  <a:lnTo>
                    <a:pt x="526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6" name="object 13386"/>
            <p:cNvSpPr/>
            <p:nvPr/>
          </p:nvSpPr>
          <p:spPr>
            <a:xfrm>
              <a:off x="13618627" y="2443353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0" y="0"/>
                  </a:moveTo>
                  <a:lnTo>
                    <a:pt x="178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7" name="object 13387"/>
            <p:cNvSpPr/>
            <p:nvPr/>
          </p:nvSpPr>
          <p:spPr>
            <a:xfrm>
              <a:off x="13821614" y="2443353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69" h="0">
                  <a:moveTo>
                    <a:pt x="0" y="0"/>
                  </a:moveTo>
                  <a:lnTo>
                    <a:pt x="57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8" name="object 13388"/>
            <p:cNvSpPr/>
            <p:nvPr/>
          </p:nvSpPr>
          <p:spPr>
            <a:xfrm>
              <a:off x="14428598" y="2443353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 h="0">
                  <a:moveTo>
                    <a:pt x="0" y="0"/>
                  </a:moveTo>
                  <a:lnTo>
                    <a:pt x="288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9" name="object 13389"/>
            <p:cNvSpPr/>
            <p:nvPr/>
          </p:nvSpPr>
          <p:spPr>
            <a:xfrm>
              <a:off x="14353839" y="2408696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3282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0" name="object 13390"/>
            <p:cNvSpPr/>
            <p:nvPr/>
          </p:nvSpPr>
          <p:spPr>
            <a:xfrm>
              <a:off x="12728456" y="2408696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3282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1" name="object 13391"/>
            <p:cNvSpPr/>
            <p:nvPr/>
          </p:nvSpPr>
          <p:spPr>
            <a:xfrm>
              <a:off x="13559219" y="2408713"/>
              <a:ext cx="59690" cy="34925"/>
            </a:xfrm>
            <a:custGeom>
              <a:avLst/>
              <a:gdLst/>
              <a:ahLst/>
              <a:cxnLst/>
              <a:rect l="l" t="t" r="r" b="b"/>
              <a:pathLst>
                <a:path w="59690" h="34925">
                  <a:moveTo>
                    <a:pt x="59410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59410" y="34658"/>
                  </a:lnTo>
                  <a:lnTo>
                    <a:pt x="594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2" name="object 13392"/>
            <p:cNvSpPr/>
            <p:nvPr/>
          </p:nvSpPr>
          <p:spPr>
            <a:xfrm>
              <a:off x="13559221" y="244335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3" name="object 13393"/>
            <p:cNvSpPr/>
            <p:nvPr/>
          </p:nvSpPr>
          <p:spPr>
            <a:xfrm>
              <a:off x="13559215" y="240869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4" name="object 13394"/>
            <p:cNvSpPr/>
            <p:nvPr/>
          </p:nvSpPr>
          <p:spPr>
            <a:xfrm>
              <a:off x="16437179" y="1139272"/>
              <a:ext cx="34925" cy="885190"/>
            </a:xfrm>
            <a:custGeom>
              <a:avLst/>
              <a:gdLst/>
              <a:ahLst/>
              <a:cxnLst/>
              <a:rect l="l" t="t" r="r" b="b"/>
              <a:pathLst>
                <a:path w="34925" h="885189">
                  <a:moveTo>
                    <a:pt x="34645" y="0"/>
                  </a:moveTo>
                  <a:lnTo>
                    <a:pt x="0" y="0"/>
                  </a:lnTo>
                  <a:lnTo>
                    <a:pt x="0" y="45720"/>
                  </a:lnTo>
                  <a:lnTo>
                    <a:pt x="0" y="207010"/>
                  </a:lnTo>
                  <a:lnTo>
                    <a:pt x="0" y="885190"/>
                  </a:lnTo>
                  <a:lnTo>
                    <a:pt x="34645" y="885190"/>
                  </a:lnTo>
                  <a:lnTo>
                    <a:pt x="34645" y="207010"/>
                  </a:lnTo>
                  <a:lnTo>
                    <a:pt x="26733" y="207010"/>
                  </a:lnTo>
                  <a:lnTo>
                    <a:pt x="26733" y="45720"/>
                  </a:lnTo>
                  <a:lnTo>
                    <a:pt x="34645" y="45720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5" name="object 13395"/>
            <p:cNvSpPr/>
            <p:nvPr/>
          </p:nvSpPr>
          <p:spPr>
            <a:xfrm>
              <a:off x="16463913" y="1184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6" name="object 13396"/>
            <p:cNvSpPr/>
            <p:nvPr/>
          </p:nvSpPr>
          <p:spPr>
            <a:xfrm>
              <a:off x="16463913" y="1184820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w="0" h="161925">
                  <a:moveTo>
                    <a:pt x="0" y="16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7" name="object 13397"/>
            <p:cNvSpPr/>
            <p:nvPr/>
          </p:nvSpPr>
          <p:spPr>
            <a:xfrm>
              <a:off x="16463919" y="13462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8" name="object 13398"/>
            <p:cNvSpPr/>
            <p:nvPr/>
          </p:nvSpPr>
          <p:spPr>
            <a:xfrm>
              <a:off x="16437186" y="1139270"/>
              <a:ext cx="0" cy="885825"/>
            </a:xfrm>
            <a:custGeom>
              <a:avLst/>
              <a:gdLst/>
              <a:ahLst/>
              <a:cxnLst/>
              <a:rect l="l" t="t" r="r" b="b"/>
              <a:pathLst>
                <a:path w="0" h="885825">
                  <a:moveTo>
                    <a:pt x="0" y="0"/>
                  </a:moveTo>
                  <a:lnTo>
                    <a:pt x="0" y="885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9" name="object 13399"/>
            <p:cNvSpPr/>
            <p:nvPr/>
          </p:nvSpPr>
          <p:spPr>
            <a:xfrm>
              <a:off x="16471835" y="1346221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w="0" h="678814">
                  <a:moveTo>
                    <a:pt x="0" y="678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0" name="object 13400"/>
            <p:cNvSpPr/>
            <p:nvPr/>
          </p:nvSpPr>
          <p:spPr>
            <a:xfrm>
              <a:off x="16471835" y="113927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19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1" name="object 13401"/>
            <p:cNvSpPr/>
            <p:nvPr/>
          </p:nvSpPr>
          <p:spPr>
            <a:xfrm>
              <a:off x="13010655" y="2443358"/>
              <a:ext cx="22225" cy="483234"/>
            </a:xfrm>
            <a:custGeom>
              <a:avLst/>
              <a:gdLst/>
              <a:ahLst/>
              <a:cxnLst/>
              <a:rect l="l" t="t" r="r" b="b"/>
              <a:pathLst>
                <a:path w="22225" h="483235">
                  <a:moveTo>
                    <a:pt x="21780" y="113639"/>
                  </a:moveTo>
                  <a:lnTo>
                    <a:pt x="6438" y="113639"/>
                  </a:lnTo>
                  <a:lnTo>
                    <a:pt x="6438" y="123799"/>
                  </a:lnTo>
                  <a:lnTo>
                    <a:pt x="0" y="123799"/>
                  </a:lnTo>
                  <a:lnTo>
                    <a:pt x="0" y="483209"/>
                  </a:lnTo>
                  <a:lnTo>
                    <a:pt x="21780" y="483209"/>
                  </a:lnTo>
                  <a:lnTo>
                    <a:pt x="21780" y="123799"/>
                  </a:lnTo>
                  <a:lnTo>
                    <a:pt x="21780" y="113639"/>
                  </a:lnTo>
                  <a:close/>
                </a:path>
                <a:path w="22225" h="483235">
                  <a:moveTo>
                    <a:pt x="21780" y="0"/>
                  </a:moveTo>
                  <a:lnTo>
                    <a:pt x="0" y="0"/>
                  </a:lnTo>
                  <a:lnTo>
                    <a:pt x="0" y="14859"/>
                  </a:lnTo>
                  <a:lnTo>
                    <a:pt x="6438" y="14859"/>
                  </a:lnTo>
                  <a:lnTo>
                    <a:pt x="6438" y="24752"/>
                  </a:lnTo>
                  <a:lnTo>
                    <a:pt x="21780" y="24752"/>
                  </a:lnTo>
                  <a:lnTo>
                    <a:pt x="2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2" name="object 13402"/>
            <p:cNvSpPr/>
            <p:nvPr/>
          </p:nvSpPr>
          <p:spPr>
            <a:xfrm>
              <a:off x="13017094" y="246810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3" name="object 13403"/>
            <p:cNvSpPr/>
            <p:nvPr/>
          </p:nvSpPr>
          <p:spPr>
            <a:xfrm>
              <a:off x="13017094" y="24582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4" name="object 13404"/>
            <p:cNvSpPr/>
            <p:nvPr/>
          </p:nvSpPr>
          <p:spPr>
            <a:xfrm>
              <a:off x="13010655" y="24582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5" name="object 13405"/>
            <p:cNvSpPr/>
            <p:nvPr/>
          </p:nvSpPr>
          <p:spPr>
            <a:xfrm>
              <a:off x="13017094" y="2557222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6" name="object 13406"/>
            <p:cNvSpPr/>
            <p:nvPr/>
          </p:nvSpPr>
          <p:spPr>
            <a:xfrm>
              <a:off x="13017094" y="25572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7" name="object 13407"/>
            <p:cNvSpPr/>
            <p:nvPr/>
          </p:nvSpPr>
          <p:spPr>
            <a:xfrm>
              <a:off x="13010655" y="25671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8" name="object 13408"/>
            <p:cNvSpPr/>
            <p:nvPr/>
          </p:nvSpPr>
          <p:spPr>
            <a:xfrm>
              <a:off x="13032445" y="26562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w="0" h="270510">
                  <a:moveTo>
                    <a:pt x="0" y="2703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9" name="object 13409"/>
            <p:cNvSpPr/>
            <p:nvPr/>
          </p:nvSpPr>
          <p:spPr>
            <a:xfrm>
              <a:off x="13032445" y="26213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0" name="object 13410"/>
            <p:cNvSpPr/>
            <p:nvPr/>
          </p:nvSpPr>
          <p:spPr>
            <a:xfrm>
              <a:off x="13032445" y="2557226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1" name="object 13411"/>
            <p:cNvSpPr/>
            <p:nvPr/>
          </p:nvSpPr>
          <p:spPr>
            <a:xfrm>
              <a:off x="13032445" y="24433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2" name="object 13412"/>
            <p:cNvSpPr/>
            <p:nvPr/>
          </p:nvSpPr>
          <p:spPr>
            <a:xfrm>
              <a:off x="13010655" y="24433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3" name="object 13413"/>
            <p:cNvSpPr/>
            <p:nvPr/>
          </p:nvSpPr>
          <p:spPr>
            <a:xfrm>
              <a:off x="13010655" y="2567128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w="0" h="360044">
                  <a:moveTo>
                    <a:pt x="0" y="0"/>
                  </a:moveTo>
                  <a:lnTo>
                    <a:pt x="0" y="359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14" name="object 1341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921548" y="2458199"/>
              <a:ext cx="110897" cy="108928"/>
            </a:xfrm>
            <a:prstGeom prst="rect">
              <a:avLst/>
            </a:prstGeom>
          </p:spPr>
        </p:pic>
        <p:sp>
          <p:nvSpPr>
            <p:cNvPr id="13415" name="object 13415"/>
            <p:cNvSpPr/>
            <p:nvPr/>
          </p:nvSpPr>
          <p:spPr>
            <a:xfrm>
              <a:off x="12693790" y="2200750"/>
              <a:ext cx="34925" cy="750570"/>
            </a:xfrm>
            <a:custGeom>
              <a:avLst/>
              <a:gdLst/>
              <a:ahLst/>
              <a:cxnLst/>
              <a:rect l="l" t="t" r="r" b="b"/>
              <a:pathLst>
                <a:path w="34925" h="750569">
                  <a:moveTo>
                    <a:pt x="34658" y="661949"/>
                  </a:moveTo>
                  <a:lnTo>
                    <a:pt x="4953" y="661949"/>
                  </a:lnTo>
                  <a:lnTo>
                    <a:pt x="4953" y="670852"/>
                  </a:lnTo>
                  <a:lnTo>
                    <a:pt x="0" y="670852"/>
                  </a:lnTo>
                  <a:lnTo>
                    <a:pt x="0" y="750570"/>
                  </a:lnTo>
                  <a:lnTo>
                    <a:pt x="34658" y="750570"/>
                  </a:lnTo>
                  <a:lnTo>
                    <a:pt x="34658" y="661949"/>
                  </a:lnTo>
                  <a:close/>
                </a:path>
                <a:path w="34925" h="750569">
                  <a:moveTo>
                    <a:pt x="34658" y="419354"/>
                  </a:moveTo>
                  <a:lnTo>
                    <a:pt x="4953" y="419354"/>
                  </a:lnTo>
                  <a:lnTo>
                    <a:pt x="4953" y="428269"/>
                  </a:lnTo>
                  <a:lnTo>
                    <a:pt x="0" y="428269"/>
                  </a:lnTo>
                  <a:lnTo>
                    <a:pt x="0" y="512432"/>
                  </a:lnTo>
                  <a:lnTo>
                    <a:pt x="4953" y="512432"/>
                  </a:lnTo>
                  <a:lnTo>
                    <a:pt x="4953" y="521347"/>
                  </a:lnTo>
                  <a:lnTo>
                    <a:pt x="34658" y="521347"/>
                  </a:lnTo>
                  <a:lnTo>
                    <a:pt x="34658" y="476783"/>
                  </a:lnTo>
                  <a:lnTo>
                    <a:pt x="27724" y="476783"/>
                  </a:lnTo>
                  <a:lnTo>
                    <a:pt x="27724" y="463905"/>
                  </a:lnTo>
                  <a:lnTo>
                    <a:pt x="34658" y="463905"/>
                  </a:lnTo>
                  <a:lnTo>
                    <a:pt x="34658" y="419354"/>
                  </a:lnTo>
                  <a:close/>
                </a:path>
                <a:path w="34925" h="750569">
                  <a:moveTo>
                    <a:pt x="34658" y="207949"/>
                  </a:moveTo>
                  <a:lnTo>
                    <a:pt x="0" y="207949"/>
                  </a:lnTo>
                  <a:lnTo>
                    <a:pt x="0" y="269836"/>
                  </a:lnTo>
                  <a:lnTo>
                    <a:pt x="4953" y="269836"/>
                  </a:lnTo>
                  <a:lnTo>
                    <a:pt x="4953" y="278752"/>
                  </a:lnTo>
                  <a:lnTo>
                    <a:pt x="34658" y="278752"/>
                  </a:lnTo>
                  <a:lnTo>
                    <a:pt x="34658" y="207949"/>
                  </a:lnTo>
                  <a:close/>
                </a:path>
                <a:path w="34925" h="750569">
                  <a:moveTo>
                    <a:pt x="34658" y="0"/>
                  </a:moveTo>
                  <a:lnTo>
                    <a:pt x="0" y="34658"/>
                  </a:lnTo>
                  <a:lnTo>
                    <a:pt x="0" y="51485"/>
                  </a:lnTo>
                  <a:lnTo>
                    <a:pt x="34658" y="51485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6" name="object 13416"/>
            <p:cNvSpPr/>
            <p:nvPr/>
          </p:nvSpPr>
          <p:spPr>
            <a:xfrm>
              <a:off x="12721524" y="26646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7" name="object 13417"/>
            <p:cNvSpPr/>
            <p:nvPr/>
          </p:nvSpPr>
          <p:spPr>
            <a:xfrm>
              <a:off x="12721524" y="266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8" name="object 13418"/>
            <p:cNvSpPr/>
            <p:nvPr/>
          </p:nvSpPr>
          <p:spPr>
            <a:xfrm>
              <a:off x="12721526" y="26775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9" name="object 13419"/>
            <p:cNvSpPr/>
            <p:nvPr/>
          </p:nvSpPr>
          <p:spPr>
            <a:xfrm>
              <a:off x="12698751" y="28626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0" name="object 13420"/>
            <p:cNvSpPr/>
            <p:nvPr/>
          </p:nvSpPr>
          <p:spPr>
            <a:xfrm>
              <a:off x="12698749" y="286269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1" name="object 13421"/>
            <p:cNvSpPr/>
            <p:nvPr/>
          </p:nvSpPr>
          <p:spPr>
            <a:xfrm>
              <a:off x="12693796" y="28716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2" name="object 13422"/>
            <p:cNvSpPr/>
            <p:nvPr/>
          </p:nvSpPr>
          <p:spPr>
            <a:xfrm>
              <a:off x="12698751" y="27220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3" name="object 13423"/>
            <p:cNvSpPr/>
            <p:nvPr/>
          </p:nvSpPr>
          <p:spPr>
            <a:xfrm>
              <a:off x="12698749" y="2713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4" name="object 13424"/>
            <p:cNvSpPr/>
            <p:nvPr/>
          </p:nvSpPr>
          <p:spPr>
            <a:xfrm>
              <a:off x="12693796" y="27131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5" name="object 13425"/>
            <p:cNvSpPr/>
            <p:nvPr/>
          </p:nvSpPr>
          <p:spPr>
            <a:xfrm>
              <a:off x="12698751" y="24794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6" name="object 13426"/>
            <p:cNvSpPr/>
            <p:nvPr/>
          </p:nvSpPr>
          <p:spPr>
            <a:xfrm>
              <a:off x="12698749" y="24705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7" name="object 13427"/>
            <p:cNvSpPr/>
            <p:nvPr/>
          </p:nvSpPr>
          <p:spPr>
            <a:xfrm>
              <a:off x="12693796" y="2470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8" name="object 13428"/>
            <p:cNvSpPr/>
            <p:nvPr/>
          </p:nvSpPr>
          <p:spPr>
            <a:xfrm>
              <a:off x="12698751" y="26201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9" name="object 13429"/>
            <p:cNvSpPr/>
            <p:nvPr/>
          </p:nvSpPr>
          <p:spPr>
            <a:xfrm>
              <a:off x="12698749" y="26201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0" name="object 13430"/>
            <p:cNvSpPr/>
            <p:nvPr/>
          </p:nvSpPr>
          <p:spPr>
            <a:xfrm>
              <a:off x="12693796" y="26290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1" name="object 13431"/>
            <p:cNvSpPr/>
            <p:nvPr/>
          </p:nvSpPr>
          <p:spPr>
            <a:xfrm>
              <a:off x="12693799" y="240869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2" name="object 13432"/>
            <p:cNvSpPr/>
            <p:nvPr/>
          </p:nvSpPr>
          <p:spPr>
            <a:xfrm>
              <a:off x="12693799" y="22522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3" name="object 13433"/>
            <p:cNvSpPr/>
            <p:nvPr/>
          </p:nvSpPr>
          <p:spPr>
            <a:xfrm>
              <a:off x="12693799" y="223540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w="0" h="10794">
                  <a:moveTo>
                    <a:pt x="0" y="0"/>
                  </a:moveTo>
                  <a:lnTo>
                    <a:pt x="0" y="10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4" name="object 13434"/>
            <p:cNvSpPr/>
            <p:nvPr/>
          </p:nvSpPr>
          <p:spPr>
            <a:xfrm>
              <a:off x="12693799" y="244335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5" name="object 13435"/>
            <p:cNvSpPr/>
            <p:nvPr/>
          </p:nvSpPr>
          <p:spPr>
            <a:xfrm>
              <a:off x="12693799" y="262901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6" name="object 13436"/>
            <p:cNvSpPr/>
            <p:nvPr/>
          </p:nvSpPr>
          <p:spPr>
            <a:xfrm>
              <a:off x="12693799" y="26859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7" name="object 13437"/>
            <p:cNvSpPr/>
            <p:nvPr/>
          </p:nvSpPr>
          <p:spPr>
            <a:xfrm>
              <a:off x="12693799" y="2871604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8" name="object 13438"/>
            <p:cNvSpPr/>
            <p:nvPr/>
          </p:nvSpPr>
          <p:spPr>
            <a:xfrm>
              <a:off x="12693799" y="29384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9" name="object 13439"/>
            <p:cNvSpPr/>
            <p:nvPr/>
          </p:nvSpPr>
          <p:spPr>
            <a:xfrm>
              <a:off x="12693799" y="295131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0" name="object 13440"/>
            <p:cNvSpPr/>
            <p:nvPr/>
          </p:nvSpPr>
          <p:spPr>
            <a:xfrm>
              <a:off x="12728457" y="2862691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w="0" h="88900">
                  <a:moveTo>
                    <a:pt x="0" y="886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1" name="object 13441"/>
            <p:cNvSpPr/>
            <p:nvPr/>
          </p:nvSpPr>
          <p:spPr>
            <a:xfrm>
              <a:off x="12728457" y="26775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2" name="object 13442"/>
            <p:cNvSpPr/>
            <p:nvPr/>
          </p:nvSpPr>
          <p:spPr>
            <a:xfrm>
              <a:off x="12728457" y="262010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3" name="object 13443"/>
            <p:cNvSpPr/>
            <p:nvPr/>
          </p:nvSpPr>
          <p:spPr>
            <a:xfrm>
              <a:off x="12728457" y="244335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4">
                  <a:moveTo>
                    <a:pt x="0" y="3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4" name="object 13444"/>
            <p:cNvSpPr/>
            <p:nvPr/>
          </p:nvSpPr>
          <p:spPr>
            <a:xfrm>
              <a:off x="12728457" y="220074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69">
                  <a:moveTo>
                    <a:pt x="0" y="514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5" name="object 13445"/>
            <p:cNvSpPr/>
            <p:nvPr/>
          </p:nvSpPr>
          <p:spPr>
            <a:xfrm>
              <a:off x="12728457" y="272208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6" name="object 13446"/>
            <p:cNvSpPr/>
            <p:nvPr/>
          </p:nvSpPr>
          <p:spPr>
            <a:xfrm>
              <a:off x="12728457" y="28013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7" name="object 13447"/>
            <p:cNvSpPr/>
            <p:nvPr/>
          </p:nvSpPr>
          <p:spPr>
            <a:xfrm>
              <a:off x="12728457" y="28032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8" name="object 13448"/>
            <p:cNvSpPr/>
            <p:nvPr/>
          </p:nvSpPr>
          <p:spPr>
            <a:xfrm>
              <a:off x="12693799" y="271317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9" name="object 13449"/>
            <p:cNvSpPr/>
            <p:nvPr/>
          </p:nvSpPr>
          <p:spPr>
            <a:xfrm>
              <a:off x="12693799" y="2792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0" name="object 13450"/>
            <p:cNvSpPr/>
            <p:nvPr/>
          </p:nvSpPr>
          <p:spPr>
            <a:xfrm>
              <a:off x="12693799" y="28121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1" name="object 13451"/>
            <p:cNvSpPr/>
            <p:nvPr/>
          </p:nvSpPr>
          <p:spPr>
            <a:xfrm>
              <a:off x="12693796" y="27131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2" name="object 13452"/>
            <p:cNvSpPr/>
            <p:nvPr/>
          </p:nvSpPr>
          <p:spPr>
            <a:xfrm>
              <a:off x="12698749" y="2713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3" name="object 13453"/>
            <p:cNvSpPr/>
            <p:nvPr/>
          </p:nvSpPr>
          <p:spPr>
            <a:xfrm>
              <a:off x="12698751" y="27220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4" name="object 13454"/>
            <p:cNvSpPr/>
            <p:nvPr/>
          </p:nvSpPr>
          <p:spPr>
            <a:xfrm>
              <a:off x="12693796" y="28716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5" name="object 13455"/>
            <p:cNvSpPr/>
            <p:nvPr/>
          </p:nvSpPr>
          <p:spPr>
            <a:xfrm>
              <a:off x="12698749" y="286269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10"/>
                  </a:lnTo>
                </a:path>
                <a:path w="0" h="9525">
                  <a:moveTo>
                    <a:pt x="0" y="0"/>
                  </a:moveTo>
                  <a:lnTo>
                    <a:pt x="0" y="8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6" name="object 13456"/>
            <p:cNvSpPr/>
            <p:nvPr/>
          </p:nvSpPr>
          <p:spPr>
            <a:xfrm>
              <a:off x="12698751" y="28626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7" name="object 13457"/>
            <p:cNvSpPr/>
            <p:nvPr/>
          </p:nvSpPr>
          <p:spPr>
            <a:xfrm>
              <a:off x="12728457" y="256068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8" name="object 13458"/>
            <p:cNvSpPr/>
            <p:nvPr/>
          </p:nvSpPr>
          <p:spPr>
            <a:xfrm>
              <a:off x="12728457" y="2540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9" name="object 13459"/>
            <p:cNvSpPr/>
            <p:nvPr/>
          </p:nvSpPr>
          <p:spPr>
            <a:xfrm>
              <a:off x="12728457" y="24794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0" name="object 13460"/>
            <p:cNvSpPr/>
            <p:nvPr/>
          </p:nvSpPr>
          <p:spPr>
            <a:xfrm>
              <a:off x="12693799" y="256960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1" name="object 13461"/>
            <p:cNvSpPr/>
            <p:nvPr/>
          </p:nvSpPr>
          <p:spPr>
            <a:xfrm>
              <a:off x="12693799" y="2549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2" name="object 13462"/>
            <p:cNvSpPr/>
            <p:nvPr/>
          </p:nvSpPr>
          <p:spPr>
            <a:xfrm>
              <a:off x="12693799" y="247058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3" name="object 13463"/>
            <p:cNvSpPr/>
            <p:nvPr/>
          </p:nvSpPr>
          <p:spPr>
            <a:xfrm>
              <a:off x="12693796" y="26290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4" name="object 13464"/>
            <p:cNvSpPr/>
            <p:nvPr/>
          </p:nvSpPr>
          <p:spPr>
            <a:xfrm>
              <a:off x="12698749" y="26201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8921"/>
                  </a:lnTo>
                </a:path>
                <a:path w="0"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5" name="object 13465"/>
            <p:cNvSpPr/>
            <p:nvPr/>
          </p:nvSpPr>
          <p:spPr>
            <a:xfrm>
              <a:off x="12698751" y="26201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6" name="object 13466"/>
            <p:cNvSpPr/>
            <p:nvPr/>
          </p:nvSpPr>
          <p:spPr>
            <a:xfrm>
              <a:off x="12693796" y="2470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7" name="object 13467"/>
            <p:cNvSpPr/>
            <p:nvPr/>
          </p:nvSpPr>
          <p:spPr>
            <a:xfrm>
              <a:off x="12698749" y="24705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8921"/>
                  </a:moveTo>
                  <a:lnTo>
                    <a:pt x="0" y="0"/>
                  </a:lnTo>
                </a:path>
                <a:path w="0"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8" name="object 13468"/>
            <p:cNvSpPr/>
            <p:nvPr/>
          </p:nvSpPr>
          <p:spPr>
            <a:xfrm>
              <a:off x="12698751" y="24794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9" name="object 13469"/>
            <p:cNvSpPr/>
            <p:nvPr/>
          </p:nvSpPr>
          <p:spPr>
            <a:xfrm>
              <a:off x="12728457" y="225223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0" name="object 13470"/>
            <p:cNvSpPr/>
            <p:nvPr/>
          </p:nvSpPr>
          <p:spPr>
            <a:xfrm>
              <a:off x="12728457" y="23314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1" name="object 13471"/>
            <p:cNvSpPr/>
            <p:nvPr/>
          </p:nvSpPr>
          <p:spPr>
            <a:xfrm>
              <a:off x="12728457" y="234927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2" name="object 13472"/>
            <p:cNvSpPr/>
            <p:nvPr/>
          </p:nvSpPr>
          <p:spPr>
            <a:xfrm>
              <a:off x="12687364" y="2245810"/>
              <a:ext cx="6350" cy="172720"/>
            </a:xfrm>
            <a:custGeom>
              <a:avLst/>
              <a:gdLst/>
              <a:ahLst/>
              <a:cxnLst/>
              <a:rect l="l" t="t" r="r" b="b"/>
              <a:pathLst>
                <a:path w="6350" h="172719">
                  <a:moveTo>
                    <a:pt x="5943" y="162890"/>
                  </a:moveTo>
                  <a:lnTo>
                    <a:pt x="0" y="162890"/>
                  </a:lnTo>
                  <a:lnTo>
                    <a:pt x="0" y="172288"/>
                  </a:lnTo>
                  <a:lnTo>
                    <a:pt x="5943" y="172288"/>
                  </a:lnTo>
                  <a:lnTo>
                    <a:pt x="5943" y="162890"/>
                  </a:lnTo>
                  <a:close/>
                </a:path>
                <a:path w="6350" h="172719">
                  <a:moveTo>
                    <a:pt x="5943" y="0"/>
                  </a:moveTo>
                  <a:lnTo>
                    <a:pt x="0" y="0"/>
                  </a:lnTo>
                  <a:lnTo>
                    <a:pt x="0" y="9398"/>
                  </a:lnTo>
                  <a:lnTo>
                    <a:pt x="5943" y="9398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3" name="object 13473"/>
            <p:cNvSpPr/>
            <p:nvPr/>
          </p:nvSpPr>
          <p:spPr>
            <a:xfrm>
              <a:off x="12693305" y="22458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4" name="object 13474"/>
            <p:cNvSpPr/>
            <p:nvPr/>
          </p:nvSpPr>
          <p:spPr>
            <a:xfrm>
              <a:off x="12687368" y="22552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5" name="object 13475"/>
            <p:cNvSpPr/>
            <p:nvPr/>
          </p:nvSpPr>
          <p:spPr>
            <a:xfrm>
              <a:off x="12687364" y="22458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6" name="object 13476"/>
            <p:cNvSpPr/>
            <p:nvPr/>
          </p:nvSpPr>
          <p:spPr>
            <a:xfrm>
              <a:off x="12687364" y="22458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7" name="object 13477"/>
            <p:cNvSpPr/>
            <p:nvPr/>
          </p:nvSpPr>
          <p:spPr>
            <a:xfrm>
              <a:off x="12687364" y="219628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8" name="object 13478"/>
            <p:cNvSpPr/>
            <p:nvPr/>
          </p:nvSpPr>
          <p:spPr>
            <a:xfrm>
              <a:off x="12693305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9" name="object 13479"/>
            <p:cNvSpPr/>
            <p:nvPr/>
          </p:nvSpPr>
          <p:spPr>
            <a:xfrm>
              <a:off x="12687368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0" name="object 13480"/>
            <p:cNvSpPr/>
            <p:nvPr/>
          </p:nvSpPr>
          <p:spPr>
            <a:xfrm>
              <a:off x="12687364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1" name="object 13481"/>
            <p:cNvSpPr/>
            <p:nvPr/>
          </p:nvSpPr>
          <p:spPr>
            <a:xfrm>
              <a:off x="12687364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2" name="object 13482"/>
            <p:cNvSpPr/>
            <p:nvPr/>
          </p:nvSpPr>
          <p:spPr>
            <a:xfrm>
              <a:off x="12592802" y="240869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5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3" name="object 13483"/>
            <p:cNvSpPr/>
            <p:nvPr/>
          </p:nvSpPr>
          <p:spPr>
            <a:xfrm>
              <a:off x="12628445" y="2196294"/>
              <a:ext cx="59055" cy="118110"/>
            </a:xfrm>
            <a:custGeom>
              <a:avLst/>
              <a:gdLst/>
              <a:ahLst/>
              <a:cxnLst/>
              <a:rect l="l" t="t" r="r" b="b"/>
              <a:pathLst>
                <a:path w="59054" h="118110">
                  <a:moveTo>
                    <a:pt x="58919" y="117828"/>
                  </a:moveTo>
                  <a:lnTo>
                    <a:pt x="35988" y="113197"/>
                  </a:lnTo>
                  <a:lnTo>
                    <a:pt x="17259" y="100568"/>
                  </a:lnTo>
                  <a:lnTo>
                    <a:pt x="4631" y="81840"/>
                  </a:lnTo>
                  <a:lnTo>
                    <a:pt x="0" y="58909"/>
                  </a:lnTo>
                  <a:lnTo>
                    <a:pt x="4631" y="35975"/>
                  </a:lnTo>
                  <a:lnTo>
                    <a:pt x="17259" y="17250"/>
                  </a:lnTo>
                  <a:lnTo>
                    <a:pt x="35988" y="4628"/>
                  </a:lnTo>
                  <a:lnTo>
                    <a:pt x="589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4" name="object 13484"/>
            <p:cNvSpPr/>
            <p:nvPr/>
          </p:nvSpPr>
          <p:spPr>
            <a:xfrm>
              <a:off x="12592799" y="2314123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4">
                  <a:moveTo>
                    <a:pt x="0" y="94573"/>
                  </a:moveTo>
                  <a:lnTo>
                    <a:pt x="7429" y="57761"/>
                  </a:lnTo>
                  <a:lnTo>
                    <a:pt x="27691" y="27700"/>
                  </a:lnTo>
                  <a:lnTo>
                    <a:pt x="57748" y="7432"/>
                  </a:lnTo>
                  <a:lnTo>
                    <a:pt x="945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5" name="object 13485"/>
            <p:cNvSpPr/>
            <p:nvPr/>
          </p:nvSpPr>
          <p:spPr>
            <a:xfrm>
              <a:off x="12693799" y="22522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6" name="object 13486"/>
            <p:cNvSpPr/>
            <p:nvPr/>
          </p:nvSpPr>
          <p:spPr>
            <a:xfrm>
              <a:off x="12693799" y="240869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7" name="object 13487"/>
            <p:cNvSpPr/>
            <p:nvPr/>
          </p:nvSpPr>
          <p:spPr>
            <a:xfrm>
              <a:off x="14914779" y="2141327"/>
              <a:ext cx="654685" cy="34925"/>
            </a:xfrm>
            <a:custGeom>
              <a:avLst/>
              <a:gdLst/>
              <a:ahLst/>
              <a:cxnLst/>
              <a:rect l="l" t="t" r="r" b="b"/>
              <a:pathLst>
                <a:path w="654684" h="34925">
                  <a:moveTo>
                    <a:pt x="126733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126733" y="34658"/>
                  </a:lnTo>
                  <a:lnTo>
                    <a:pt x="126733" y="0"/>
                  </a:lnTo>
                  <a:close/>
                </a:path>
                <a:path w="654684" h="34925">
                  <a:moveTo>
                    <a:pt x="654494" y="0"/>
                  </a:moveTo>
                  <a:lnTo>
                    <a:pt x="304977" y="0"/>
                  </a:lnTo>
                  <a:lnTo>
                    <a:pt x="304977" y="34658"/>
                  </a:lnTo>
                  <a:lnTo>
                    <a:pt x="654494" y="34658"/>
                  </a:lnTo>
                  <a:lnTo>
                    <a:pt x="6544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8" name="object 13488"/>
            <p:cNvSpPr/>
            <p:nvPr/>
          </p:nvSpPr>
          <p:spPr>
            <a:xfrm>
              <a:off x="15041515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9" name="object 13489"/>
            <p:cNvSpPr/>
            <p:nvPr/>
          </p:nvSpPr>
          <p:spPr>
            <a:xfrm>
              <a:off x="15041515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0" name="object 13490"/>
            <p:cNvSpPr/>
            <p:nvPr/>
          </p:nvSpPr>
          <p:spPr>
            <a:xfrm>
              <a:off x="15219756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1" name="object 13491"/>
            <p:cNvSpPr/>
            <p:nvPr/>
          </p:nvSpPr>
          <p:spPr>
            <a:xfrm>
              <a:off x="15219756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2" name="object 13492"/>
            <p:cNvSpPr/>
            <p:nvPr/>
          </p:nvSpPr>
          <p:spPr>
            <a:xfrm>
              <a:off x="15219762" y="2141334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 h="0">
                  <a:moveTo>
                    <a:pt x="349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3" name="object 13493"/>
            <p:cNvSpPr/>
            <p:nvPr/>
          </p:nvSpPr>
          <p:spPr>
            <a:xfrm>
              <a:off x="14914776" y="2141334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 h="0">
                  <a:moveTo>
                    <a:pt x="126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4" name="object 13494"/>
            <p:cNvSpPr/>
            <p:nvPr/>
          </p:nvSpPr>
          <p:spPr>
            <a:xfrm>
              <a:off x="14914779" y="2175992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 h="0">
                  <a:moveTo>
                    <a:pt x="0" y="0"/>
                  </a:moveTo>
                  <a:lnTo>
                    <a:pt x="1267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5" name="object 13495"/>
            <p:cNvSpPr/>
            <p:nvPr/>
          </p:nvSpPr>
          <p:spPr>
            <a:xfrm>
              <a:off x="15219756" y="2175992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 h="0">
                  <a:moveTo>
                    <a:pt x="0" y="0"/>
                  </a:moveTo>
                  <a:lnTo>
                    <a:pt x="349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6" name="object 13496"/>
            <p:cNvSpPr/>
            <p:nvPr/>
          </p:nvSpPr>
          <p:spPr>
            <a:xfrm>
              <a:off x="15569291" y="214133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7" name="object 13497"/>
            <p:cNvSpPr/>
            <p:nvPr/>
          </p:nvSpPr>
          <p:spPr>
            <a:xfrm>
              <a:off x="15160334" y="214133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8" name="object 13498"/>
            <p:cNvSpPr/>
            <p:nvPr/>
          </p:nvSpPr>
          <p:spPr>
            <a:xfrm>
              <a:off x="15140537" y="2141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9" name="object 13499"/>
            <p:cNvSpPr/>
            <p:nvPr/>
          </p:nvSpPr>
          <p:spPr>
            <a:xfrm>
              <a:off x="15100924" y="21413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0" name="object 13500"/>
            <p:cNvSpPr/>
            <p:nvPr/>
          </p:nvSpPr>
          <p:spPr>
            <a:xfrm>
              <a:off x="15041510" y="214133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1" name="object 13501"/>
            <p:cNvSpPr/>
            <p:nvPr/>
          </p:nvSpPr>
          <p:spPr>
            <a:xfrm>
              <a:off x="15160334" y="217599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2" name="object 13502"/>
            <p:cNvSpPr/>
            <p:nvPr/>
          </p:nvSpPr>
          <p:spPr>
            <a:xfrm>
              <a:off x="15140537" y="21759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3" name="object 13503"/>
            <p:cNvSpPr/>
            <p:nvPr/>
          </p:nvSpPr>
          <p:spPr>
            <a:xfrm>
              <a:off x="15100924" y="21759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4" name="object 13504"/>
            <p:cNvSpPr/>
            <p:nvPr/>
          </p:nvSpPr>
          <p:spPr>
            <a:xfrm>
              <a:off x="15041510" y="217599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5" name="object 13505"/>
            <p:cNvSpPr/>
            <p:nvPr/>
          </p:nvSpPr>
          <p:spPr>
            <a:xfrm>
              <a:off x="15219756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6" name="object 13506"/>
            <p:cNvSpPr/>
            <p:nvPr/>
          </p:nvSpPr>
          <p:spPr>
            <a:xfrm>
              <a:off x="15219756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7" name="object 13507"/>
            <p:cNvSpPr/>
            <p:nvPr/>
          </p:nvSpPr>
          <p:spPr>
            <a:xfrm>
              <a:off x="15041515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8" name="object 13508"/>
            <p:cNvSpPr/>
            <p:nvPr/>
          </p:nvSpPr>
          <p:spPr>
            <a:xfrm>
              <a:off x="15041515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9" name="object 13509"/>
            <p:cNvSpPr/>
            <p:nvPr/>
          </p:nvSpPr>
          <p:spPr>
            <a:xfrm>
              <a:off x="11560038" y="223857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0" name="object 13510"/>
            <p:cNvSpPr/>
            <p:nvPr/>
          </p:nvSpPr>
          <p:spPr>
            <a:xfrm>
              <a:off x="11560038" y="224035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1" name="object 13511"/>
            <p:cNvSpPr/>
            <p:nvPr/>
          </p:nvSpPr>
          <p:spPr>
            <a:xfrm>
              <a:off x="11560039" y="223857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2" name="object 13512"/>
            <p:cNvSpPr/>
            <p:nvPr/>
          </p:nvSpPr>
          <p:spPr>
            <a:xfrm>
              <a:off x="11560038" y="22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3" name="object 13513"/>
            <p:cNvSpPr/>
            <p:nvPr/>
          </p:nvSpPr>
          <p:spPr>
            <a:xfrm>
              <a:off x="11614201" y="2188876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69">
                  <a:moveTo>
                    <a:pt x="1790" y="5486"/>
                  </a:moveTo>
                  <a:lnTo>
                    <a:pt x="1778" y="1536"/>
                  </a:lnTo>
                  <a:lnTo>
                    <a:pt x="1778" y="292"/>
                  </a:lnTo>
                  <a:lnTo>
                    <a:pt x="1778" y="0"/>
                  </a:lnTo>
                  <a:lnTo>
                    <a:pt x="1701" y="292"/>
                  </a:lnTo>
                  <a:lnTo>
                    <a:pt x="1384" y="1524"/>
                  </a:lnTo>
                  <a:lnTo>
                    <a:pt x="317" y="5486"/>
                  </a:lnTo>
                  <a:lnTo>
                    <a:pt x="0" y="6718"/>
                  </a:lnTo>
                  <a:lnTo>
                    <a:pt x="0" y="49707"/>
                  </a:lnTo>
                  <a:lnTo>
                    <a:pt x="1790" y="51485"/>
                  </a:lnTo>
                  <a:lnTo>
                    <a:pt x="1790" y="54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4" name="object 13514"/>
            <p:cNvSpPr/>
            <p:nvPr/>
          </p:nvSpPr>
          <p:spPr>
            <a:xfrm>
              <a:off x="11615987" y="2188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5" name="object 13515"/>
            <p:cNvSpPr/>
            <p:nvPr/>
          </p:nvSpPr>
          <p:spPr>
            <a:xfrm>
              <a:off x="11615987" y="2189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6" name="object 13516"/>
            <p:cNvSpPr/>
            <p:nvPr/>
          </p:nvSpPr>
          <p:spPr>
            <a:xfrm>
              <a:off x="11615987" y="21903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7" name="object 13517"/>
            <p:cNvSpPr/>
            <p:nvPr/>
          </p:nvSpPr>
          <p:spPr>
            <a:xfrm>
              <a:off x="11615987" y="219435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w="0" h="46355">
                  <a:moveTo>
                    <a:pt x="0" y="45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8" name="object 13518"/>
            <p:cNvSpPr/>
            <p:nvPr/>
          </p:nvSpPr>
          <p:spPr>
            <a:xfrm>
              <a:off x="11614205" y="219559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9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9" name="object 13519"/>
            <p:cNvSpPr/>
            <p:nvPr/>
          </p:nvSpPr>
          <p:spPr>
            <a:xfrm>
              <a:off x="11560038" y="2539901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0" name="object 13520"/>
            <p:cNvSpPr/>
            <p:nvPr/>
          </p:nvSpPr>
          <p:spPr>
            <a:xfrm>
              <a:off x="11560038" y="2541679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1" name="object 13521"/>
            <p:cNvSpPr/>
            <p:nvPr/>
          </p:nvSpPr>
          <p:spPr>
            <a:xfrm>
              <a:off x="11560045" y="2539897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2" name="object 13522"/>
            <p:cNvSpPr/>
            <p:nvPr/>
          </p:nvSpPr>
          <p:spPr>
            <a:xfrm>
              <a:off x="11560038" y="25398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3" name="object 13523"/>
            <p:cNvSpPr/>
            <p:nvPr/>
          </p:nvSpPr>
          <p:spPr>
            <a:xfrm>
              <a:off x="11641432" y="2539893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4" name="object 13524"/>
            <p:cNvSpPr/>
            <p:nvPr/>
          </p:nvSpPr>
          <p:spPr>
            <a:xfrm>
              <a:off x="11643215" y="25398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5" name="object 13525"/>
            <p:cNvSpPr/>
            <p:nvPr/>
          </p:nvSpPr>
          <p:spPr>
            <a:xfrm>
              <a:off x="11641432" y="254167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80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6" name="object 13526"/>
            <p:cNvSpPr/>
            <p:nvPr/>
          </p:nvSpPr>
          <p:spPr>
            <a:xfrm>
              <a:off x="11560038" y="259751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7" name="object 13527"/>
            <p:cNvSpPr/>
            <p:nvPr/>
          </p:nvSpPr>
          <p:spPr>
            <a:xfrm>
              <a:off x="11560038" y="259930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8" name="object 13528"/>
            <p:cNvSpPr/>
            <p:nvPr/>
          </p:nvSpPr>
          <p:spPr>
            <a:xfrm>
              <a:off x="11560041" y="259752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9" name="object 13529"/>
            <p:cNvSpPr/>
            <p:nvPr/>
          </p:nvSpPr>
          <p:spPr>
            <a:xfrm>
              <a:off x="11560038" y="2597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0" name="object 13530"/>
            <p:cNvSpPr/>
            <p:nvPr/>
          </p:nvSpPr>
          <p:spPr>
            <a:xfrm>
              <a:off x="11560035" y="2943586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5">
                  <a:moveTo>
                    <a:pt x="55943" y="6743"/>
                  </a:moveTo>
                  <a:lnTo>
                    <a:pt x="55867" y="6451"/>
                  </a:lnTo>
                  <a:lnTo>
                    <a:pt x="55549" y="5207"/>
                  </a:lnTo>
                  <a:lnTo>
                    <a:pt x="54483" y="1257"/>
                  </a:lnTo>
                  <a:lnTo>
                    <a:pt x="54165" y="0"/>
                  </a:lnTo>
                  <a:lnTo>
                    <a:pt x="0" y="0"/>
                  </a:lnTo>
                  <a:lnTo>
                    <a:pt x="0" y="1257"/>
                  </a:lnTo>
                  <a:lnTo>
                    <a:pt x="0" y="5207"/>
                  </a:lnTo>
                  <a:lnTo>
                    <a:pt x="0" y="6438"/>
                  </a:lnTo>
                  <a:lnTo>
                    <a:pt x="0" y="6743"/>
                  </a:lnTo>
                  <a:lnTo>
                    <a:pt x="55943" y="674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1" name="object 13531"/>
            <p:cNvSpPr/>
            <p:nvPr/>
          </p:nvSpPr>
          <p:spPr>
            <a:xfrm>
              <a:off x="11560038" y="295032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2" name="object 13532"/>
            <p:cNvSpPr/>
            <p:nvPr/>
          </p:nvSpPr>
          <p:spPr>
            <a:xfrm>
              <a:off x="11560039" y="29435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3" name="object 13533"/>
            <p:cNvSpPr/>
            <p:nvPr/>
          </p:nvSpPr>
          <p:spPr>
            <a:xfrm>
              <a:off x="11560038" y="2950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4" name="object 13534"/>
            <p:cNvSpPr/>
            <p:nvPr/>
          </p:nvSpPr>
          <p:spPr>
            <a:xfrm>
              <a:off x="11560038" y="29487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5" name="object 13535"/>
            <p:cNvSpPr/>
            <p:nvPr/>
          </p:nvSpPr>
          <p:spPr>
            <a:xfrm>
              <a:off x="11560038" y="2944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6" name="object 13536"/>
            <p:cNvSpPr/>
            <p:nvPr/>
          </p:nvSpPr>
          <p:spPr>
            <a:xfrm>
              <a:off x="11560038" y="29435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7" name="object 13537"/>
            <p:cNvSpPr/>
            <p:nvPr/>
          </p:nvSpPr>
          <p:spPr>
            <a:xfrm>
              <a:off x="11560038" y="289883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416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8" name="object 13538"/>
            <p:cNvSpPr/>
            <p:nvPr/>
          </p:nvSpPr>
          <p:spPr>
            <a:xfrm>
              <a:off x="11560038" y="290061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9" name="object 13539"/>
            <p:cNvSpPr/>
            <p:nvPr/>
          </p:nvSpPr>
          <p:spPr>
            <a:xfrm>
              <a:off x="11560031" y="289883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0" name="object 13540"/>
            <p:cNvSpPr/>
            <p:nvPr/>
          </p:nvSpPr>
          <p:spPr>
            <a:xfrm>
              <a:off x="11560038" y="28988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1" name="object 13541"/>
            <p:cNvSpPr/>
            <p:nvPr/>
          </p:nvSpPr>
          <p:spPr>
            <a:xfrm>
              <a:off x="11614201" y="2898844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69">
                  <a:moveTo>
                    <a:pt x="1790" y="45999"/>
                  </a:moveTo>
                  <a:lnTo>
                    <a:pt x="1778" y="0"/>
                  </a:lnTo>
                  <a:lnTo>
                    <a:pt x="0" y="1778"/>
                  </a:lnTo>
                  <a:lnTo>
                    <a:pt x="0" y="44754"/>
                  </a:lnTo>
                  <a:lnTo>
                    <a:pt x="317" y="45999"/>
                  </a:lnTo>
                  <a:lnTo>
                    <a:pt x="1384" y="49949"/>
                  </a:lnTo>
                  <a:lnTo>
                    <a:pt x="1701" y="51193"/>
                  </a:lnTo>
                  <a:lnTo>
                    <a:pt x="1778" y="51485"/>
                  </a:lnTo>
                  <a:lnTo>
                    <a:pt x="1778" y="51193"/>
                  </a:lnTo>
                  <a:lnTo>
                    <a:pt x="1778" y="49949"/>
                  </a:lnTo>
                  <a:lnTo>
                    <a:pt x="1790" y="4599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2" name="object 13542"/>
            <p:cNvSpPr/>
            <p:nvPr/>
          </p:nvSpPr>
          <p:spPr>
            <a:xfrm>
              <a:off x="11615987" y="2950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3" name="object 13543"/>
            <p:cNvSpPr/>
            <p:nvPr/>
          </p:nvSpPr>
          <p:spPr>
            <a:xfrm>
              <a:off x="11615987" y="29487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4" name="object 13544"/>
            <p:cNvSpPr/>
            <p:nvPr/>
          </p:nvSpPr>
          <p:spPr>
            <a:xfrm>
              <a:off x="11615987" y="2944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5" name="object 13545"/>
            <p:cNvSpPr/>
            <p:nvPr/>
          </p:nvSpPr>
          <p:spPr>
            <a:xfrm>
              <a:off x="11615987" y="2898833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w="0" h="46355">
                  <a:moveTo>
                    <a:pt x="0" y="45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6" name="object 13546"/>
            <p:cNvSpPr/>
            <p:nvPr/>
          </p:nvSpPr>
          <p:spPr>
            <a:xfrm>
              <a:off x="11614205" y="290061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9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7" name="object 13547"/>
            <p:cNvSpPr/>
            <p:nvPr/>
          </p:nvSpPr>
          <p:spPr>
            <a:xfrm>
              <a:off x="16619874" y="113382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8" name="object 13548"/>
            <p:cNvSpPr/>
            <p:nvPr/>
          </p:nvSpPr>
          <p:spPr>
            <a:xfrm>
              <a:off x="16619873" y="11338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9" name="object 13549"/>
            <p:cNvSpPr/>
            <p:nvPr/>
          </p:nvSpPr>
          <p:spPr>
            <a:xfrm>
              <a:off x="16621650" y="113560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0" name="object 13550"/>
            <p:cNvSpPr/>
            <p:nvPr/>
          </p:nvSpPr>
          <p:spPr>
            <a:xfrm>
              <a:off x="16703043" y="11338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1" name="object 13551"/>
            <p:cNvSpPr/>
            <p:nvPr/>
          </p:nvSpPr>
          <p:spPr>
            <a:xfrm>
              <a:off x="16619856" y="1133823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5" h="59690">
                  <a:moveTo>
                    <a:pt x="1778" y="1790"/>
                  </a:moveTo>
                  <a:lnTo>
                    <a:pt x="0" y="0"/>
                  </a:lnTo>
                  <a:lnTo>
                    <a:pt x="0" y="53924"/>
                  </a:lnTo>
                  <a:lnTo>
                    <a:pt x="0" y="57873"/>
                  </a:lnTo>
                  <a:lnTo>
                    <a:pt x="0" y="59118"/>
                  </a:lnTo>
                  <a:lnTo>
                    <a:pt x="0" y="59423"/>
                  </a:lnTo>
                  <a:lnTo>
                    <a:pt x="76" y="59118"/>
                  </a:lnTo>
                  <a:lnTo>
                    <a:pt x="419" y="57886"/>
                  </a:lnTo>
                  <a:lnTo>
                    <a:pt x="1473" y="53924"/>
                  </a:lnTo>
                  <a:lnTo>
                    <a:pt x="1778" y="52679"/>
                  </a:lnTo>
                  <a:lnTo>
                    <a:pt x="1778" y="179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2" name="object 13552"/>
            <p:cNvSpPr/>
            <p:nvPr/>
          </p:nvSpPr>
          <p:spPr>
            <a:xfrm>
              <a:off x="16621650" y="113560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08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3" name="object 13553"/>
            <p:cNvSpPr/>
            <p:nvPr/>
          </p:nvSpPr>
          <p:spPr>
            <a:xfrm>
              <a:off x="16619866" y="11929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4" name="object 13554"/>
            <p:cNvSpPr/>
            <p:nvPr/>
          </p:nvSpPr>
          <p:spPr>
            <a:xfrm>
              <a:off x="16619866" y="11917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5" name="object 13555"/>
            <p:cNvSpPr/>
            <p:nvPr/>
          </p:nvSpPr>
          <p:spPr>
            <a:xfrm>
              <a:off x="16619866" y="1187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6" name="object 13556"/>
            <p:cNvSpPr/>
            <p:nvPr/>
          </p:nvSpPr>
          <p:spPr>
            <a:xfrm>
              <a:off x="16619866" y="11338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7" name="object 13557"/>
            <p:cNvSpPr/>
            <p:nvPr/>
          </p:nvSpPr>
          <p:spPr>
            <a:xfrm>
              <a:off x="16619856" y="1186503"/>
              <a:ext cx="83185" cy="6985"/>
            </a:xfrm>
            <a:custGeom>
              <a:avLst/>
              <a:gdLst/>
              <a:ahLst/>
              <a:cxnLst/>
              <a:rect l="l" t="t" r="r" b="b"/>
              <a:pathLst>
                <a:path w="83184" h="6984">
                  <a:moveTo>
                    <a:pt x="83185" y="0"/>
                  </a:moveTo>
                  <a:lnTo>
                    <a:pt x="1790" y="0"/>
                  </a:lnTo>
                  <a:lnTo>
                    <a:pt x="1473" y="1244"/>
                  </a:lnTo>
                  <a:lnTo>
                    <a:pt x="419" y="5207"/>
                  </a:lnTo>
                  <a:lnTo>
                    <a:pt x="76" y="6438"/>
                  </a:lnTo>
                  <a:lnTo>
                    <a:pt x="0" y="6743"/>
                  </a:lnTo>
                  <a:lnTo>
                    <a:pt x="83172" y="6743"/>
                  </a:lnTo>
                  <a:lnTo>
                    <a:pt x="83172" y="6438"/>
                  </a:lnTo>
                  <a:lnTo>
                    <a:pt x="83185" y="5207"/>
                  </a:lnTo>
                  <a:lnTo>
                    <a:pt x="83185" y="1244"/>
                  </a:lnTo>
                  <a:lnTo>
                    <a:pt x="831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8" name="object 13558"/>
            <p:cNvSpPr/>
            <p:nvPr/>
          </p:nvSpPr>
          <p:spPr>
            <a:xfrm>
              <a:off x="16621653" y="118650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9" name="object 13559"/>
            <p:cNvSpPr/>
            <p:nvPr/>
          </p:nvSpPr>
          <p:spPr>
            <a:xfrm>
              <a:off x="16619866" y="11932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0" name="object 13560"/>
            <p:cNvSpPr/>
            <p:nvPr/>
          </p:nvSpPr>
          <p:spPr>
            <a:xfrm>
              <a:off x="16703043" y="11929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1" name="object 13561"/>
            <p:cNvSpPr/>
            <p:nvPr/>
          </p:nvSpPr>
          <p:spPr>
            <a:xfrm>
              <a:off x="16703043" y="11917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2" name="object 13562"/>
            <p:cNvSpPr/>
            <p:nvPr/>
          </p:nvSpPr>
          <p:spPr>
            <a:xfrm>
              <a:off x="16703043" y="1187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3" name="object 13563"/>
            <p:cNvSpPr/>
            <p:nvPr/>
          </p:nvSpPr>
          <p:spPr>
            <a:xfrm>
              <a:off x="16703043" y="11865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4" name="object 13564"/>
            <p:cNvSpPr/>
            <p:nvPr/>
          </p:nvSpPr>
          <p:spPr>
            <a:xfrm>
              <a:off x="16647100" y="153554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5" name="object 13565"/>
            <p:cNvSpPr/>
            <p:nvPr/>
          </p:nvSpPr>
          <p:spPr>
            <a:xfrm>
              <a:off x="16648877" y="15355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6" name="object 13566"/>
            <p:cNvSpPr/>
            <p:nvPr/>
          </p:nvSpPr>
          <p:spPr>
            <a:xfrm>
              <a:off x="16647097" y="15373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7" name="object 13567"/>
            <p:cNvSpPr/>
            <p:nvPr/>
          </p:nvSpPr>
          <p:spPr>
            <a:xfrm>
              <a:off x="16703043" y="15355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8" name="object 13568"/>
            <p:cNvSpPr/>
            <p:nvPr/>
          </p:nvSpPr>
          <p:spPr>
            <a:xfrm>
              <a:off x="16647099" y="149276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9" name="object 13569"/>
            <p:cNvSpPr/>
            <p:nvPr/>
          </p:nvSpPr>
          <p:spPr>
            <a:xfrm>
              <a:off x="16647097" y="14927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0" name="object 13570"/>
            <p:cNvSpPr/>
            <p:nvPr/>
          </p:nvSpPr>
          <p:spPr>
            <a:xfrm>
              <a:off x="16648880" y="149454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1" name="object 13571"/>
            <p:cNvSpPr/>
            <p:nvPr/>
          </p:nvSpPr>
          <p:spPr>
            <a:xfrm>
              <a:off x="16703043" y="14927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2" name="object 13572"/>
            <p:cNvSpPr/>
            <p:nvPr/>
          </p:nvSpPr>
          <p:spPr>
            <a:xfrm>
              <a:off x="16647099" y="1492769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4">
                  <a:moveTo>
                    <a:pt x="0" y="0"/>
                  </a:moveTo>
                  <a:lnTo>
                    <a:pt x="0" y="44553"/>
                  </a:lnTo>
                  <a:lnTo>
                    <a:pt x="1780" y="42773"/>
                  </a:lnTo>
                  <a:lnTo>
                    <a:pt x="1780" y="17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3" name="object 13573"/>
            <p:cNvSpPr/>
            <p:nvPr/>
          </p:nvSpPr>
          <p:spPr>
            <a:xfrm>
              <a:off x="16648880" y="149455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4" name="object 13574"/>
            <p:cNvSpPr/>
            <p:nvPr/>
          </p:nvSpPr>
          <p:spPr>
            <a:xfrm>
              <a:off x="16647097" y="149276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5" name="object 13575"/>
            <p:cNvSpPr/>
            <p:nvPr/>
          </p:nvSpPr>
          <p:spPr>
            <a:xfrm>
              <a:off x="16619874" y="183684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6" name="object 13576"/>
            <p:cNvSpPr/>
            <p:nvPr/>
          </p:nvSpPr>
          <p:spPr>
            <a:xfrm>
              <a:off x="16619873" y="1836851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7" name="object 13577"/>
            <p:cNvSpPr/>
            <p:nvPr/>
          </p:nvSpPr>
          <p:spPr>
            <a:xfrm>
              <a:off x="16621650" y="18386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8" name="object 13578"/>
            <p:cNvSpPr/>
            <p:nvPr/>
          </p:nvSpPr>
          <p:spPr>
            <a:xfrm>
              <a:off x="16703043" y="18368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9" name="object 13579"/>
            <p:cNvSpPr/>
            <p:nvPr/>
          </p:nvSpPr>
          <p:spPr>
            <a:xfrm>
              <a:off x="16619864" y="1836854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5" h="59689">
                  <a:moveTo>
                    <a:pt x="0" y="0"/>
                  </a:moveTo>
                  <a:lnTo>
                    <a:pt x="0" y="59411"/>
                  </a:lnTo>
                  <a:lnTo>
                    <a:pt x="1780" y="57631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0" name="object 13580"/>
            <p:cNvSpPr/>
            <p:nvPr/>
          </p:nvSpPr>
          <p:spPr>
            <a:xfrm>
              <a:off x="16621650" y="18386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80">
                  <a:moveTo>
                    <a:pt x="0" y="558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1" name="object 13581"/>
            <p:cNvSpPr/>
            <p:nvPr/>
          </p:nvSpPr>
          <p:spPr>
            <a:xfrm>
              <a:off x="16619866" y="183685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2" name="object 13582"/>
            <p:cNvSpPr/>
            <p:nvPr/>
          </p:nvSpPr>
          <p:spPr>
            <a:xfrm>
              <a:off x="16619875" y="189448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3" name="object 13583"/>
            <p:cNvSpPr/>
            <p:nvPr/>
          </p:nvSpPr>
          <p:spPr>
            <a:xfrm>
              <a:off x="16621653" y="189448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4" name="object 13584"/>
            <p:cNvSpPr/>
            <p:nvPr/>
          </p:nvSpPr>
          <p:spPr>
            <a:xfrm>
              <a:off x="16619866" y="189626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5" name="object 13585"/>
            <p:cNvSpPr/>
            <p:nvPr/>
          </p:nvSpPr>
          <p:spPr>
            <a:xfrm>
              <a:off x="16703043" y="18944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6" name="object 13586"/>
            <p:cNvSpPr/>
            <p:nvPr/>
          </p:nvSpPr>
          <p:spPr>
            <a:xfrm>
              <a:off x="16647100" y="223857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7" name="object 13587"/>
            <p:cNvSpPr/>
            <p:nvPr/>
          </p:nvSpPr>
          <p:spPr>
            <a:xfrm>
              <a:off x="16648877" y="223857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8" name="object 13588"/>
            <p:cNvSpPr/>
            <p:nvPr/>
          </p:nvSpPr>
          <p:spPr>
            <a:xfrm>
              <a:off x="16647097" y="224035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9" name="object 13589"/>
            <p:cNvSpPr/>
            <p:nvPr/>
          </p:nvSpPr>
          <p:spPr>
            <a:xfrm>
              <a:off x="16703043" y="2238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0" name="object 13590"/>
            <p:cNvSpPr/>
            <p:nvPr/>
          </p:nvSpPr>
          <p:spPr>
            <a:xfrm>
              <a:off x="16647099" y="219579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1" name="object 13591"/>
            <p:cNvSpPr/>
            <p:nvPr/>
          </p:nvSpPr>
          <p:spPr>
            <a:xfrm>
              <a:off x="16647097" y="219579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2" name="object 13592"/>
            <p:cNvSpPr/>
            <p:nvPr/>
          </p:nvSpPr>
          <p:spPr>
            <a:xfrm>
              <a:off x="16648880" y="219757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3" name="object 13593"/>
            <p:cNvSpPr/>
            <p:nvPr/>
          </p:nvSpPr>
          <p:spPr>
            <a:xfrm>
              <a:off x="16703043" y="21957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4" name="object 13594"/>
            <p:cNvSpPr/>
            <p:nvPr/>
          </p:nvSpPr>
          <p:spPr>
            <a:xfrm>
              <a:off x="16647099" y="2195803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5">
                  <a:moveTo>
                    <a:pt x="0" y="0"/>
                  </a:moveTo>
                  <a:lnTo>
                    <a:pt x="0" y="44553"/>
                  </a:lnTo>
                  <a:lnTo>
                    <a:pt x="1780" y="42773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5" name="object 13595"/>
            <p:cNvSpPr/>
            <p:nvPr/>
          </p:nvSpPr>
          <p:spPr>
            <a:xfrm>
              <a:off x="16648880" y="219757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6" name="object 13596"/>
            <p:cNvSpPr/>
            <p:nvPr/>
          </p:nvSpPr>
          <p:spPr>
            <a:xfrm>
              <a:off x="16647097" y="219579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7" name="object 13597"/>
            <p:cNvSpPr/>
            <p:nvPr/>
          </p:nvSpPr>
          <p:spPr>
            <a:xfrm>
              <a:off x="16619874" y="2539901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8" name="object 13598"/>
            <p:cNvSpPr/>
            <p:nvPr/>
          </p:nvSpPr>
          <p:spPr>
            <a:xfrm>
              <a:off x="16619873" y="2539897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9" name="object 13599"/>
            <p:cNvSpPr/>
            <p:nvPr/>
          </p:nvSpPr>
          <p:spPr>
            <a:xfrm>
              <a:off x="16621650" y="2541679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0" name="object 13600"/>
            <p:cNvSpPr/>
            <p:nvPr/>
          </p:nvSpPr>
          <p:spPr>
            <a:xfrm>
              <a:off x="16703043" y="25398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1" name="object 13601"/>
            <p:cNvSpPr/>
            <p:nvPr/>
          </p:nvSpPr>
          <p:spPr>
            <a:xfrm>
              <a:off x="16619864" y="2539888"/>
              <a:ext cx="1905" cy="50800"/>
            </a:xfrm>
            <a:custGeom>
              <a:avLst/>
              <a:gdLst/>
              <a:ahLst/>
              <a:cxnLst/>
              <a:rect l="l" t="t" r="r" b="b"/>
              <a:pathLst>
                <a:path w="1905" h="50800">
                  <a:moveTo>
                    <a:pt x="0" y="50211"/>
                  </a:moveTo>
                  <a:lnTo>
                    <a:pt x="1780" y="50211"/>
                  </a:lnTo>
                  <a:lnTo>
                    <a:pt x="1780" y="0"/>
                  </a:lnTo>
                  <a:lnTo>
                    <a:pt x="0" y="0"/>
                  </a:lnTo>
                  <a:lnTo>
                    <a:pt x="0" y="5021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2" name="object 13602"/>
            <p:cNvSpPr/>
            <p:nvPr/>
          </p:nvSpPr>
          <p:spPr>
            <a:xfrm>
              <a:off x="16619866" y="2539897"/>
              <a:ext cx="1905" cy="50800"/>
            </a:xfrm>
            <a:custGeom>
              <a:avLst/>
              <a:gdLst/>
              <a:ahLst/>
              <a:cxnLst/>
              <a:rect l="l" t="t" r="r" b="b"/>
              <a:pathLst>
                <a:path w="1905" h="50800">
                  <a:moveTo>
                    <a:pt x="1783" y="1783"/>
                  </a:moveTo>
                  <a:lnTo>
                    <a:pt x="1783" y="50201"/>
                  </a:lnTo>
                </a:path>
                <a:path w="1905" h="50800">
                  <a:moveTo>
                    <a:pt x="0" y="0"/>
                  </a:moveTo>
                  <a:lnTo>
                    <a:pt x="0" y="502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3" name="object 13603"/>
            <p:cNvSpPr/>
            <p:nvPr/>
          </p:nvSpPr>
          <p:spPr>
            <a:xfrm>
              <a:off x="11560035" y="2188876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5">
                  <a:moveTo>
                    <a:pt x="55943" y="0"/>
                  </a:moveTo>
                  <a:lnTo>
                    <a:pt x="0" y="0"/>
                  </a:lnTo>
                  <a:lnTo>
                    <a:pt x="0" y="292"/>
                  </a:lnTo>
                  <a:lnTo>
                    <a:pt x="0" y="1524"/>
                  </a:lnTo>
                  <a:lnTo>
                    <a:pt x="0" y="5486"/>
                  </a:lnTo>
                  <a:lnTo>
                    <a:pt x="0" y="6731"/>
                  </a:lnTo>
                  <a:lnTo>
                    <a:pt x="54165" y="6731"/>
                  </a:lnTo>
                  <a:lnTo>
                    <a:pt x="54495" y="5486"/>
                  </a:lnTo>
                  <a:lnTo>
                    <a:pt x="55537" y="1536"/>
                  </a:lnTo>
                  <a:lnTo>
                    <a:pt x="55867" y="292"/>
                  </a:lnTo>
                  <a:lnTo>
                    <a:pt x="559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4" name="object 13604"/>
            <p:cNvSpPr/>
            <p:nvPr/>
          </p:nvSpPr>
          <p:spPr>
            <a:xfrm>
              <a:off x="11560038" y="219559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5" name="object 13605"/>
            <p:cNvSpPr/>
            <p:nvPr/>
          </p:nvSpPr>
          <p:spPr>
            <a:xfrm>
              <a:off x="11560031" y="21888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6" name="object 13606"/>
            <p:cNvSpPr/>
            <p:nvPr/>
          </p:nvSpPr>
          <p:spPr>
            <a:xfrm>
              <a:off x="11560038" y="2188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7" name="object 13607"/>
            <p:cNvSpPr/>
            <p:nvPr/>
          </p:nvSpPr>
          <p:spPr>
            <a:xfrm>
              <a:off x="11560038" y="2189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8" name="object 13608"/>
            <p:cNvSpPr/>
            <p:nvPr/>
          </p:nvSpPr>
          <p:spPr>
            <a:xfrm>
              <a:off x="11560038" y="21903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9" name="object 13609"/>
            <p:cNvSpPr/>
            <p:nvPr/>
          </p:nvSpPr>
          <p:spPr>
            <a:xfrm>
              <a:off x="11560038" y="2194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0" name="object 13610"/>
            <p:cNvSpPr/>
            <p:nvPr/>
          </p:nvSpPr>
          <p:spPr>
            <a:xfrm>
              <a:off x="15398484" y="2175990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5" h="34289">
                  <a:moveTo>
                    <a:pt x="0" y="0"/>
                  </a:moveTo>
                  <a:lnTo>
                    <a:pt x="0" y="33663"/>
                  </a:lnTo>
                  <a:lnTo>
                    <a:pt x="1780" y="33663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1" name="object 13611"/>
            <p:cNvSpPr/>
            <p:nvPr/>
          </p:nvSpPr>
          <p:spPr>
            <a:xfrm>
              <a:off x="15400263" y="217777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1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2" name="object 13612"/>
            <p:cNvSpPr/>
            <p:nvPr/>
          </p:nvSpPr>
          <p:spPr>
            <a:xfrm>
              <a:off x="15398479" y="217599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6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3" name="object 13613"/>
            <p:cNvSpPr/>
            <p:nvPr/>
          </p:nvSpPr>
          <p:spPr>
            <a:xfrm>
              <a:off x="15398479" y="220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4" name="object 13614"/>
            <p:cNvSpPr/>
            <p:nvPr/>
          </p:nvSpPr>
          <p:spPr>
            <a:xfrm>
              <a:off x="15432342" y="2175993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5" h="34289">
                  <a:moveTo>
                    <a:pt x="1780" y="0"/>
                  </a:moveTo>
                  <a:lnTo>
                    <a:pt x="0" y="1780"/>
                  </a:lnTo>
                  <a:lnTo>
                    <a:pt x="0" y="33663"/>
                  </a:lnTo>
                  <a:lnTo>
                    <a:pt x="1780" y="3366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5" name="object 13615"/>
            <p:cNvSpPr/>
            <p:nvPr/>
          </p:nvSpPr>
          <p:spPr>
            <a:xfrm>
              <a:off x="15434129" y="217599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6" name="object 13616"/>
            <p:cNvSpPr/>
            <p:nvPr/>
          </p:nvSpPr>
          <p:spPr>
            <a:xfrm>
              <a:off x="15432346" y="2177774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1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7" name="object 13617"/>
            <p:cNvSpPr/>
            <p:nvPr/>
          </p:nvSpPr>
          <p:spPr>
            <a:xfrm>
              <a:off x="15432346" y="220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8" name="object 13618"/>
            <p:cNvSpPr/>
            <p:nvPr/>
          </p:nvSpPr>
          <p:spPr>
            <a:xfrm>
              <a:off x="14521179" y="182546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9" name="object 13619"/>
            <p:cNvSpPr/>
            <p:nvPr/>
          </p:nvSpPr>
          <p:spPr>
            <a:xfrm>
              <a:off x="12889358" y="1924483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0" name="object 13620"/>
            <p:cNvSpPr/>
            <p:nvPr/>
          </p:nvSpPr>
          <p:spPr>
            <a:xfrm>
              <a:off x="12889358" y="182546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1" name="object 13621"/>
            <p:cNvSpPr/>
            <p:nvPr/>
          </p:nvSpPr>
          <p:spPr>
            <a:xfrm>
              <a:off x="14521179" y="172644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2" name="object 13622"/>
            <p:cNvSpPr/>
            <p:nvPr/>
          </p:nvSpPr>
          <p:spPr>
            <a:xfrm>
              <a:off x="12889358" y="1726442"/>
              <a:ext cx="1631950" cy="99060"/>
            </a:xfrm>
            <a:custGeom>
              <a:avLst/>
              <a:gdLst/>
              <a:ahLst/>
              <a:cxnLst/>
              <a:rect l="l" t="t" r="r" b="b"/>
              <a:pathLst>
                <a:path w="1631950" h="99060">
                  <a:moveTo>
                    <a:pt x="0" y="0"/>
                  </a:moveTo>
                  <a:lnTo>
                    <a:pt x="0" y="99023"/>
                  </a:lnTo>
                </a:path>
                <a:path w="1631950" h="9906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3" name="object 13623"/>
            <p:cNvSpPr/>
            <p:nvPr/>
          </p:nvSpPr>
          <p:spPr>
            <a:xfrm>
              <a:off x="12889358" y="1825462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4" name="object 13624"/>
            <p:cNvSpPr/>
            <p:nvPr/>
          </p:nvSpPr>
          <p:spPr>
            <a:xfrm>
              <a:off x="12889358" y="162742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5" name="object 13625"/>
            <p:cNvSpPr/>
            <p:nvPr/>
          </p:nvSpPr>
          <p:spPr>
            <a:xfrm>
              <a:off x="14521179" y="162742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6" name="object 13626"/>
            <p:cNvSpPr/>
            <p:nvPr/>
          </p:nvSpPr>
          <p:spPr>
            <a:xfrm>
              <a:off x="12889356" y="1624453"/>
              <a:ext cx="1631950" cy="3175"/>
            </a:xfrm>
            <a:custGeom>
              <a:avLst/>
              <a:gdLst/>
              <a:ahLst/>
              <a:cxnLst/>
              <a:rect l="l" t="t" r="r" b="b"/>
              <a:pathLst>
                <a:path w="1631950" h="3175">
                  <a:moveTo>
                    <a:pt x="1631814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631814" y="2973"/>
                  </a:lnTo>
                  <a:lnTo>
                    <a:pt x="16318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7" name="object 13627"/>
            <p:cNvSpPr/>
            <p:nvPr/>
          </p:nvSpPr>
          <p:spPr>
            <a:xfrm>
              <a:off x="12889365" y="1627426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8" name="object 13628"/>
            <p:cNvSpPr/>
            <p:nvPr/>
          </p:nvSpPr>
          <p:spPr>
            <a:xfrm>
              <a:off x="12889358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9" name="object 13629"/>
            <p:cNvSpPr/>
            <p:nvPr/>
          </p:nvSpPr>
          <p:spPr>
            <a:xfrm>
              <a:off x="12889365" y="1624455"/>
              <a:ext cx="1631950" cy="3175"/>
            </a:xfrm>
            <a:custGeom>
              <a:avLst/>
              <a:gdLst/>
              <a:ahLst/>
              <a:cxnLst/>
              <a:rect l="l" t="t" r="r" b="b"/>
              <a:pathLst>
                <a:path w="1631950" h="3175">
                  <a:moveTo>
                    <a:pt x="1631814" y="0"/>
                  </a:moveTo>
                  <a:lnTo>
                    <a:pt x="0" y="0"/>
                  </a:lnTo>
                </a:path>
                <a:path w="1631950" h="3175">
                  <a:moveTo>
                    <a:pt x="1631814" y="0"/>
                  </a:moveTo>
                  <a:lnTo>
                    <a:pt x="1631814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0" name="object 13630"/>
            <p:cNvSpPr/>
            <p:nvPr/>
          </p:nvSpPr>
          <p:spPr>
            <a:xfrm>
              <a:off x="12381891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1" name="object 13631"/>
            <p:cNvSpPr/>
            <p:nvPr/>
          </p:nvSpPr>
          <p:spPr>
            <a:xfrm>
              <a:off x="12381891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2" name="object 13632"/>
            <p:cNvSpPr/>
            <p:nvPr/>
          </p:nvSpPr>
          <p:spPr>
            <a:xfrm>
              <a:off x="12381891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3" name="object 13633"/>
            <p:cNvSpPr/>
            <p:nvPr/>
          </p:nvSpPr>
          <p:spPr>
            <a:xfrm>
              <a:off x="12381891" y="25750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4" name="object 13634"/>
            <p:cNvSpPr/>
            <p:nvPr/>
          </p:nvSpPr>
          <p:spPr>
            <a:xfrm>
              <a:off x="12381891" y="26037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5" name="object 13635"/>
            <p:cNvSpPr/>
            <p:nvPr/>
          </p:nvSpPr>
          <p:spPr>
            <a:xfrm>
              <a:off x="12381891" y="2632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6" name="object 13636"/>
            <p:cNvSpPr/>
            <p:nvPr/>
          </p:nvSpPr>
          <p:spPr>
            <a:xfrm>
              <a:off x="12381891" y="26611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7" name="object 13637"/>
            <p:cNvSpPr/>
            <p:nvPr/>
          </p:nvSpPr>
          <p:spPr>
            <a:xfrm>
              <a:off x="12381891" y="26898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8" name="object 13638"/>
            <p:cNvSpPr/>
            <p:nvPr/>
          </p:nvSpPr>
          <p:spPr>
            <a:xfrm>
              <a:off x="12381891" y="2718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9" name="object 13639"/>
            <p:cNvSpPr/>
            <p:nvPr/>
          </p:nvSpPr>
          <p:spPr>
            <a:xfrm>
              <a:off x="1236208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0" name="object 13640"/>
            <p:cNvSpPr/>
            <p:nvPr/>
          </p:nvSpPr>
          <p:spPr>
            <a:xfrm>
              <a:off x="1232248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1" name="object 13641"/>
            <p:cNvSpPr/>
            <p:nvPr/>
          </p:nvSpPr>
          <p:spPr>
            <a:xfrm>
              <a:off x="12282865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2" name="object 13642"/>
            <p:cNvSpPr/>
            <p:nvPr/>
          </p:nvSpPr>
          <p:spPr>
            <a:xfrm>
              <a:off x="1224327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3" name="object 13643"/>
            <p:cNvSpPr/>
            <p:nvPr/>
          </p:nvSpPr>
          <p:spPr>
            <a:xfrm>
              <a:off x="12209106" y="253739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4" name="object 13644"/>
            <p:cNvSpPr/>
            <p:nvPr/>
          </p:nvSpPr>
          <p:spPr>
            <a:xfrm>
              <a:off x="1236208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5" name="object 13645"/>
            <p:cNvSpPr/>
            <p:nvPr/>
          </p:nvSpPr>
          <p:spPr>
            <a:xfrm>
              <a:off x="1232248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6" name="object 13646"/>
            <p:cNvSpPr/>
            <p:nvPr/>
          </p:nvSpPr>
          <p:spPr>
            <a:xfrm>
              <a:off x="12282865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7" name="object 13647"/>
            <p:cNvSpPr/>
            <p:nvPr/>
          </p:nvSpPr>
          <p:spPr>
            <a:xfrm>
              <a:off x="1224327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8" name="object 13648"/>
            <p:cNvSpPr/>
            <p:nvPr/>
          </p:nvSpPr>
          <p:spPr>
            <a:xfrm>
              <a:off x="12209106" y="256611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9" name="object 13649"/>
            <p:cNvSpPr/>
            <p:nvPr/>
          </p:nvSpPr>
          <p:spPr>
            <a:xfrm>
              <a:off x="12362080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0" name="object 13650"/>
            <p:cNvSpPr/>
            <p:nvPr/>
          </p:nvSpPr>
          <p:spPr>
            <a:xfrm>
              <a:off x="12322484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1" name="object 13651"/>
            <p:cNvSpPr/>
            <p:nvPr/>
          </p:nvSpPr>
          <p:spPr>
            <a:xfrm>
              <a:off x="12282865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2" name="object 13652"/>
            <p:cNvSpPr/>
            <p:nvPr/>
          </p:nvSpPr>
          <p:spPr>
            <a:xfrm>
              <a:off x="12243270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3" name="object 13653"/>
            <p:cNvSpPr/>
            <p:nvPr/>
          </p:nvSpPr>
          <p:spPr>
            <a:xfrm>
              <a:off x="12209106" y="262354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4" name="object 13654"/>
            <p:cNvSpPr/>
            <p:nvPr/>
          </p:nvSpPr>
          <p:spPr>
            <a:xfrm>
              <a:off x="12362080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5" name="object 13655"/>
            <p:cNvSpPr/>
            <p:nvPr/>
          </p:nvSpPr>
          <p:spPr>
            <a:xfrm>
              <a:off x="12322484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6" name="object 13656"/>
            <p:cNvSpPr/>
            <p:nvPr/>
          </p:nvSpPr>
          <p:spPr>
            <a:xfrm>
              <a:off x="12282865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7" name="object 13657"/>
            <p:cNvSpPr/>
            <p:nvPr/>
          </p:nvSpPr>
          <p:spPr>
            <a:xfrm>
              <a:off x="12243270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8" name="object 13658"/>
            <p:cNvSpPr/>
            <p:nvPr/>
          </p:nvSpPr>
          <p:spPr>
            <a:xfrm>
              <a:off x="12209106" y="26522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9" name="object 13659"/>
            <p:cNvSpPr/>
            <p:nvPr/>
          </p:nvSpPr>
          <p:spPr>
            <a:xfrm>
              <a:off x="12362080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0" name="object 13660"/>
            <p:cNvSpPr/>
            <p:nvPr/>
          </p:nvSpPr>
          <p:spPr>
            <a:xfrm>
              <a:off x="12322484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1" name="object 13661"/>
            <p:cNvSpPr/>
            <p:nvPr/>
          </p:nvSpPr>
          <p:spPr>
            <a:xfrm>
              <a:off x="12282865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2" name="object 13662"/>
            <p:cNvSpPr/>
            <p:nvPr/>
          </p:nvSpPr>
          <p:spPr>
            <a:xfrm>
              <a:off x="12243270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3" name="object 13663"/>
            <p:cNvSpPr/>
            <p:nvPr/>
          </p:nvSpPr>
          <p:spPr>
            <a:xfrm>
              <a:off x="12209106" y="26809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4" name="object 13664"/>
            <p:cNvSpPr/>
            <p:nvPr/>
          </p:nvSpPr>
          <p:spPr>
            <a:xfrm>
              <a:off x="12362080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5" name="object 13665"/>
            <p:cNvSpPr/>
            <p:nvPr/>
          </p:nvSpPr>
          <p:spPr>
            <a:xfrm>
              <a:off x="12322484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6" name="object 13666"/>
            <p:cNvSpPr/>
            <p:nvPr/>
          </p:nvSpPr>
          <p:spPr>
            <a:xfrm>
              <a:off x="12282865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7" name="object 13667"/>
            <p:cNvSpPr/>
            <p:nvPr/>
          </p:nvSpPr>
          <p:spPr>
            <a:xfrm>
              <a:off x="12243270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8" name="object 13668"/>
            <p:cNvSpPr/>
            <p:nvPr/>
          </p:nvSpPr>
          <p:spPr>
            <a:xfrm>
              <a:off x="12209106" y="27096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9" name="object 13669"/>
            <p:cNvSpPr/>
            <p:nvPr/>
          </p:nvSpPr>
          <p:spPr>
            <a:xfrm>
              <a:off x="12209105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0" name="object 13670"/>
            <p:cNvSpPr/>
            <p:nvPr/>
          </p:nvSpPr>
          <p:spPr>
            <a:xfrm>
              <a:off x="12209105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1" name="object 13671"/>
            <p:cNvSpPr/>
            <p:nvPr/>
          </p:nvSpPr>
          <p:spPr>
            <a:xfrm>
              <a:off x="12209105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2" name="object 13672"/>
            <p:cNvSpPr/>
            <p:nvPr/>
          </p:nvSpPr>
          <p:spPr>
            <a:xfrm>
              <a:off x="12362080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3" name="object 13673"/>
            <p:cNvSpPr/>
            <p:nvPr/>
          </p:nvSpPr>
          <p:spPr>
            <a:xfrm>
              <a:off x="12322484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4" name="object 13674"/>
            <p:cNvSpPr/>
            <p:nvPr/>
          </p:nvSpPr>
          <p:spPr>
            <a:xfrm>
              <a:off x="12282865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5" name="object 13675"/>
            <p:cNvSpPr/>
            <p:nvPr/>
          </p:nvSpPr>
          <p:spPr>
            <a:xfrm>
              <a:off x="12243270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6" name="object 13676"/>
            <p:cNvSpPr/>
            <p:nvPr/>
          </p:nvSpPr>
          <p:spPr>
            <a:xfrm>
              <a:off x="12209106" y="259482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7" name="object 13677"/>
            <p:cNvSpPr/>
            <p:nvPr/>
          </p:nvSpPr>
          <p:spPr>
            <a:xfrm>
              <a:off x="12209105" y="26611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8" name="object 13678"/>
            <p:cNvSpPr/>
            <p:nvPr/>
          </p:nvSpPr>
          <p:spPr>
            <a:xfrm>
              <a:off x="1236208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9" name="object 13679"/>
            <p:cNvSpPr/>
            <p:nvPr/>
          </p:nvSpPr>
          <p:spPr>
            <a:xfrm>
              <a:off x="1232248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0" name="object 13680"/>
            <p:cNvSpPr/>
            <p:nvPr/>
          </p:nvSpPr>
          <p:spPr>
            <a:xfrm>
              <a:off x="12282865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1" name="object 13681"/>
            <p:cNvSpPr/>
            <p:nvPr/>
          </p:nvSpPr>
          <p:spPr>
            <a:xfrm>
              <a:off x="1224327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2" name="object 13682"/>
            <p:cNvSpPr/>
            <p:nvPr/>
          </p:nvSpPr>
          <p:spPr>
            <a:xfrm>
              <a:off x="12209106" y="247305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3" name="object 13683"/>
            <p:cNvSpPr/>
            <p:nvPr/>
          </p:nvSpPr>
          <p:spPr>
            <a:xfrm>
              <a:off x="12209105" y="25750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4" name="object 13684"/>
            <p:cNvSpPr/>
            <p:nvPr/>
          </p:nvSpPr>
          <p:spPr>
            <a:xfrm>
              <a:off x="12209105" y="26037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5" name="object 13685"/>
            <p:cNvSpPr/>
            <p:nvPr/>
          </p:nvSpPr>
          <p:spPr>
            <a:xfrm>
              <a:off x="12209105" y="2632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6" name="object 13686"/>
            <p:cNvSpPr/>
            <p:nvPr/>
          </p:nvSpPr>
          <p:spPr>
            <a:xfrm>
              <a:off x="12209105" y="26898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7" name="object 13687"/>
            <p:cNvSpPr/>
            <p:nvPr/>
          </p:nvSpPr>
          <p:spPr>
            <a:xfrm>
              <a:off x="12209105" y="2718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8" name="object 13688"/>
            <p:cNvSpPr/>
            <p:nvPr/>
          </p:nvSpPr>
          <p:spPr>
            <a:xfrm>
              <a:off x="12209094" y="2738408"/>
              <a:ext cx="173355" cy="43180"/>
            </a:xfrm>
            <a:custGeom>
              <a:avLst/>
              <a:gdLst/>
              <a:ahLst/>
              <a:cxnLst/>
              <a:rect l="l" t="t" r="r" b="b"/>
              <a:pathLst>
                <a:path w="173354" h="43180">
                  <a:moveTo>
                    <a:pt x="172790" y="0"/>
                  </a:moveTo>
                  <a:lnTo>
                    <a:pt x="0" y="0"/>
                  </a:lnTo>
                  <a:lnTo>
                    <a:pt x="0" y="42574"/>
                  </a:lnTo>
                  <a:lnTo>
                    <a:pt x="172790" y="42574"/>
                  </a:lnTo>
                  <a:lnTo>
                    <a:pt x="172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9" name="object 13689"/>
            <p:cNvSpPr/>
            <p:nvPr/>
          </p:nvSpPr>
          <p:spPr>
            <a:xfrm>
              <a:off x="12209100" y="273840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0" name="object 13690"/>
            <p:cNvSpPr/>
            <p:nvPr/>
          </p:nvSpPr>
          <p:spPr>
            <a:xfrm>
              <a:off x="12209105" y="273840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5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1" name="object 13691"/>
            <p:cNvSpPr/>
            <p:nvPr/>
          </p:nvSpPr>
          <p:spPr>
            <a:xfrm>
              <a:off x="12209100" y="278098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 h="0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2" name="object 13692"/>
            <p:cNvSpPr/>
            <p:nvPr/>
          </p:nvSpPr>
          <p:spPr>
            <a:xfrm>
              <a:off x="12381891" y="273840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5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3" name="object 13693"/>
            <p:cNvSpPr/>
            <p:nvPr/>
          </p:nvSpPr>
          <p:spPr>
            <a:xfrm>
              <a:off x="16053980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4" name="object 13694"/>
            <p:cNvSpPr/>
            <p:nvPr/>
          </p:nvSpPr>
          <p:spPr>
            <a:xfrm>
              <a:off x="16053980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5" name="object 13695"/>
            <p:cNvSpPr/>
            <p:nvPr/>
          </p:nvSpPr>
          <p:spPr>
            <a:xfrm>
              <a:off x="16053980" y="25621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0"/>
                  </a:moveTo>
                  <a:lnTo>
                    <a:pt x="0" y="279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6" name="object 13696"/>
            <p:cNvSpPr/>
            <p:nvPr/>
          </p:nvSpPr>
          <p:spPr>
            <a:xfrm>
              <a:off x="15881191" y="2533436"/>
              <a:ext cx="173355" cy="29209"/>
            </a:xfrm>
            <a:custGeom>
              <a:avLst/>
              <a:gdLst/>
              <a:ahLst/>
              <a:cxnLst/>
              <a:rect l="l" t="t" r="r" b="b"/>
              <a:pathLst>
                <a:path w="173355" h="29210">
                  <a:moveTo>
                    <a:pt x="0" y="28711"/>
                  </a:moveTo>
                  <a:lnTo>
                    <a:pt x="172790" y="28711"/>
                  </a:lnTo>
                </a:path>
                <a:path w="173355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7" name="object 13697"/>
            <p:cNvSpPr/>
            <p:nvPr/>
          </p:nvSpPr>
          <p:spPr>
            <a:xfrm>
              <a:off x="15881191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8" name="object 13698"/>
            <p:cNvSpPr/>
            <p:nvPr/>
          </p:nvSpPr>
          <p:spPr>
            <a:xfrm>
              <a:off x="15881191" y="25621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0"/>
                  </a:moveTo>
                  <a:lnTo>
                    <a:pt x="0" y="279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9" name="object 13699"/>
            <p:cNvSpPr/>
            <p:nvPr/>
          </p:nvSpPr>
          <p:spPr>
            <a:xfrm>
              <a:off x="15881191" y="247603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 h="0">
                  <a:moveTo>
                    <a:pt x="0" y="0"/>
                  </a:moveTo>
                  <a:lnTo>
                    <a:pt x="172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0" name="object 13700"/>
            <p:cNvSpPr/>
            <p:nvPr/>
          </p:nvSpPr>
          <p:spPr>
            <a:xfrm>
              <a:off x="15881191" y="253343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 h="0">
                  <a:moveTo>
                    <a:pt x="0" y="0"/>
                  </a:moveTo>
                  <a:lnTo>
                    <a:pt x="172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1" name="object 13701"/>
            <p:cNvSpPr/>
            <p:nvPr/>
          </p:nvSpPr>
          <p:spPr>
            <a:xfrm>
              <a:off x="12892335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2" name="object 13702"/>
            <p:cNvSpPr/>
            <p:nvPr/>
          </p:nvSpPr>
          <p:spPr>
            <a:xfrm>
              <a:off x="12892335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3" name="object 13703"/>
            <p:cNvSpPr/>
            <p:nvPr/>
          </p:nvSpPr>
          <p:spPr>
            <a:xfrm>
              <a:off x="12892335" y="1907156"/>
              <a:ext cx="1626235" cy="0"/>
            </a:xfrm>
            <a:custGeom>
              <a:avLst/>
              <a:gdLst/>
              <a:ahLst/>
              <a:cxnLst/>
              <a:rect l="l" t="t" r="r" b="b"/>
              <a:pathLst>
                <a:path w="1626234" h="0">
                  <a:moveTo>
                    <a:pt x="0" y="0"/>
                  </a:moveTo>
                  <a:lnTo>
                    <a:pt x="1625877" y="0"/>
                  </a:lnTo>
                </a:path>
              </a:pathLst>
            </a:custGeom>
            <a:ln w="317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4" name="object 13704"/>
            <p:cNvSpPr/>
            <p:nvPr/>
          </p:nvSpPr>
          <p:spPr>
            <a:xfrm>
              <a:off x="12892335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5" name="object 13705"/>
            <p:cNvSpPr/>
            <p:nvPr/>
          </p:nvSpPr>
          <p:spPr>
            <a:xfrm>
              <a:off x="12892335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6" name="object 13706"/>
            <p:cNvSpPr/>
            <p:nvPr/>
          </p:nvSpPr>
          <p:spPr>
            <a:xfrm>
              <a:off x="12892335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7" name="object 13707"/>
            <p:cNvSpPr/>
            <p:nvPr/>
          </p:nvSpPr>
          <p:spPr>
            <a:xfrm>
              <a:off x="12892335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8" name="object 13708"/>
            <p:cNvSpPr/>
            <p:nvPr/>
          </p:nvSpPr>
          <p:spPr>
            <a:xfrm>
              <a:off x="12892335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9" name="object 13709"/>
            <p:cNvSpPr/>
            <p:nvPr/>
          </p:nvSpPr>
          <p:spPr>
            <a:xfrm>
              <a:off x="12892335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0" name="object 13710"/>
            <p:cNvSpPr/>
            <p:nvPr/>
          </p:nvSpPr>
          <p:spPr>
            <a:xfrm>
              <a:off x="14518212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1" name="object 13711"/>
            <p:cNvSpPr/>
            <p:nvPr/>
          </p:nvSpPr>
          <p:spPr>
            <a:xfrm>
              <a:off x="14518212" y="16640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2" name="object 13712"/>
            <p:cNvSpPr/>
            <p:nvPr/>
          </p:nvSpPr>
          <p:spPr>
            <a:xfrm>
              <a:off x="14518212" y="16244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3" name="object 13713"/>
            <p:cNvSpPr/>
            <p:nvPr/>
          </p:nvSpPr>
          <p:spPr>
            <a:xfrm>
              <a:off x="14518212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4" name="object 13714"/>
            <p:cNvSpPr/>
            <p:nvPr/>
          </p:nvSpPr>
          <p:spPr>
            <a:xfrm>
              <a:off x="14518212" y="17630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5" name="object 13715"/>
            <p:cNvSpPr/>
            <p:nvPr/>
          </p:nvSpPr>
          <p:spPr>
            <a:xfrm>
              <a:off x="14518212" y="17234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6" name="object 13716"/>
            <p:cNvSpPr/>
            <p:nvPr/>
          </p:nvSpPr>
          <p:spPr>
            <a:xfrm>
              <a:off x="14518212" y="186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7" name="object 13717"/>
            <p:cNvSpPr/>
            <p:nvPr/>
          </p:nvSpPr>
          <p:spPr>
            <a:xfrm>
              <a:off x="14518212" y="18225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8" name="object 13718"/>
            <p:cNvSpPr/>
            <p:nvPr/>
          </p:nvSpPr>
          <p:spPr>
            <a:xfrm>
              <a:off x="1445878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9" name="object 13719"/>
            <p:cNvSpPr/>
            <p:nvPr/>
          </p:nvSpPr>
          <p:spPr>
            <a:xfrm>
              <a:off x="1441919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0" name="object 13720"/>
            <p:cNvSpPr/>
            <p:nvPr/>
          </p:nvSpPr>
          <p:spPr>
            <a:xfrm>
              <a:off x="1437957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1" name="object 13721"/>
            <p:cNvSpPr/>
            <p:nvPr/>
          </p:nvSpPr>
          <p:spPr>
            <a:xfrm>
              <a:off x="1433997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2" name="object 13722"/>
            <p:cNvSpPr/>
            <p:nvPr/>
          </p:nvSpPr>
          <p:spPr>
            <a:xfrm>
              <a:off x="1430037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3" name="object 13723"/>
            <p:cNvSpPr/>
            <p:nvPr/>
          </p:nvSpPr>
          <p:spPr>
            <a:xfrm>
              <a:off x="1426075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4" name="object 13724"/>
            <p:cNvSpPr/>
            <p:nvPr/>
          </p:nvSpPr>
          <p:spPr>
            <a:xfrm>
              <a:off x="1422115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5" name="object 13725"/>
            <p:cNvSpPr/>
            <p:nvPr/>
          </p:nvSpPr>
          <p:spPr>
            <a:xfrm>
              <a:off x="1418153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6" name="object 13726"/>
            <p:cNvSpPr/>
            <p:nvPr/>
          </p:nvSpPr>
          <p:spPr>
            <a:xfrm>
              <a:off x="1414194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7" name="object 13727"/>
            <p:cNvSpPr/>
            <p:nvPr/>
          </p:nvSpPr>
          <p:spPr>
            <a:xfrm>
              <a:off x="1410232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8" name="object 13728"/>
            <p:cNvSpPr/>
            <p:nvPr/>
          </p:nvSpPr>
          <p:spPr>
            <a:xfrm>
              <a:off x="1406271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9" name="object 13729"/>
            <p:cNvSpPr/>
            <p:nvPr/>
          </p:nvSpPr>
          <p:spPr>
            <a:xfrm>
              <a:off x="1402312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0" name="object 13730"/>
            <p:cNvSpPr/>
            <p:nvPr/>
          </p:nvSpPr>
          <p:spPr>
            <a:xfrm>
              <a:off x="1398350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1" name="object 13731"/>
            <p:cNvSpPr/>
            <p:nvPr/>
          </p:nvSpPr>
          <p:spPr>
            <a:xfrm>
              <a:off x="1394390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2" name="object 13732"/>
            <p:cNvSpPr/>
            <p:nvPr/>
          </p:nvSpPr>
          <p:spPr>
            <a:xfrm>
              <a:off x="1390429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3" name="object 13733"/>
            <p:cNvSpPr/>
            <p:nvPr/>
          </p:nvSpPr>
          <p:spPr>
            <a:xfrm>
              <a:off x="1386468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4" name="object 13734"/>
            <p:cNvSpPr/>
            <p:nvPr/>
          </p:nvSpPr>
          <p:spPr>
            <a:xfrm>
              <a:off x="1382507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5" name="object 13735"/>
            <p:cNvSpPr/>
            <p:nvPr/>
          </p:nvSpPr>
          <p:spPr>
            <a:xfrm>
              <a:off x="1378546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6" name="object 13736"/>
            <p:cNvSpPr/>
            <p:nvPr/>
          </p:nvSpPr>
          <p:spPr>
            <a:xfrm>
              <a:off x="1374586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7" name="object 13737"/>
            <p:cNvSpPr/>
            <p:nvPr/>
          </p:nvSpPr>
          <p:spPr>
            <a:xfrm>
              <a:off x="1370625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8" name="object 13738"/>
            <p:cNvSpPr/>
            <p:nvPr/>
          </p:nvSpPr>
          <p:spPr>
            <a:xfrm>
              <a:off x="1366664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9" name="object 13739"/>
            <p:cNvSpPr/>
            <p:nvPr/>
          </p:nvSpPr>
          <p:spPr>
            <a:xfrm>
              <a:off x="1362704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0" name="object 13740"/>
            <p:cNvSpPr/>
            <p:nvPr/>
          </p:nvSpPr>
          <p:spPr>
            <a:xfrm>
              <a:off x="1358743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1" name="object 13741"/>
            <p:cNvSpPr/>
            <p:nvPr/>
          </p:nvSpPr>
          <p:spPr>
            <a:xfrm>
              <a:off x="1354783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2" name="object 13742"/>
            <p:cNvSpPr/>
            <p:nvPr/>
          </p:nvSpPr>
          <p:spPr>
            <a:xfrm>
              <a:off x="135082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3" name="object 13743"/>
            <p:cNvSpPr/>
            <p:nvPr/>
          </p:nvSpPr>
          <p:spPr>
            <a:xfrm>
              <a:off x="1346861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4" name="object 13744"/>
            <p:cNvSpPr/>
            <p:nvPr/>
          </p:nvSpPr>
          <p:spPr>
            <a:xfrm>
              <a:off x="1342900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5" name="object 13745"/>
            <p:cNvSpPr/>
            <p:nvPr/>
          </p:nvSpPr>
          <p:spPr>
            <a:xfrm>
              <a:off x="1338939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6" name="object 13746"/>
            <p:cNvSpPr/>
            <p:nvPr/>
          </p:nvSpPr>
          <p:spPr>
            <a:xfrm>
              <a:off x="1334979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7" name="object 13747"/>
            <p:cNvSpPr/>
            <p:nvPr/>
          </p:nvSpPr>
          <p:spPr>
            <a:xfrm>
              <a:off x="13310181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8" name="object 13748"/>
            <p:cNvSpPr/>
            <p:nvPr/>
          </p:nvSpPr>
          <p:spPr>
            <a:xfrm>
              <a:off x="1327058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9" name="object 13749"/>
            <p:cNvSpPr/>
            <p:nvPr/>
          </p:nvSpPr>
          <p:spPr>
            <a:xfrm>
              <a:off x="1323097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0" name="object 13750"/>
            <p:cNvSpPr/>
            <p:nvPr/>
          </p:nvSpPr>
          <p:spPr>
            <a:xfrm>
              <a:off x="1319135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1" name="object 13751"/>
            <p:cNvSpPr/>
            <p:nvPr/>
          </p:nvSpPr>
          <p:spPr>
            <a:xfrm>
              <a:off x="1315175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2" name="object 13752"/>
            <p:cNvSpPr/>
            <p:nvPr/>
          </p:nvSpPr>
          <p:spPr>
            <a:xfrm>
              <a:off x="1311213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3" name="object 13753"/>
            <p:cNvSpPr/>
            <p:nvPr/>
          </p:nvSpPr>
          <p:spPr>
            <a:xfrm>
              <a:off x="1307254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4" name="object 13754"/>
            <p:cNvSpPr/>
            <p:nvPr/>
          </p:nvSpPr>
          <p:spPr>
            <a:xfrm>
              <a:off x="1303293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5" name="object 13755"/>
            <p:cNvSpPr/>
            <p:nvPr/>
          </p:nvSpPr>
          <p:spPr>
            <a:xfrm>
              <a:off x="1299333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6" name="object 13756"/>
            <p:cNvSpPr/>
            <p:nvPr/>
          </p:nvSpPr>
          <p:spPr>
            <a:xfrm>
              <a:off x="129537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7" name="object 13757"/>
            <p:cNvSpPr/>
            <p:nvPr/>
          </p:nvSpPr>
          <p:spPr>
            <a:xfrm>
              <a:off x="1291410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8" name="object 13758"/>
            <p:cNvSpPr/>
            <p:nvPr/>
          </p:nvSpPr>
          <p:spPr>
            <a:xfrm>
              <a:off x="14498401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9" name="object 13759"/>
            <p:cNvSpPr/>
            <p:nvPr/>
          </p:nvSpPr>
          <p:spPr>
            <a:xfrm>
              <a:off x="1445878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0" name="object 13760"/>
            <p:cNvSpPr/>
            <p:nvPr/>
          </p:nvSpPr>
          <p:spPr>
            <a:xfrm>
              <a:off x="1441919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1" name="object 13761"/>
            <p:cNvSpPr/>
            <p:nvPr/>
          </p:nvSpPr>
          <p:spPr>
            <a:xfrm>
              <a:off x="1437957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2" name="object 13762"/>
            <p:cNvSpPr/>
            <p:nvPr/>
          </p:nvSpPr>
          <p:spPr>
            <a:xfrm>
              <a:off x="1433997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3" name="object 13763"/>
            <p:cNvSpPr/>
            <p:nvPr/>
          </p:nvSpPr>
          <p:spPr>
            <a:xfrm>
              <a:off x="1430037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4" name="object 13764"/>
            <p:cNvSpPr/>
            <p:nvPr/>
          </p:nvSpPr>
          <p:spPr>
            <a:xfrm>
              <a:off x="1426075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5" name="object 13765"/>
            <p:cNvSpPr/>
            <p:nvPr/>
          </p:nvSpPr>
          <p:spPr>
            <a:xfrm>
              <a:off x="1422115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6" name="object 13766"/>
            <p:cNvSpPr/>
            <p:nvPr/>
          </p:nvSpPr>
          <p:spPr>
            <a:xfrm>
              <a:off x="1418153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7" name="object 13767"/>
            <p:cNvSpPr/>
            <p:nvPr/>
          </p:nvSpPr>
          <p:spPr>
            <a:xfrm>
              <a:off x="1414194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8" name="object 13768"/>
            <p:cNvSpPr/>
            <p:nvPr/>
          </p:nvSpPr>
          <p:spPr>
            <a:xfrm>
              <a:off x="1410232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9" name="object 13769"/>
            <p:cNvSpPr/>
            <p:nvPr/>
          </p:nvSpPr>
          <p:spPr>
            <a:xfrm>
              <a:off x="1406271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0" name="object 13770"/>
            <p:cNvSpPr/>
            <p:nvPr/>
          </p:nvSpPr>
          <p:spPr>
            <a:xfrm>
              <a:off x="1402312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1" name="object 13771"/>
            <p:cNvSpPr/>
            <p:nvPr/>
          </p:nvSpPr>
          <p:spPr>
            <a:xfrm>
              <a:off x="1398350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2" name="object 13772"/>
            <p:cNvSpPr/>
            <p:nvPr/>
          </p:nvSpPr>
          <p:spPr>
            <a:xfrm>
              <a:off x="1394390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3" name="object 13773"/>
            <p:cNvSpPr/>
            <p:nvPr/>
          </p:nvSpPr>
          <p:spPr>
            <a:xfrm>
              <a:off x="1390429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4" name="object 13774"/>
            <p:cNvSpPr/>
            <p:nvPr/>
          </p:nvSpPr>
          <p:spPr>
            <a:xfrm>
              <a:off x="1386468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5" name="object 13775"/>
            <p:cNvSpPr/>
            <p:nvPr/>
          </p:nvSpPr>
          <p:spPr>
            <a:xfrm>
              <a:off x="1382507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6" name="object 13776"/>
            <p:cNvSpPr/>
            <p:nvPr/>
          </p:nvSpPr>
          <p:spPr>
            <a:xfrm>
              <a:off x="1378546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7" name="object 13777"/>
            <p:cNvSpPr/>
            <p:nvPr/>
          </p:nvSpPr>
          <p:spPr>
            <a:xfrm>
              <a:off x="1374586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8" name="object 13778"/>
            <p:cNvSpPr/>
            <p:nvPr/>
          </p:nvSpPr>
          <p:spPr>
            <a:xfrm>
              <a:off x="1370625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9" name="object 13779"/>
            <p:cNvSpPr/>
            <p:nvPr/>
          </p:nvSpPr>
          <p:spPr>
            <a:xfrm>
              <a:off x="1366664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0" name="object 13780"/>
            <p:cNvSpPr/>
            <p:nvPr/>
          </p:nvSpPr>
          <p:spPr>
            <a:xfrm>
              <a:off x="1362704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1" name="object 13781"/>
            <p:cNvSpPr/>
            <p:nvPr/>
          </p:nvSpPr>
          <p:spPr>
            <a:xfrm>
              <a:off x="1358743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2" name="object 13782"/>
            <p:cNvSpPr/>
            <p:nvPr/>
          </p:nvSpPr>
          <p:spPr>
            <a:xfrm>
              <a:off x="1354783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3" name="object 13783"/>
            <p:cNvSpPr/>
            <p:nvPr/>
          </p:nvSpPr>
          <p:spPr>
            <a:xfrm>
              <a:off x="135082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4" name="object 13784"/>
            <p:cNvSpPr/>
            <p:nvPr/>
          </p:nvSpPr>
          <p:spPr>
            <a:xfrm>
              <a:off x="1346861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5" name="object 13785"/>
            <p:cNvSpPr/>
            <p:nvPr/>
          </p:nvSpPr>
          <p:spPr>
            <a:xfrm>
              <a:off x="1342900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6" name="object 13786"/>
            <p:cNvSpPr/>
            <p:nvPr/>
          </p:nvSpPr>
          <p:spPr>
            <a:xfrm>
              <a:off x="1338939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7" name="object 13787"/>
            <p:cNvSpPr/>
            <p:nvPr/>
          </p:nvSpPr>
          <p:spPr>
            <a:xfrm>
              <a:off x="1334979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8" name="object 13788"/>
            <p:cNvSpPr/>
            <p:nvPr/>
          </p:nvSpPr>
          <p:spPr>
            <a:xfrm>
              <a:off x="13310181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9" name="object 13789"/>
            <p:cNvSpPr/>
            <p:nvPr/>
          </p:nvSpPr>
          <p:spPr>
            <a:xfrm>
              <a:off x="1327058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0" name="object 13790"/>
            <p:cNvSpPr/>
            <p:nvPr/>
          </p:nvSpPr>
          <p:spPr>
            <a:xfrm>
              <a:off x="1323097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1" name="object 13791"/>
            <p:cNvSpPr/>
            <p:nvPr/>
          </p:nvSpPr>
          <p:spPr>
            <a:xfrm>
              <a:off x="1319135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2" name="object 13792"/>
            <p:cNvSpPr/>
            <p:nvPr/>
          </p:nvSpPr>
          <p:spPr>
            <a:xfrm>
              <a:off x="1315175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3" name="object 13793"/>
            <p:cNvSpPr/>
            <p:nvPr/>
          </p:nvSpPr>
          <p:spPr>
            <a:xfrm>
              <a:off x="1311213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4" name="object 13794"/>
            <p:cNvSpPr/>
            <p:nvPr/>
          </p:nvSpPr>
          <p:spPr>
            <a:xfrm>
              <a:off x="1307254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5" name="object 13795"/>
            <p:cNvSpPr/>
            <p:nvPr/>
          </p:nvSpPr>
          <p:spPr>
            <a:xfrm>
              <a:off x="1303293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6" name="object 13796"/>
            <p:cNvSpPr/>
            <p:nvPr/>
          </p:nvSpPr>
          <p:spPr>
            <a:xfrm>
              <a:off x="1299333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7" name="object 13797"/>
            <p:cNvSpPr/>
            <p:nvPr/>
          </p:nvSpPr>
          <p:spPr>
            <a:xfrm>
              <a:off x="129537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8" name="object 13798"/>
            <p:cNvSpPr/>
            <p:nvPr/>
          </p:nvSpPr>
          <p:spPr>
            <a:xfrm>
              <a:off x="1291410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9" name="object 13799"/>
            <p:cNvSpPr/>
            <p:nvPr/>
          </p:nvSpPr>
          <p:spPr>
            <a:xfrm>
              <a:off x="12892335" y="18224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0" name="object 13800"/>
            <p:cNvSpPr/>
            <p:nvPr/>
          </p:nvSpPr>
          <p:spPr>
            <a:xfrm>
              <a:off x="14498401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1" name="object 13801"/>
            <p:cNvSpPr/>
            <p:nvPr/>
          </p:nvSpPr>
          <p:spPr>
            <a:xfrm>
              <a:off x="1445878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2" name="object 13802"/>
            <p:cNvSpPr/>
            <p:nvPr/>
          </p:nvSpPr>
          <p:spPr>
            <a:xfrm>
              <a:off x="1441919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3" name="object 13803"/>
            <p:cNvSpPr/>
            <p:nvPr/>
          </p:nvSpPr>
          <p:spPr>
            <a:xfrm>
              <a:off x="1437957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4" name="object 13804"/>
            <p:cNvSpPr/>
            <p:nvPr/>
          </p:nvSpPr>
          <p:spPr>
            <a:xfrm>
              <a:off x="1433997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5" name="object 13805"/>
            <p:cNvSpPr/>
            <p:nvPr/>
          </p:nvSpPr>
          <p:spPr>
            <a:xfrm>
              <a:off x="1430037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6" name="object 13806"/>
            <p:cNvSpPr/>
            <p:nvPr/>
          </p:nvSpPr>
          <p:spPr>
            <a:xfrm>
              <a:off x="1426075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7" name="object 13807"/>
            <p:cNvSpPr/>
            <p:nvPr/>
          </p:nvSpPr>
          <p:spPr>
            <a:xfrm>
              <a:off x="1422115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8" name="object 13808"/>
            <p:cNvSpPr/>
            <p:nvPr/>
          </p:nvSpPr>
          <p:spPr>
            <a:xfrm>
              <a:off x="1418153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9" name="object 13809"/>
            <p:cNvSpPr/>
            <p:nvPr/>
          </p:nvSpPr>
          <p:spPr>
            <a:xfrm>
              <a:off x="1414194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0" name="object 13810"/>
            <p:cNvSpPr/>
            <p:nvPr/>
          </p:nvSpPr>
          <p:spPr>
            <a:xfrm>
              <a:off x="1410232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1" name="object 13811"/>
            <p:cNvSpPr/>
            <p:nvPr/>
          </p:nvSpPr>
          <p:spPr>
            <a:xfrm>
              <a:off x="1406271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2" name="object 13812"/>
            <p:cNvSpPr/>
            <p:nvPr/>
          </p:nvSpPr>
          <p:spPr>
            <a:xfrm>
              <a:off x="1402312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3" name="object 13813"/>
            <p:cNvSpPr/>
            <p:nvPr/>
          </p:nvSpPr>
          <p:spPr>
            <a:xfrm>
              <a:off x="1398350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4" name="object 13814"/>
            <p:cNvSpPr/>
            <p:nvPr/>
          </p:nvSpPr>
          <p:spPr>
            <a:xfrm>
              <a:off x="1394390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5" name="object 13815"/>
            <p:cNvSpPr/>
            <p:nvPr/>
          </p:nvSpPr>
          <p:spPr>
            <a:xfrm>
              <a:off x="1390429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6" name="object 13816"/>
            <p:cNvSpPr/>
            <p:nvPr/>
          </p:nvSpPr>
          <p:spPr>
            <a:xfrm>
              <a:off x="1386468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7" name="object 13817"/>
            <p:cNvSpPr/>
            <p:nvPr/>
          </p:nvSpPr>
          <p:spPr>
            <a:xfrm>
              <a:off x="1382507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8" name="object 13818"/>
            <p:cNvSpPr/>
            <p:nvPr/>
          </p:nvSpPr>
          <p:spPr>
            <a:xfrm>
              <a:off x="1378546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9" name="object 13819"/>
            <p:cNvSpPr/>
            <p:nvPr/>
          </p:nvSpPr>
          <p:spPr>
            <a:xfrm>
              <a:off x="1374586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0" name="object 13820"/>
            <p:cNvSpPr/>
            <p:nvPr/>
          </p:nvSpPr>
          <p:spPr>
            <a:xfrm>
              <a:off x="1370625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1" name="object 13821"/>
            <p:cNvSpPr/>
            <p:nvPr/>
          </p:nvSpPr>
          <p:spPr>
            <a:xfrm>
              <a:off x="1366664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2" name="object 13822"/>
            <p:cNvSpPr/>
            <p:nvPr/>
          </p:nvSpPr>
          <p:spPr>
            <a:xfrm>
              <a:off x="1362704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3" name="object 13823"/>
            <p:cNvSpPr/>
            <p:nvPr/>
          </p:nvSpPr>
          <p:spPr>
            <a:xfrm>
              <a:off x="1358743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4" name="object 13824"/>
            <p:cNvSpPr/>
            <p:nvPr/>
          </p:nvSpPr>
          <p:spPr>
            <a:xfrm>
              <a:off x="1354783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5" name="object 13825"/>
            <p:cNvSpPr/>
            <p:nvPr/>
          </p:nvSpPr>
          <p:spPr>
            <a:xfrm>
              <a:off x="135082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6" name="object 13826"/>
            <p:cNvSpPr/>
            <p:nvPr/>
          </p:nvSpPr>
          <p:spPr>
            <a:xfrm>
              <a:off x="1346861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7" name="object 13827"/>
            <p:cNvSpPr/>
            <p:nvPr/>
          </p:nvSpPr>
          <p:spPr>
            <a:xfrm>
              <a:off x="1342900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8" name="object 13828"/>
            <p:cNvSpPr/>
            <p:nvPr/>
          </p:nvSpPr>
          <p:spPr>
            <a:xfrm>
              <a:off x="1338939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9" name="object 13829"/>
            <p:cNvSpPr/>
            <p:nvPr/>
          </p:nvSpPr>
          <p:spPr>
            <a:xfrm>
              <a:off x="1334979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0" name="object 13830"/>
            <p:cNvSpPr/>
            <p:nvPr/>
          </p:nvSpPr>
          <p:spPr>
            <a:xfrm>
              <a:off x="13310181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1" name="object 13831"/>
            <p:cNvSpPr/>
            <p:nvPr/>
          </p:nvSpPr>
          <p:spPr>
            <a:xfrm>
              <a:off x="1327058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2" name="object 13832"/>
            <p:cNvSpPr/>
            <p:nvPr/>
          </p:nvSpPr>
          <p:spPr>
            <a:xfrm>
              <a:off x="1323097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3" name="object 13833"/>
            <p:cNvSpPr/>
            <p:nvPr/>
          </p:nvSpPr>
          <p:spPr>
            <a:xfrm>
              <a:off x="1319135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4" name="object 13834"/>
            <p:cNvSpPr/>
            <p:nvPr/>
          </p:nvSpPr>
          <p:spPr>
            <a:xfrm>
              <a:off x="1315175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5" name="object 13835"/>
            <p:cNvSpPr/>
            <p:nvPr/>
          </p:nvSpPr>
          <p:spPr>
            <a:xfrm>
              <a:off x="1311213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6" name="object 13836"/>
            <p:cNvSpPr/>
            <p:nvPr/>
          </p:nvSpPr>
          <p:spPr>
            <a:xfrm>
              <a:off x="1307254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7" name="object 13837"/>
            <p:cNvSpPr/>
            <p:nvPr/>
          </p:nvSpPr>
          <p:spPr>
            <a:xfrm>
              <a:off x="1303293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8" name="object 13838"/>
            <p:cNvSpPr/>
            <p:nvPr/>
          </p:nvSpPr>
          <p:spPr>
            <a:xfrm>
              <a:off x="1299333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9" name="object 13839"/>
            <p:cNvSpPr/>
            <p:nvPr/>
          </p:nvSpPr>
          <p:spPr>
            <a:xfrm>
              <a:off x="129537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0" name="object 13840"/>
            <p:cNvSpPr/>
            <p:nvPr/>
          </p:nvSpPr>
          <p:spPr>
            <a:xfrm>
              <a:off x="1291410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1" name="object 13841"/>
            <p:cNvSpPr/>
            <p:nvPr/>
          </p:nvSpPr>
          <p:spPr>
            <a:xfrm>
              <a:off x="12892335" y="17234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2" name="object 13842"/>
            <p:cNvSpPr/>
            <p:nvPr/>
          </p:nvSpPr>
          <p:spPr>
            <a:xfrm>
              <a:off x="11560038" y="3542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3" name="object 13843"/>
            <p:cNvSpPr/>
            <p:nvPr/>
          </p:nvSpPr>
          <p:spPr>
            <a:xfrm>
              <a:off x="11560038" y="35226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4" name="object 13844"/>
            <p:cNvSpPr/>
            <p:nvPr/>
          </p:nvSpPr>
          <p:spPr>
            <a:xfrm>
              <a:off x="11560038" y="34434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5" name="object 13845"/>
            <p:cNvSpPr/>
            <p:nvPr/>
          </p:nvSpPr>
          <p:spPr>
            <a:xfrm>
              <a:off x="11560038" y="34236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6" name="object 13846"/>
            <p:cNvSpPr/>
            <p:nvPr/>
          </p:nvSpPr>
          <p:spPr>
            <a:xfrm>
              <a:off x="11560038" y="33444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7" name="object 13847"/>
            <p:cNvSpPr/>
            <p:nvPr/>
          </p:nvSpPr>
          <p:spPr>
            <a:xfrm>
              <a:off x="11560038" y="3324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8" name="object 13848"/>
            <p:cNvSpPr/>
            <p:nvPr/>
          </p:nvSpPr>
          <p:spPr>
            <a:xfrm>
              <a:off x="11560038" y="33023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9" name="object 13849"/>
            <p:cNvSpPr/>
            <p:nvPr/>
          </p:nvSpPr>
          <p:spPr>
            <a:xfrm>
              <a:off x="11560038" y="33023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0" name="object 13850"/>
            <p:cNvSpPr/>
            <p:nvPr/>
          </p:nvSpPr>
          <p:spPr>
            <a:xfrm>
              <a:off x="11593214" y="33023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1" name="object 13851"/>
            <p:cNvSpPr/>
            <p:nvPr/>
          </p:nvSpPr>
          <p:spPr>
            <a:xfrm>
              <a:off x="11593214" y="3345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2" name="object 13852"/>
            <p:cNvSpPr/>
            <p:nvPr/>
          </p:nvSpPr>
          <p:spPr>
            <a:xfrm>
              <a:off x="11593214" y="3365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3" name="object 13853"/>
            <p:cNvSpPr/>
            <p:nvPr/>
          </p:nvSpPr>
          <p:spPr>
            <a:xfrm>
              <a:off x="11593214" y="34449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4" name="object 13854"/>
            <p:cNvSpPr/>
            <p:nvPr/>
          </p:nvSpPr>
          <p:spPr>
            <a:xfrm>
              <a:off x="11593214" y="34647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5" name="object 13855"/>
            <p:cNvSpPr/>
            <p:nvPr/>
          </p:nvSpPr>
          <p:spPr>
            <a:xfrm>
              <a:off x="11593214" y="35439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6" name="object 13856"/>
            <p:cNvSpPr/>
            <p:nvPr/>
          </p:nvSpPr>
          <p:spPr>
            <a:xfrm>
              <a:off x="11593214" y="356374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7" name="object 13857"/>
            <p:cNvSpPr/>
            <p:nvPr/>
          </p:nvSpPr>
          <p:spPr>
            <a:xfrm>
              <a:off x="11571927" y="3601866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8" name="object 13858"/>
            <p:cNvSpPr/>
            <p:nvPr/>
          </p:nvSpPr>
          <p:spPr>
            <a:xfrm>
              <a:off x="11560038" y="31835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9" name="object 13859"/>
            <p:cNvSpPr/>
            <p:nvPr/>
          </p:nvSpPr>
          <p:spPr>
            <a:xfrm>
              <a:off x="11560038" y="31637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0" name="object 13860"/>
            <p:cNvSpPr/>
            <p:nvPr/>
          </p:nvSpPr>
          <p:spPr>
            <a:xfrm>
              <a:off x="11560038" y="30844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1" name="object 13861"/>
            <p:cNvSpPr/>
            <p:nvPr/>
          </p:nvSpPr>
          <p:spPr>
            <a:xfrm>
              <a:off x="11560038" y="3064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2" name="object 13862"/>
            <p:cNvSpPr/>
            <p:nvPr/>
          </p:nvSpPr>
          <p:spPr>
            <a:xfrm>
              <a:off x="11560038" y="29854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3" name="object 13863"/>
            <p:cNvSpPr/>
            <p:nvPr/>
          </p:nvSpPr>
          <p:spPr>
            <a:xfrm>
              <a:off x="11560038" y="29656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4" name="object 13864"/>
            <p:cNvSpPr/>
            <p:nvPr/>
          </p:nvSpPr>
          <p:spPr>
            <a:xfrm>
              <a:off x="11564496" y="295032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5" name="object 13865"/>
            <p:cNvSpPr/>
            <p:nvPr/>
          </p:nvSpPr>
          <p:spPr>
            <a:xfrm>
              <a:off x="11593214" y="2950323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6" name="object 13866"/>
            <p:cNvSpPr/>
            <p:nvPr/>
          </p:nvSpPr>
          <p:spPr>
            <a:xfrm>
              <a:off x="11593214" y="30008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7" name="object 13867"/>
            <p:cNvSpPr/>
            <p:nvPr/>
          </p:nvSpPr>
          <p:spPr>
            <a:xfrm>
              <a:off x="11593214" y="302060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8" name="object 13868"/>
            <p:cNvSpPr/>
            <p:nvPr/>
          </p:nvSpPr>
          <p:spPr>
            <a:xfrm>
              <a:off x="11593214" y="30998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9" name="object 13869"/>
            <p:cNvSpPr/>
            <p:nvPr/>
          </p:nvSpPr>
          <p:spPr>
            <a:xfrm>
              <a:off x="11593214" y="311962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0" name="object 13870"/>
            <p:cNvSpPr/>
            <p:nvPr/>
          </p:nvSpPr>
          <p:spPr>
            <a:xfrm>
              <a:off x="11593214" y="3198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1" name="object 13871"/>
            <p:cNvSpPr/>
            <p:nvPr/>
          </p:nvSpPr>
          <p:spPr>
            <a:xfrm>
              <a:off x="11593214" y="32186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2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2" name="object 13872"/>
            <p:cNvSpPr/>
            <p:nvPr/>
          </p:nvSpPr>
          <p:spPr>
            <a:xfrm>
              <a:off x="11560042" y="32429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3" name="object 13873"/>
            <p:cNvSpPr/>
            <p:nvPr/>
          </p:nvSpPr>
          <p:spPr>
            <a:xfrm>
              <a:off x="11560038" y="28394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4" name="object 13874"/>
            <p:cNvSpPr/>
            <p:nvPr/>
          </p:nvSpPr>
          <p:spPr>
            <a:xfrm>
              <a:off x="11560038" y="2819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5" name="object 13875"/>
            <p:cNvSpPr/>
            <p:nvPr/>
          </p:nvSpPr>
          <p:spPr>
            <a:xfrm>
              <a:off x="11560038" y="274040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6" name="object 13876"/>
            <p:cNvSpPr/>
            <p:nvPr/>
          </p:nvSpPr>
          <p:spPr>
            <a:xfrm>
              <a:off x="11560038" y="27206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7" name="object 13877"/>
            <p:cNvSpPr/>
            <p:nvPr/>
          </p:nvSpPr>
          <p:spPr>
            <a:xfrm>
              <a:off x="11560038" y="264138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8" name="object 13878"/>
            <p:cNvSpPr/>
            <p:nvPr/>
          </p:nvSpPr>
          <p:spPr>
            <a:xfrm>
              <a:off x="11560038" y="2621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9" name="object 13879"/>
            <p:cNvSpPr/>
            <p:nvPr/>
          </p:nvSpPr>
          <p:spPr>
            <a:xfrm>
              <a:off x="11560038" y="25993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0" name="object 13880"/>
            <p:cNvSpPr/>
            <p:nvPr/>
          </p:nvSpPr>
          <p:spPr>
            <a:xfrm>
              <a:off x="11560038" y="259930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1" name="object 13881"/>
            <p:cNvSpPr/>
            <p:nvPr/>
          </p:nvSpPr>
          <p:spPr>
            <a:xfrm>
              <a:off x="11593214" y="259930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2" name="object 13882"/>
            <p:cNvSpPr/>
            <p:nvPr/>
          </p:nvSpPr>
          <p:spPr>
            <a:xfrm>
              <a:off x="11593214" y="2642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3" name="object 13883"/>
            <p:cNvSpPr/>
            <p:nvPr/>
          </p:nvSpPr>
          <p:spPr>
            <a:xfrm>
              <a:off x="11593214" y="266267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4" name="object 13884"/>
            <p:cNvSpPr/>
            <p:nvPr/>
          </p:nvSpPr>
          <p:spPr>
            <a:xfrm>
              <a:off x="11593214" y="2741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5" name="object 13885"/>
            <p:cNvSpPr/>
            <p:nvPr/>
          </p:nvSpPr>
          <p:spPr>
            <a:xfrm>
              <a:off x="11593214" y="276169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6" name="object 13886"/>
            <p:cNvSpPr/>
            <p:nvPr/>
          </p:nvSpPr>
          <p:spPr>
            <a:xfrm>
              <a:off x="11593214" y="28409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7" name="object 13887"/>
            <p:cNvSpPr/>
            <p:nvPr/>
          </p:nvSpPr>
          <p:spPr>
            <a:xfrm>
              <a:off x="11593214" y="286071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8" name="object 13888"/>
            <p:cNvSpPr/>
            <p:nvPr/>
          </p:nvSpPr>
          <p:spPr>
            <a:xfrm>
              <a:off x="11571927" y="2898835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9" name="object 13889"/>
            <p:cNvSpPr/>
            <p:nvPr/>
          </p:nvSpPr>
          <p:spPr>
            <a:xfrm>
              <a:off x="11560038" y="24804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0" name="object 13890"/>
            <p:cNvSpPr/>
            <p:nvPr/>
          </p:nvSpPr>
          <p:spPr>
            <a:xfrm>
              <a:off x="11560038" y="246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1" name="object 13891"/>
            <p:cNvSpPr/>
            <p:nvPr/>
          </p:nvSpPr>
          <p:spPr>
            <a:xfrm>
              <a:off x="11560038" y="2381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2" name="object 13892"/>
            <p:cNvSpPr/>
            <p:nvPr/>
          </p:nvSpPr>
          <p:spPr>
            <a:xfrm>
              <a:off x="11560038" y="2361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3" name="object 13893"/>
            <p:cNvSpPr/>
            <p:nvPr/>
          </p:nvSpPr>
          <p:spPr>
            <a:xfrm>
              <a:off x="11560038" y="22824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4" name="object 13894"/>
            <p:cNvSpPr/>
            <p:nvPr/>
          </p:nvSpPr>
          <p:spPr>
            <a:xfrm>
              <a:off x="11560038" y="2262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5" name="object 13895"/>
            <p:cNvSpPr/>
            <p:nvPr/>
          </p:nvSpPr>
          <p:spPr>
            <a:xfrm>
              <a:off x="11560038" y="224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6" name="object 13896"/>
            <p:cNvSpPr/>
            <p:nvPr/>
          </p:nvSpPr>
          <p:spPr>
            <a:xfrm>
              <a:off x="11560038" y="224035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7" name="object 13897"/>
            <p:cNvSpPr/>
            <p:nvPr/>
          </p:nvSpPr>
          <p:spPr>
            <a:xfrm>
              <a:off x="11593214" y="22403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8" name="object 13898"/>
            <p:cNvSpPr/>
            <p:nvPr/>
          </p:nvSpPr>
          <p:spPr>
            <a:xfrm>
              <a:off x="11593214" y="22839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9" name="object 13899"/>
            <p:cNvSpPr/>
            <p:nvPr/>
          </p:nvSpPr>
          <p:spPr>
            <a:xfrm>
              <a:off x="11593214" y="23037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0" name="object 13900"/>
            <p:cNvSpPr/>
            <p:nvPr/>
          </p:nvSpPr>
          <p:spPr>
            <a:xfrm>
              <a:off x="11593214" y="2382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1" name="object 13901"/>
            <p:cNvSpPr/>
            <p:nvPr/>
          </p:nvSpPr>
          <p:spPr>
            <a:xfrm>
              <a:off x="11593214" y="240275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2" name="object 13902"/>
            <p:cNvSpPr/>
            <p:nvPr/>
          </p:nvSpPr>
          <p:spPr>
            <a:xfrm>
              <a:off x="11593214" y="2481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3" name="object 13903"/>
            <p:cNvSpPr/>
            <p:nvPr/>
          </p:nvSpPr>
          <p:spPr>
            <a:xfrm>
              <a:off x="11593214" y="25017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4" name="object 13904"/>
            <p:cNvSpPr/>
            <p:nvPr/>
          </p:nvSpPr>
          <p:spPr>
            <a:xfrm>
              <a:off x="11571927" y="253989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5" name="object 13905"/>
            <p:cNvSpPr/>
            <p:nvPr/>
          </p:nvSpPr>
          <p:spPr>
            <a:xfrm>
              <a:off x="11560038" y="212944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6" name="object 13906"/>
            <p:cNvSpPr/>
            <p:nvPr/>
          </p:nvSpPr>
          <p:spPr>
            <a:xfrm>
              <a:off x="11560038" y="21096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7" name="object 13907"/>
            <p:cNvSpPr/>
            <p:nvPr/>
          </p:nvSpPr>
          <p:spPr>
            <a:xfrm>
              <a:off x="11560038" y="203043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8" name="object 13908"/>
            <p:cNvSpPr/>
            <p:nvPr/>
          </p:nvSpPr>
          <p:spPr>
            <a:xfrm>
              <a:off x="11560038" y="20106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9" name="object 13909"/>
            <p:cNvSpPr/>
            <p:nvPr/>
          </p:nvSpPr>
          <p:spPr>
            <a:xfrm>
              <a:off x="11560038" y="193141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0" name="object 13910"/>
            <p:cNvSpPr/>
            <p:nvPr/>
          </p:nvSpPr>
          <p:spPr>
            <a:xfrm>
              <a:off x="11560038" y="1911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1" name="object 13911"/>
            <p:cNvSpPr/>
            <p:nvPr/>
          </p:nvSpPr>
          <p:spPr>
            <a:xfrm>
              <a:off x="11564496" y="189626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2" name="object 13912"/>
            <p:cNvSpPr/>
            <p:nvPr/>
          </p:nvSpPr>
          <p:spPr>
            <a:xfrm>
              <a:off x="11593214" y="1896264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w="0"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3" name="object 13913"/>
            <p:cNvSpPr/>
            <p:nvPr/>
          </p:nvSpPr>
          <p:spPr>
            <a:xfrm>
              <a:off x="11593214" y="1946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4" name="object 13914"/>
            <p:cNvSpPr/>
            <p:nvPr/>
          </p:nvSpPr>
          <p:spPr>
            <a:xfrm>
              <a:off x="11593214" y="19665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5" name="object 13915"/>
            <p:cNvSpPr/>
            <p:nvPr/>
          </p:nvSpPr>
          <p:spPr>
            <a:xfrm>
              <a:off x="11593214" y="20457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6" name="object 13916"/>
            <p:cNvSpPr/>
            <p:nvPr/>
          </p:nvSpPr>
          <p:spPr>
            <a:xfrm>
              <a:off x="11593214" y="206558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7" name="object 13917"/>
            <p:cNvSpPr/>
            <p:nvPr/>
          </p:nvSpPr>
          <p:spPr>
            <a:xfrm>
              <a:off x="11593214" y="21448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8" name="object 13918"/>
            <p:cNvSpPr/>
            <p:nvPr/>
          </p:nvSpPr>
          <p:spPr>
            <a:xfrm>
              <a:off x="11593214" y="216460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9" name="object 13919"/>
            <p:cNvSpPr/>
            <p:nvPr/>
          </p:nvSpPr>
          <p:spPr>
            <a:xfrm>
              <a:off x="11560042" y="218886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0" name="object 13920"/>
            <p:cNvSpPr/>
            <p:nvPr/>
          </p:nvSpPr>
          <p:spPr>
            <a:xfrm>
              <a:off x="11560038" y="17774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1" name="object 13921"/>
            <p:cNvSpPr/>
            <p:nvPr/>
          </p:nvSpPr>
          <p:spPr>
            <a:xfrm>
              <a:off x="11560038" y="17576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2" name="object 13922"/>
            <p:cNvSpPr/>
            <p:nvPr/>
          </p:nvSpPr>
          <p:spPr>
            <a:xfrm>
              <a:off x="11560038" y="16784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3" name="object 13923"/>
            <p:cNvSpPr/>
            <p:nvPr/>
          </p:nvSpPr>
          <p:spPr>
            <a:xfrm>
              <a:off x="11560038" y="1658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4" name="object 13924"/>
            <p:cNvSpPr/>
            <p:nvPr/>
          </p:nvSpPr>
          <p:spPr>
            <a:xfrm>
              <a:off x="11560038" y="15793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5" name="object 13925"/>
            <p:cNvSpPr/>
            <p:nvPr/>
          </p:nvSpPr>
          <p:spPr>
            <a:xfrm>
              <a:off x="11560038" y="1559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6" name="object 13926"/>
            <p:cNvSpPr/>
            <p:nvPr/>
          </p:nvSpPr>
          <p:spPr>
            <a:xfrm>
              <a:off x="11560038" y="1537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7" name="object 13927"/>
            <p:cNvSpPr/>
            <p:nvPr/>
          </p:nvSpPr>
          <p:spPr>
            <a:xfrm>
              <a:off x="11560038" y="15373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8" name="object 13928"/>
            <p:cNvSpPr/>
            <p:nvPr/>
          </p:nvSpPr>
          <p:spPr>
            <a:xfrm>
              <a:off x="11593214" y="153732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9" name="object 13929"/>
            <p:cNvSpPr/>
            <p:nvPr/>
          </p:nvSpPr>
          <p:spPr>
            <a:xfrm>
              <a:off x="11593214" y="15808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0" name="object 13930"/>
            <p:cNvSpPr/>
            <p:nvPr/>
          </p:nvSpPr>
          <p:spPr>
            <a:xfrm>
              <a:off x="11593214" y="160069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1" name="object 13931"/>
            <p:cNvSpPr/>
            <p:nvPr/>
          </p:nvSpPr>
          <p:spPr>
            <a:xfrm>
              <a:off x="11593214" y="1679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2" name="object 13932"/>
            <p:cNvSpPr/>
            <p:nvPr/>
          </p:nvSpPr>
          <p:spPr>
            <a:xfrm>
              <a:off x="11593214" y="169971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3" name="object 13933"/>
            <p:cNvSpPr/>
            <p:nvPr/>
          </p:nvSpPr>
          <p:spPr>
            <a:xfrm>
              <a:off x="11593214" y="1778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4" name="object 13934"/>
            <p:cNvSpPr/>
            <p:nvPr/>
          </p:nvSpPr>
          <p:spPr>
            <a:xfrm>
              <a:off x="11593214" y="17987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5" name="object 13935"/>
            <p:cNvSpPr/>
            <p:nvPr/>
          </p:nvSpPr>
          <p:spPr>
            <a:xfrm>
              <a:off x="11571927" y="1836851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6" name="object 13936"/>
            <p:cNvSpPr/>
            <p:nvPr/>
          </p:nvSpPr>
          <p:spPr>
            <a:xfrm>
              <a:off x="11560038" y="143335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7" name="object 13937"/>
            <p:cNvSpPr/>
            <p:nvPr/>
          </p:nvSpPr>
          <p:spPr>
            <a:xfrm>
              <a:off x="11560038" y="1413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8" name="object 13938"/>
            <p:cNvSpPr/>
            <p:nvPr/>
          </p:nvSpPr>
          <p:spPr>
            <a:xfrm>
              <a:off x="11560038" y="13343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9" name="object 13939"/>
            <p:cNvSpPr/>
            <p:nvPr/>
          </p:nvSpPr>
          <p:spPr>
            <a:xfrm>
              <a:off x="11560038" y="1314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0" name="object 13940"/>
            <p:cNvSpPr/>
            <p:nvPr/>
          </p:nvSpPr>
          <p:spPr>
            <a:xfrm>
              <a:off x="11560038" y="12353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1" name="object 13941"/>
            <p:cNvSpPr/>
            <p:nvPr/>
          </p:nvSpPr>
          <p:spPr>
            <a:xfrm>
              <a:off x="11560038" y="1215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2" name="object 13942"/>
            <p:cNvSpPr/>
            <p:nvPr/>
          </p:nvSpPr>
          <p:spPr>
            <a:xfrm>
              <a:off x="11560038" y="1193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3" name="object 13943"/>
            <p:cNvSpPr/>
            <p:nvPr/>
          </p:nvSpPr>
          <p:spPr>
            <a:xfrm>
              <a:off x="11560038" y="11932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4" name="object 13944"/>
            <p:cNvSpPr/>
            <p:nvPr/>
          </p:nvSpPr>
          <p:spPr>
            <a:xfrm>
              <a:off x="11593214" y="11932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5" name="object 13945"/>
            <p:cNvSpPr/>
            <p:nvPr/>
          </p:nvSpPr>
          <p:spPr>
            <a:xfrm>
              <a:off x="11593214" y="1236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6" name="object 13946"/>
            <p:cNvSpPr/>
            <p:nvPr/>
          </p:nvSpPr>
          <p:spPr>
            <a:xfrm>
              <a:off x="11593214" y="125660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7" name="object 13947"/>
            <p:cNvSpPr/>
            <p:nvPr/>
          </p:nvSpPr>
          <p:spPr>
            <a:xfrm>
              <a:off x="11593214" y="1335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8" name="object 13948"/>
            <p:cNvSpPr/>
            <p:nvPr/>
          </p:nvSpPr>
          <p:spPr>
            <a:xfrm>
              <a:off x="11593214" y="13556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9" name="object 13949"/>
            <p:cNvSpPr/>
            <p:nvPr/>
          </p:nvSpPr>
          <p:spPr>
            <a:xfrm>
              <a:off x="11593214" y="1434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0" name="object 13950"/>
            <p:cNvSpPr/>
            <p:nvPr/>
          </p:nvSpPr>
          <p:spPr>
            <a:xfrm>
              <a:off x="11593214" y="14546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1" name="object 13951"/>
            <p:cNvSpPr/>
            <p:nvPr/>
          </p:nvSpPr>
          <p:spPr>
            <a:xfrm>
              <a:off x="11571927" y="14927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2" name="object 13952"/>
            <p:cNvSpPr/>
            <p:nvPr/>
          </p:nvSpPr>
          <p:spPr>
            <a:xfrm>
              <a:off x="11560038" y="10744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3" name="object 13953"/>
            <p:cNvSpPr/>
            <p:nvPr/>
          </p:nvSpPr>
          <p:spPr>
            <a:xfrm>
              <a:off x="11560038" y="1054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4" name="object 13954"/>
            <p:cNvSpPr/>
            <p:nvPr/>
          </p:nvSpPr>
          <p:spPr>
            <a:xfrm>
              <a:off x="11560038" y="97539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5" name="object 13955"/>
            <p:cNvSpPr/>
            <p:nvPr/>
          </p:nvSpPr>
          <p:spPr>
            <a:xfrm>
              <a:off x="11560038" y="9555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6" name="object 13956"/>
            <p:cNvSpPr/>
            <p:nvPr/>
          </p:nvSpPr>
          <p:spPr>
            <a:xfrm>
              <a:off x="11560038" y="876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7" name="object 13957"/>
            <p:cNvSpPr/>
            <p:nvPr/>
          </p:nvSpPr>
          <p:spPr>
            <a:xfrm>
              <a:off x="11560038" y="856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8" name="object 13958"/>
            <p:cNvSpPr/>
            <p:nvPr/>
          </p:nvSpPr>
          <p:spPr>
            <a:xfrm>
              <a:off x="11560038" y="8342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9" name="object 13959"/>
            <p:cNvSpPr/>
            <p:nvPr/>
          </p:nvSpPr>
          <p:spPr>
            <a:xfrm>
              <a:off x="11560038" y="8342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0" name="object 13960"/>
            <p:cNvSpPr/>
            <p:nvPr/>
          </p:nvSpPr>
          <p:spPr>
            <a:xfrm>
              <a:off x="11593214" y="83429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1" name="object 13961"/>
            <p:cNvSpPr/>
            <p:nvPr/>
          </p:nvSpPr>
          <p:spPr>
            <a:xfrm>
              <a:off x="11593214" y="8778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2" name="object 13962"/>
            <p:cNvSpPr/>
            <p:nvPr/>
          </p:nvSpPr>
          <p:spPr>
            <a:xfrm>
              <a:off x="11593214" y="8976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3" name="object 13963"/>
            <p:cNvSpPr/>
            <p:nvPr/>
          </p:nvSpPr>
          <p:spPr>
            <a:xfrm>
              <a:off x="11593214" y="976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4" name="object 13964"/>
            <p:cNvSpPr/>
            <p:nvPr/>
          </p:nvSpPr>
          <p:spPr>
            <a:xfrm>
              <a:off x="11593214" y="9966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5" name="object 13965"/>
            <p:cNvSpPr/>
            <p:nvPr/>
          </p:nvSpPr>
          <p:spPr>
            <a:xfrm>
              <a:off x="11593214" y="10759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6" name="object 13966"/>
            <p:cNvSpPr/>
            <p:nvPr/>
          </p:nvSpPr>
          <p:spPr>
            <a:xfrm>
              <a:off x="11593214" y="109570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7" name="object 13967"/>
            <p:cNvSpPr/>
            <p:nvPr/>
          </p:nvSpPr>
          <p:spPr>
            <a:xfrm>
              <a:off x="11571927" y="113382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8" name="object 13968"/>
            <p:cNvSpPr/>
            <p:nvPr/>
          </p:nvSpPr>
          <p:spPr>
            <a:xfrm>
              <a:off x="16669877" y="24804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9" name="object 13969"/>
            <p:cNvSpPr/>
            <p:nvPr/>
          </p:nvSpPr>
          <p:spPr>
            <a:xfrm>
              <a:off x="16669877" y="246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0" name="object 13970"/>
            <p:cNvSpPr/>
            <p:nvPr/>
          </p:nvSpPr>
          <p:spPr>
            <a:xfrm>
              <a:off x="16669877" y="2381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1" name="object 13971"/>
            <p:cNvSpPr/>
            <p:nvPr/>
          </p:nvSpPr>
          <p:spPr>
            <a:xfrm>
              <a:off x="16669877" y="2361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2" name="object 13972"/>
            <p:cNvSpPr/>
            <p:nvPr/>
          </p:nvSpPr>
          <p:spPr>
            <a:xfrm>
              <a:off x="16669877" y="22824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3" name="object 13973"/>
            <p:cNvSpPr/>
            <p:nvPr/>
          </p:nvSpPr>
          <p:spPr>
            <a:xfrm>
              <a:off x="16669877" y="2262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4" name="object 13974"/>
            <p:cNvSpPr/>
            <p:nvPr/>
          </p:nvSpPr>
          <p:spPr>
            <a:xfrm>
              <a:off x="16669877" y="224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5" name="object 13975"/>
            <p:cNvSpPr/>
            <p:nvPr/>
          </p:nvSpPr>
          <p:spPr>
            <a:xfrm>
              <a:off x="16669877" y="224035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6" name="object 13976"/>
            <p:cNvSpPr/>
            <p:nvPr/>
          </p:nvSpPr>
          <p:spPr>
            <a:xfrm>
              <a:off x="16703043" y="22403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7" name="object 13977"/>
            <p:cNvSpPr/>
            <p:nvPr/>
          </p:nvSpPr>
          <p:spPr>
            <a:xfrm>
              <a:off x="16703043" y="22839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8" name="object 13978"/>
            <p:cNvSpPr/>
            <p:nvPr/>
          </p:nvSpPr>
          <p:spPr>
            <a:xfrm>
              <a:off x="16703043" y="23037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9" name="object 13979"/>
            <p:cNvSpPr/>
            <p:nvPr/>
          </p:nvSpPr>
          <p:spPr>
            <a:xfrm>
              <a:off x="16703043" y="2382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0" name="object 13980"/>
            <p:cNvSpPr/>
            <p:nvPr/>
          </p:nvSpPr>
          <p:spPr>
            <a:xfrm>
              <a:off x="16703043" y="240275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1" name="object 13981"/>
            <p:cNvSpPr/>
            <p:nvPr/>
          </p:nvSpPr>
          <p:spPr>
            <a:xfrm>
              <a:off x="16703043" y="2481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2" name="object 13982"/>
            <p:cNvSpPr/>
            <p:nvPr/>
          </p:nvSpPr>
          <p:spPr>
            <a:xfrm>
              <a:off x="16703043" y="25017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3" name="object 13983"/>
            <p:cNvSpPr/>
            <p:nvPr/>
          </p:nvSpPr>
          <p:spPr>
            <a:xfrm>
              <a:off x="16681756" y="253989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4" name="object 13984"/>
            <p:cNvSpPr/>
            <p:nvPr/>
          </p:nvSpPr>
          <p:spPr>
            <a:xfrm>
              <a:off x="16669877" y="21363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5" name="object 13985"/>
            <p:cNvSpPr/>
            <p:nvPr/>
          </p:nvSpPr>
          <p:spPr>
            <a:xfrm>
              <a:off x="16669877" y="21165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6" name="object 13986"/>
            <p:cNvSpPr/>
            <p:nvPr/>
          </p:nvSpPr>
          <p:spPr>
            <a:xfrm>
              <a:off x="16669877" y="203736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7" name="object 13987"/>
            <p:cNvSpPr/>
            <p:nvPr/>
          </p:nvSpPr>
          <p:spPr>
            <a:xfrm>
              <a:off x="16669877" y="20175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8" name="object 13988"/>
            <p:cNvSpPr/>
            <p:nvPr/>
          </p:nvSpPr>
          <p:spPr>
            <a:xfrm>
              <a:off x="16669877" y="193834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9" name="object 13989"/>
            <p:cNvSpPr/>
            <p:nvPr/>
          </p:nvSpPr>
          <p:spPr>
            <a:xfrm>
              <a:off x="16669877" y="1918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0" name="object 13990"/>
            <p:cNvSpPr/>
            <p:nvPr/>
          </p:nvSpPr>
          <p:spPr>
            <a:xfrm>
              <a:off x="16669877" y="18962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1" name="object 13991"/>
            <p:cNvSpPr/>
            <p:nvPr/>
          </p:nvSpPr>
          <p:spPr>
            <a:xfrm>
              <a:off x="16669877" y="189626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2" name="object 13992"/>
            <p:cNvSpPr/>
            <p:nvPr/>
          </p:nvSpPr>
          <p:spPr>
            <a:xfrm>
              <a:off x="16703043" y="189626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3" name="object 13993"/>
            <p:cNvSpPr/>
            <p:nvPr/>
          </p:nvSpPr>
          <p:spPr>
            <a:xfrm>
              <a:off x="16703043" y="1939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4" name="object 13994"/>
            <p:cNvSpPr/>
            <p:nvPr/>
          </p:nvSpPr>
          <p:spPr>
            <a:xfrm>
              <a:off x="16703043" y="19596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5" name="object 13995"/>
            <p:cNvSpPr/>
            <p:nvPr/>
          </p:nvSpPr>
          <p:spPr>
            <a:xfrm>
              <a:off x="16703043" y="20388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6" name="object 13996"/>
            <p:cNvSpPr/>
            <p:nvPr/>
          </p:nvSpPr>
          <p:spPr>
            <a:xfrm>
              <a:off x="16703043" y="20586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7" name="object 13997"/>
            <p:cNvSpPr/>
            <p:nvPr/>
          </p:nvSpPr>
          <p:spPr>
            <a:xfrm>
              <a:off x="16703043" y="21378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8" name="object 13998"/>
            <p:cNvSpPr/>
            <p:nvPr/>
          </p:nvSpPr>
          <p:spPr>
            <a:xfrm>
              <a:off x="16703043" y="215767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9" name="object 13999"/>
            <p:cNvSpPr/>
            <p:nvPr/>
          </p:nvSpPr>
          <p:spPr>
            <a:xfrm>
              <a:off x="16681756" y="219579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0" name="object 14000"/>
            <p:cNvSpPr/>
            <p:nvPr/>
          </p:nvSpPr>
          <p:spPr>
            <a:xfrm>
              <a:off x="16669877" y="17774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1" name="object 14001"/>
            <p:cNvSpPr/>
            <p:nvPr/>
          </p:nvSpPr>
          <p:spPr>
            <a:xfrm>
              <a:off x="16669877" y="17576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2" name="object 14002"/>
            <p:cNvSpPr/>
            <p:nvPr/>
          </p:nvSpPr>
          <p:spPr>
            <a:xfrm>
              <a:off x="16669877" y="16784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3" name="object 14003"/>
            <p:cNvSpPr/>
            <p:nvPr/>
          </p:nvSpPr>
          <p:spPr>
            <a:xfrm>
              <a:off x="16669877" y="1658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4" name="object 14004"/>
            <p:cNvSpPr/>
            <p:nvPr/>
          </p:nvSpPr>
          <p:spPr>
            <a:xfrm>
              <a:off x="16669877" y="15793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5" name="object 14005"/>
            <p:cNvSpPr/>
            <p:nvPr/>
          </p:nvSpPr>
          <p:spPr>
            <a:xfrm>
              <a:off x="16669877" y="1559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6" name="object 14006"/>
            <p:cNvSpPr/>
            <p:nvPr/>
          </p:nvSpPr>
          <p:spPr>
            <a:xfrm>
              <a:off x="16669877" y="1537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7" name="object 14007"/>
            <p:cNvSpPr/>
            <p:nvPr/>
          </p:nvSpPr>
          <p:spPr>
            <a:xfrm>
              <a:off x="16669877" y="15373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8" name="object 14008"/>
            <p:cNvSpPr/>
            <p:nvPr/>
          </p:nvSpPr>
          <p:spPr>
            <a:xfrm>
              <a:off x="16703043" y="153732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9" name="object 14009"/>
            <p:cNvSpPr/>
            <p:nvPr/>
          </p:nvSpPr>
          <p:spPr>
            <a:xfrm>
              <a:off x="16703043" y="15808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0" name="object 14010"/>
            <p:cNvSpPr/>
            <p:nvPr/>
          </p:nvSpPr>
          <p:spPr>
            <a:xfrm>
              <a:off x="16703043" y="160069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1" name="object 14011"/>
            <p:cNvSpPr/>
            <p:nvPr/>
          </p:nvSpPr>
          <p:spPr>
            <a:xfrm>
              <a:off x="16703043" y="1679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2" name="object 14012"/>
            <p:cNvSpPr/>
            <p:nvPr/>
          </p:nvSpPr>
          <p:spPr>
            <a:xfrm>
              <a:off x="16703043" y="169971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3" name="object 14013"/>
            <p:cNvSpPr/>
            <p:nvPr/>
          </p:nvSpPr>
          <p:spPr>
            <a:xfrm>
              <a:off x="16703043" y="1778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4" name="object 14014"/>
            <p:cNvSpPr/>
            <p:nvPr/>
          </p:nvSpPr>
          <p:spPr>
            <a:xfrm>
              <a:off x="16703043" y="17987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5" name="object 14015"/>
            <p:cNvSpPr/>
            <p:nvPr/>
          </p:nvSpPr>
          <p:spPr>
            <a:xfrm>
              <a:off x="16681756" y="1836851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6" name="object 14016"/>
            <p:cNvSpPr/>
            <p:nvPr/>
          </p:nvSpPr>
          <p:spPr>
            <a:xfrm>
              <a:off x="16669877" y="143335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7" name="object 14017"/>
            <p:cNvSpPr/>
            <p:nvPr/>
          </p:nvSpPr>
          <p:spPr>
            <a:xfrm>
              <a:off x="16669877" y="1413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8" name="object 14018"/>
            <p:cNvSpPr/>
            <p:nvPr/>
          </p:nvSpPr>
          <p:spPr>
            <a:xfrm>
              <a:off x="16669877" y="13343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9" name="object 14019"/>
            <p:cNvSpPr/>
            <p:nvPr/>
          </p:nvSpPr>
          <p:spPr>
            <a:xfrm>
              <a:off x="16669877" y="1314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0" name="object 14020"/>
            <p:cNvSpPr/>
            <p:nvPr/>
          </p:nvSpPr>
          <p:spPr>
            <a:xfrm>
              <a:off x="16669877" y="12353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1" name="object 14021"/>
            <p:cNvSpPr/>
            <p:nvPr/>
          </p:nvSpPr>
          <p:spPr>
            <a:xfrm>
              <a:off x="16669877" y="1215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2" name="object 14022"/>
            <p:cNvSpPr/>
            <p:nvPr/>
          </p:nvSpPr>
          <p:spPr>
            <a:xfrm>
              <a:off x="16669877" y="1193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3" name="object 14023"/>
            <p:cNvSpPr/>
            <p:nvPr/>
          </p:nvSpPr>
          <p:spPr>
            <a:xfrm>
              <a:off x="16669877" y="11932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4" name="object 14024"/>
            <p:cNvSpPr/>
            <p:nvPr/>
          </p:nvSpPr>
          <p:spPr>
            <a:xfrm>
              <a:off x="16703043" y="11932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5" name="object 14025"/>
            <p:cNvSpPr/>
            <p:nvPr/>
          </p:nvSpPr>
          <p:spPr>
            <a:xfrm>
              <a:off x="16703043" y="1236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6" name="object 14026"/>
            <p:cNvSpPr/>
            <p:nvPr/>
          </p:nvSpPr>
          <p:spPr>
            <a:xfrm>
              <a:off x="16703043" y="125660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7" name="object 14027"/>
            <p:cNvSpPr/>
            <p:nvPr/>
          </p:nvSpPr>
          <p:spPr>
            <a:xfrm>
              <a:off x="16703043" y="1335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8" name="object 14028"/>
            <p:cNvSpPr/>
            <p:nvPr/>
          </p:nvSpPr>
          <p:spPr>
            <a:xfrm>
              <a:off x="16703043" y="13556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9" name="object 14029"/>
            <p:cNvSpPr/>
            <p:nvPr/>
          </p:nvSpPr>
          <p:spPr>
            <a:xfrm>
              <a:off x="16703043" y="1434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0" name="object 14030"/>
            <p:cNvSpPr/>
            <p:nvPr/>
          </p:nvSpPr>
          <p:spPr>
            <a:xfrm>
              <a:off x="16703043" y="14546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1" name="object 14031"/>
            <p:cNvSpPr/>
            <p:nvPr/>
          </p:nvSpPr>
          <p:spPr>
            <a:xfrm>
              <a:off x="16681756" y="14927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2" name="object 14032"/>
            <p:cNvSpPr/>
            <p:nvPr/>
          </p:nvSpPr>
          <p:spPr>
            <a:xfrm>
              <a:off x="16669877" y="10744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3" name="object 14033"/>
            <p:cNvSpPr/>
            <p:nvPr/>
          </p:nvSpPr>
          <p:spPr>
            <a:xfrm>
              <a:off x="16669877" y="1054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4" name="object 14034"/>
            <p:cNvSpPr/>
            <p:nvPr/>
          </p:nvSpPr>
          <p:spPr>
            <a:xfrm>
              <a:off x="16669877" y="97539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5" name="object 14035"/>
            <p:cNvSpPr/>
            <p:nvPr/>
          </p:nvSpPr>
          <p:spPr>
            <a:xfrm>
              <a:off x="16669877" y="9555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6" name="object 14036"/>
            <p:cNvSpPr/>
            <p:nvPr/>
          </p:nvSpPr>
          <p:spPr>
            <a:xfrm>
              <a:off x="16669877" y="876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7" name="object 14037"/>
            <p:cNvSpPr/>
            <p:nvPr/>
          </p:nvSpPr>
          <p:spPr>
            <a:xfrm>
              <a:off x="16669877" y="856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8" name="object 14038"/>
            <p:cNvSpPr/>
            <p:nvPr/>
          </p:nvSpPr>
          <p:spPr>
            <a:xfrm>
              <a:off x="16669877" y="8342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9" name="object 14039"/>
            <p:cNvSpPr/>
            <p:nvPr/>
          </p:nvSpPr>
          <p:spPr>
            <a:xfrm>
              <a:off x="16669877" y="8342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0" name="object 14040"/>
            <p:cNvSpPr/>
            <p:nvPr/>
          </p:nvSpPr>
          <p:spPr>
            <a:xfrm>
              <a:off x="16703043" y="83429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1" name="object 14041"/>
            <p:cNvSpPr/>
            <p:nvPr/>
          </p:nvSpPr>
          <p:spPr>
            <a:xfrm>
              <a:off x="16703043" y="8778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2" name="object 14042"/>
            <p:cNvSpPr/>
            <p:nvPr/>
          </p:nvSpPr>
          <p:spPr>
            <a:xfrm>
              <a:off x="16703043" y="8976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3" name="object 14043"/>
            <p:cNvSpPr/>
            <p:nvPr/>
          </p:nvSpPr>
          <p:spPr>
            <a:xfrm>
              <a:off x="16703043" y="976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4" name="object 14044"/>
            <p:cNvSpPr/>
            <p:nvPr/>
          </p:nvSpPr>
          <p:spPr>
            <a:xfrm>
              <a:off x="16703043" y="9966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5" name="object 14045"/>
            <p:cNvSpPr/>
            <p:nvPr/>
          </p:nvSpPr>
          <p:spPr>
            <a:xfrm>
              <a:off x="16703043" y="10759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6" name="object 14046"/>
            <p:cNvSpPr/>
            <p:nvPr/>
          </p:nvSpPr>
          <p:spPr>
            <a:xfrm>
              <a:off x="16703043" y="109570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7" name="object 14047"/>
            <p:cNvSpPr/>
            <p:nvPr/>
          </p:nvSpPr>
          <p:spPr>
            <a:xfrm>
              <a:off x="16681756" y="113382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8" name="object 14048"/>
            <p:cNvSpPr/>
            <p:nvPr/>
          </p:nvSpPr>
          <p:spPr>
            <a:xfrm>
              <a:off x="1199720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9" name="object 14049"/>
            <p:cNvSpPr/>
            <p:nvPr/>
          </p:nvSpPr>
          <p:spPr>
            <a:xfrm>
              <a:off x="1207642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0" name="object 14050"/>
            <p:cNvSpPr/>
            <p:nvPr/>
          </p:nvSpPr>
          <p:spPr>
            <a:xfrm>
              <a:off x="1209622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1" name="object 14051"/>
            <p:cNvSpPr/>
            <p:nvPr/>
          </p:nvSpPr>
          <p:spPr>
            <a:xfrm>
              <a:off x="1217544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2" name="object 14052"/>
            <p:cNvSpPr/>
            <p:nvPr/>
          </p:nvSpPr>
          <p:spPr>
            <a:xfrm>
              <a:off x="1219524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3" name="object 14053"/>
            <p:cNvSpPr/>
            <p:nvPr/>
          </p:nvSpPr>
          <p:spPr>
            <a:xfrm>
              <a:off x="1227445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4" name="object 14054"/>
            <p:cNvSpPr/>
            <p:nvPr/>
          </p:nvSpPr>
          <p:spPr>
            <a:xfrm>
              <a:off x="12294263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5" name="object 14055"/>
            <p:cNvSpPr/>
            <p:nvPr/>
          </p:nvSpPr>
          <p:spPr>
            <a:xfrm>
              <a:off x="12304659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6" name="object 14056"/>
            <p:cNvSpPr/>
            <p:nvPr/>
          </p:nvSpPr>
          <p:spPr>
            <a:xfrm>
              <a:off x="12288816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7" name="object 14057"/>
            <p:cNvSpPr/>
            <p:nvPr/>
          </p:nvSpPr>
          <p:spPr>
            <a:xfrm>
              <a:off x="1226901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8" name="object 14058"/>
            <p:cNvSpPr/>
            <p:nvPr/>
          </p:nvSpPr>
          <p:spPr>
            <a:xfrm>
              <a:off x="1218979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9" name="object 14059"/>
            <p:cNvSpPr/>
            <p:nvPr/>
          </p:nvSpPr>
          <p:spPr>
            <a:xfrm>
              <a:off x="1216999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0" name="object 14060"/>
            <p:cNvSpPr/>
            <p:nvPr/>
          </p:nvSpPr>
          <p:spPr>
            <a:xfrm>
              <a:off x="1209077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1" name="object 14061"/>
            <p:cNvSpPr/>
            <p:nvPr/>
          </p:nvSpPr>
          <p:spPr>
            <a:xfrm>
              <a:off x="1207097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2" name="object 14062"/>
            <p:cNvSpPr/>
            <p:nvPr/>
          </p:nvSpPr>
          <p:spPr>
            <a:xfrm>
              <a:off x="11997204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3" name="object 14063"/>
            <p:cNvSpPr/>
            <p:nvPr/>
          </p:nvSpPr>
          <p:spPr>
            <a:xfrm>
              <a:off x="11997206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4" name="object 14064"/>
            <p:cNvSpPr/>
            <p:nvPr/>
          </p:nvSpPr>
          <p:spPr>
            <a:xfrm>
              <a:off x="11997206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5" name="object 14065"/>
            <p:cNvSpPr/>
            <p:nvPr/>
          </p:nvSpPr>
          <p:spPr>
            <a:xfrm>
              <a:off x="1271607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6" name="object 14066"/>
            <p:cNvSpPr/>
            <p:nvPr/>
          </p:nvSpPr>
          <p:spPr>
            <a:xfrm>
              <a:off x="1279529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7" name="object 14067"/>
            <p:cNvSpPr/>
            <p:nvPr/>
          </p:nvSpPr>
          <p:spPr>
            <a:xfrm>
              <a:off x="1281509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8" name="object 14068"/>
            <p:cNvSpPr/>
            <p:nvPr/>
          </p:nvSpPr>
          <p:spPr>
            <a:xfrm>
              <a:off x="1289431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9" name="object 14069"/>
            <p:cNvSpPr/>
            <p:nvPr/>
          </p:nvSpPr>
          <p:spPr>
            <a:xfrm>
              <a:off x="1291411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0" name="object 14070"/>
            <p:cNvSpPr/>
            <p:nvPr/>
          </p:nvSpPr>
          <p:spPr>
            <a:xfrm>
              <a:off x="1299333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1" name="object 14071"/>
            <p:cNvSpPr/>
            <p:nvPr/>
          </p:nvSpPr>
          <p:spPr>
            <a:xfrm>
              <a:off x="1301313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2" name="object 14072"/>
            <p:cNvSpPr/>
            <p:nvPr/>
          </p:nvSpPr>
          <p:spPr>
            <a:xfrm>
              <a:off x="13023532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3" name="object 14073"/>
            <p:cNvSpPr/>
            <p:nvPr/>
          </p:nvSpPr>
          <p:spPr>
            <a:xfrm>
              <a:off x="13007689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4" name="object 14074"/>
            <p:cNvSpPr/>
            <p:nvPr/>
          </p:nvSpPr>
          <p:spPr>
            <a:xfrm>
              <a:off x="1298788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5" name="object 14075"/>
            <p:cNvSpPr/>
            <p:nvPr/>
          </p:nvSpPr>
          <p:spPr>
            <a:xfrm>
              <a:off x="1290866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6" name="object 14076"/>
            <p:cNvSpPr/>
            <p:nvPr/>
          </p:nvSpPr>
          <p:spPr>
            <a:xfrm>
              <a:off x="1288886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7" name="object 14077"/>
            <p:cNvSpPr/>
            <p:nvPr/>
          </p:nvSpPr>
          <p:spPr>
            <a:xfrm>
              <a:off x="1280964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8" name="object 14078"/>
            <p:cNvSpPr/>
            <p:nvPr/>
          </p:nvSpPr>
          <p:spPr>
            <a:xfrm>
              <a:off x="1278984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9" name="object 14079"/>
            <p:cNvSpPr/>
            <p:nvPr/>
          </p:nvSpPr>
          <p:spPr>
            <a:xfrm>
              <a:off x="1271607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0" name="object 14080"/>
            <p:cNvSpPr/>
            <p:nvPr/>
          </p:nvSpPr>
          <p:spPr>
            <a:xfrm>
              <a:off x="1271607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1" name="object 14081"/>
            <p:cNvSpPr/>
            <p:nvPr/>
          </p:nvSpPr>
          <p:spPr>
            <a:xfrm>
              <a:off x="1271607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2" name="object 14082"/>
            <p:cNvSpPr/>
            <p:nvPr/>
          </p:nvSpPr>
          <p:spPr>
            <a:xfrm>
              <a:off x="1308293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3" name="object 14083"/>
            <p:cNvSpPr/>
            <p:nvPr/>
          </p:nvSpPr>
          <p:spPr>
            <a:xfrm>
              <a:off x="1316215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4" name="object 14084"/>
            <p:cNvSpPr/>
            <p:nvPr/>
          </p:nvSpPr>
          <p:spPr>
            <a:xfrm>
              <a:off x="1318196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5" name="object 14085"/>
            <p:cNvSpPr/>
            <p:nvPr/>
          </p:nvSpPr>
          <p:spPr>
            <a:xfrm>
              <a:off x="1326116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6" name="object 14086"/>
            <p:cNvSpPr/>
            <p:nvPr/>
          </p:nvSpPr>
          <p:spPr>
            <a:xfrm>
              <a:off x="1328098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7" name="object 14087"/>
            <p:cNvSpPr/>
            <p:nvPr/>
          </p:nvSpPr>
          <p:spPr>
            <a:xfrm>
              <a:off x="1336019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8" name="object 14088"/>
            <p:cNvSpPr/>
            <p:nvPr/>
          </p:nvSpPr>
          <p:spPr>
            <a:xfrm>
              <a:off x="13379991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9" name="object 14089"/>
            <p:cNvSpPr/>
            <p:nvPr/>
          </p:nvSpPr>
          <p:spPr>
            <a:xfrm>
              <a:off x="13390388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0" name="object 14090"/>
            <p:cNvSpPr/>
            <p:nvPr/>
          </p:nvSpPr>
          <p:spPr>
            <a:xfrm>
              <a:off x="13374556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1" name="object 14091"/>
            <p:cNvSpPr/>
            <p:nvPr/>
          </p:nvSpPr>
          <p:spPr>
            <a:xfrm>
              <a:off x="1335474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2" name="object 14092"/>
            <p:cNvSpPr/>
            <p:nvPr/>
          </p:nvSpPr>
          <p:spPr>
            <a:xfrm>
              <a:off x="1327552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3" name="object 14093"/>
            <p:cNvSpPr/>
            <p:nvPr/>
          </p:nvSpPr>
          <p:spPr>
            <a:xfrm>
              <a:off x="1325572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4" name="object 14094"/>
            <p:cNvSpPr/>
            <p:nvPr/>
          </p:nvSpPr>
          <p:spPr>
            <a:xfrm>
              <a:off x="1317650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5" name="object 14095"/>
            <p:cNvSpPr/>
            <p:nvPr/>
          </p:nvSpPr>
          <p:spPr>
            <a:xfrm>
              <a:off x="1315670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6" name="object 14096"/>
            <p:cNvSpPr/>
            <p:nvPr/>
          </p:nvSpPr>
          <p:spPr>
            <a:xfrm>
              <a:off x="13082939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7" name="object 14097"/>
            <p:cNvSpPr/>
            <p:nvPr/>
          </p:nvSpPr>
          <p:spPr>
            <a:xfrm>
              <a:off x="1308293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8" name="object 14098"/>
            <p:cNvSpPr/>
            <p:nvPr/>
          </p:nvSpPr>
          <p:spPr>
            <a:xfrm>
              <a:off x="1308293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9" name="object 14099"/>
            <p:cNvSpPr/>
            <p:nvPr/>
          </p:nvSpPr>
          <p:spPr>
            <a:xfrm>
              <a:off x="1343494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0" name="object 14100"/>
            <p:cNvSpPr/>
            <p:nvPr/>
          </p:nvSpPr>
          <p:spPr>
            <a:xfrm>
              <a:off x="1351416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1" name="object 14101"/>
            <p:cNvSpPr/>
            <p:nvPr/>
          </p:nvSpPr>
          <p:spPr>
            <a:xfrm>
              <a:off x="1353396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2" name="object 14102"/>
            <p:cNvSpPr/>
            <p:nvPr/>
          </p:nvSpPr>
          <p:spPr>
            <a:xfrm>
              <a:off x="1361318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3" name="object 14103"/>
            <p:cNvSpPr/>
            <p:nvPr/>
          </p:nvSpPr>
          <p:spPr>
            <a:xfrm>
              <a:off x="1363298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4" name="object 14104"/>
            <p:cNvSpPr/>
            <p:nvPr/>
          </p:nvSpPr>
          <p:spPr>
            <a:xfrm>
              <a:off x="1371219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5" name="object 14105"/>
            <p:cNvSpPr/>
            <p:nvPr/>
          </p:nvSpPr>
          <p:spPr>
            <a:xfrm>
              <a:off x="13732009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6" name="object 14106"/>
            <p:cNvSpPr/>
            <p:nvPr/>
          </p:nvSpPr>
          <p:spPr>
            <a:xfrm>
              <a:off x="1374240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7" name="object 14107"/>
            <p:cNvSpPr/>
            <p:nvPr/>
          </p:nvSpPr>
          <p:spPr>
            <a:xfrm>
              <a:off x="1372656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8" name="object 14108"/>
            <p:cNvSpPr/>
            <p:nvPr/>
          </p:nvSpPr>
          <p:spPr>
            <a:xfrm>
              <a:off x="1370675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9" name="object 14109"/>
            <p:cNvSpPr/>
            <p:nvPr/>
          </p:nvSpPr>
          <p:spPr>
            <a:xfrm>
              <a:off x="1362753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0" name="object 14110"/>
            <p:cNvSpPr/>
            <p:nvPr/>
          </p:nvSpPr>
          <p:spPr>
            <a:xfrm>
              <a:off x="1360773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1" name="object 14111"/>
            <p:cNvSpPr/>
            <p:nvPr/>
          </p:nvSpPr>
          <p:spPr>
            <a:xfrm>
              <a:off x="1352851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2" name="object 14112"/>
            <p:cNvSpPr/>
            <p:nvPr/>
          </p:nvSpPr>
          <p:spPr>
            <a:xfrm>
              <a:off x="1350871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3" name="object 14113"/>
            <p:cNvSpPr/>
            <p:nvPr/>
          </p:nvSpPr>
          <p:spPr>
            <a:xfrm>
              <a:off x="1343494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4" name="object 14114"/>
            <p:cNvSpPr/>
            <p:nvPr/>
          </p:nvSpPr>
          <p:spPr>
            <a:xfrm>
              <a:off x="1343494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5" name="object 14115"/>
            <p:cNvSpPr/>
            <p:nvPr/>
          </p:nvSpPr>
          <p:spPr>
            <a:xfrm>
              <a:off x="1343494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6" name="object 14116"/>
            <p:cNvSpPr/>
            <p:nvPr/>
          </p:nvSpPr>
          <p:spPr>
            <a:xfrm>
              <a:off x="1380181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7" name="object 14117"/>
            <p:cNvSpPr/>
            <p:nvPr/>
          </p:nvSpPr>
          <p:spPr>
            <a:xfrm>
              <a:off x="1388102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8" name="object 14118"/>
            <p:cNvSpPr/>
            <p:nvPr/>
          </p:nvSpPr>
          <p:spPr>
            <a:xfrm>
              <a:off x="13900832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9" name="object 14119"/>
            <p:cNvSpPr/>
            <p:nvPr/>
          </p:nvSpPr>
          <p:spPr>
            <a:xfrm>
              <a:off x="1398004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0" name="object 14120"/>
            <p:cNvSpPr/>
            <p:nvPr/>
          </p:nvSpPr>
          <p:spPr>
            <a:xfrm>
              <a:off x="1399984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1" name="object 14121"/>
            <p:cNvSpPr/>
            <p:nvPr/>
          </p:nvSpPr>
          <p:spPr>
            <a:xfrm>
              <a:off x="1407906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2" name="object 14122"/>
            <p:cNvSpPr/>
            <p:nvPr/>
          </p:nvSpPr>
          <p:spPr>
            <a:xfrm>
              <a:off x="14098866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3" name="object 14123"/>
            <p:cNvSpPr/>
            <p:nvPr/>
          </p:nvSpPr>
          <p:spPr>
            <a:xfrm>
              <a:off x="14109261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4" name="object 14124"/>
            <p:cNvSpPr/>
            <p:nvPr/>
          </p:nvSpPr>
          <p:spPr>
            <a:xfrm>
              <a:off x="14093429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5" name="object 14125"/>
            <p:cNvSpPr/>
            <p:nvPr/>
          </p:nvSpPr>
          <p:spPr>
            <a:xfrm>
              <a:off x="1407361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6" name="object 14126"/>
            <p:cNvSpPr/>
            <p:nvPr/>
          </p:nvSpPr>
          <p:spPr>
            <a:xfrm>
              <a:off x="1399439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7" name="object 14127"/>
            <p:cNvSpPr/>
            <p:nvPr/>
          </p:nvSpPr>
          <p:spPr>
            <a:xfrm>
              <a:off x="1397460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8" name="object 14128"/>
            <p:cNvSpPr/>
            <p:nvPr/>
          </p:nvSpPr>
          <p:spPr>
            <a:xfrm>
              <a:off x="1389537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9" name="object 14129"/>
            <p:cNvSpPr/>
            <p:nvPr/>
          </p:nvSpPr>
          <p:spPr>
            <a:xfrm>
              <a:off x="1387558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0" name="object 14130"/>
            <p:cNvSpPr/>
            <p:nvPr/>
          </p:nvSpPr>
          <p:spPr>
            <a:xfrm>
              <a:off x="13801811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1" name="object 14131"/>
            <p:cNvSpPr/>
            <p:nvPr/>
          </p:nvSpPr>
          <p:spPr>
            <a:xfrm>
              <a:off x="13801813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2" name="object 14132"/>
            <p:cNvSpPr/>
            <p:nvPr/>
          </p:nvSpPr>
          <p:spPr>
            <a:xfrm>
              <a:off x="13801813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3" name="object 14133"/>
            <p:cNvSpPr/>
            <p:nvPr/>
          </p:nvSpPr>
          <p:spPr>
            <a:xfrm>
              <a:off x="1415382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4" name="object 14134"/>
            <p:cNvSpPr/>
            <p:nvPr/>
          </p:nvSpPr>
          <p:spPr>
            <a:xfrm>
              <a:off x="14233038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5" name="object 14135"/>
            <p:cNvSpPr/>
            <p:nvPr/>
          </p:nvSpPr>
          <p:spPr>
            <a:xfrm>
              <a:off x="1425284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6" name="object 14136"/>
            <p:cNvSpPr/>
            <p:nvPr/>
          </p:nvSpPr>
          <p:spPr>
            <a:xfrm>
              <a:off x="1433205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7" name="object 14137"/>
            <p:cNvSpPr/>
            <p:nvPr/>
          </p:nvSpPr>
          <p:spPr>
            <a:xfrm>
              <a:off x="1435186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8" name="object 14138"/>
            <p:cNvSpPr/>
            <p:nvPr/>
          </p:nvSpPr>
          <p:spPr>
            <a:xfrm>
              <a:off x="1443107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9" name="object 14139"/>
            <p:cNvSpPr/>
            <p:nvPr/>
          </p:nvSpPr>
          <p:spPr>
            <a:xfrm>
              <a:off x="1445087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0" name="object 14140"/>
            <p:cNvSpPr/>
            <p:nvPr/>
          </p:nvSpPr>
          <p:spPr>
            <a:xfrm>
              <a:off x="1446127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1" name="object 14141"/>
            <p:cNvSpPr/>
            <p:nvPr/>
          </p:nvSpPr>
          <p:spPr>
            <a:xfrm>
              <a:off x="14445438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2" name="object 14142"/>
            <p:cNvSpPr/>
            <p:nvPr/>
          </p:nvSpPr>
          <p:spPr>
            <a:xfrm>
              <a:off x="1442563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3" name="object 14143"/>
            <p:cNvSpPr/>
            <p:nvPr/>
          </p:nvSpPr>
          <p:spPr>
            <a:xfrm>
              <a:off x="1434640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4" name="object 14144"/>
            <p:cNvSpPr/>
            <p:nvPr/>
          </p:nvSpPr>
          <p:spPr>
            <a:xfrm>
              <a:off x="1432661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5" name="object 14145"/>
            <p:cNvSpPr/>
            <p:nvPr/>
          </p:nvSpPr>
          <p:spPr>
            <a:xfrm>
              <a:off x="1424738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6" name="object 14146"/>
            <p:cNvSpPr/>
            <p:nvPr/>
          </p:nvSpPr>
          <p:spPr>
            <a:xfrm>
              <a:off x="1422758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7" name="object 14147"/>
            <p:cNvSpPr/>
            <p:nvPr/>
          </p:nvSpPr>
          <p:spPr>
            <a:xfrm>
              <a:off x="14153820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8" name="object 14148"/>
            <p:cNvSpPr/>
            <p:nvPr/>
          </p:nvSpPr>
          <p:spPr>
            <a:xfrm>
              <a:off x="1415382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9" name="object 14149"/>
            <p:cNvSpPr/>
            <p:nvPr/>
          </p:nvSpPr>
          <p:spPr>
            <a:xfrm>
              <a:off x="1415382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0" name="object 14150"/>
            <p:cNvSpPr/>
            <p:nvPr/>
          </p:nvSpPr>
          <p:spPr>
            <a:xfrm>
              <a:off x="1452068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1" name="object 14151"/>
            <p:cNvSpPr/>
            <p:nvPr/>
          </p:nvSpPr>
          <p:spPr>
            <a:xfrm>
              <a:off x="1459990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2" name="object 14152"/>
            <p:cNvSpPr/>
            <p:nvPr/>
          </p:nvSpPr>
          <p:spPr>
            <a:xfrm>
              <a:off x="1461970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3" name="object 14153"/>
            <p:cNvSpPr/>
            <p:nvPr/>
          </p:nvSpPr>
          <p:spPr>
            <a:xfrm>
              <a:off x="1469891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4" name="object 14154"/>
            <p:cNvSpPr/>
            <p:nvPr/>
          </p:nvSpPr>
          <p:spPr>
            <a:xfrm>
              <a:off x="1471871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5" name="object 14155"/>
            <p:cNvSpPr/>
            <p:nvPr/>
          </p:nvSpPr>
          <p:spPr>
            <a:xfrm>
              <a:off x="1479793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6" name="object 14156"/>
            <p:cNvSpPr/>
            <p:nvPr/>
          </p:nvSpPr>
          <p:spPr>
            <a:xfrm>
              <a:off x="14817737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7" name="object 14157"/>
            <p:cNvSpPr/>
            <p:nvPr/>
          </p:nvSpPr>
          <p:spPr>
            <a:xfrm>
              <a:off x="1482813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8" name="object 14158"/>
            <p:cNvSpPr/>
            <p:nvPr/>
          </p:nvSpPr>
          <p:spPr>
            <a:xfrm>
              <a:off x="1481230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9" name="object 14159"/>
            <p:cNvSpPr/>
            <p:nvPr/>
          </p:nvSpPr>
          <p:spPr>
            <a:xfrm>
              <a:off x="1479248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0" name="object 14160"/>
            <p:cNvSpPr/>
            <p:nvPr/>
          </p:nvSpPr>
          <p:spPr>
            <a:xfrm>
              <a:off x="1471327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1" name="object 14161"/>
            <p:cNvSpPr/>
            <p:nvPr/>
          </p:nvSpPr>
          <p:spPr>
            <a:xfrm>
              <a:off x="1469347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2" name="object 14162"/>
            <p:cNvSpPr/>
            <p:nvPr/>
          </p:nvSpPr>
          <p:spPr>
            <a:xfrm>
              <a:off x="1461425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3" name="object 14163"/>
            <p:cNvSpPr/>
            <p:nvPr/>
          </p:nvSpPr>
          <p:spPr>
            <a:xfrm>
              <a:off x="1459445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4" name="object 14164"/>
            <p:cNvSpPr/>
            <p:nvPr/>
          </p:nvSpPr>
          <p:spPr>
            <a:xfrm>
              <a:off x="14520684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5" name="object 14165"/>
            <p:cNvSpPr/>
            <p:nvPr/>
          </p:nvSpPr>
          <p:spPr>
            <a:xfrm>
              <a:off x="14520685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6" name="object 14166"/>
            <p:cNvSpPr/>
            <p:nvPr/>
          </p:nvSpPr>
          <p:spPr>
            <a:xfrm>
              <a:off x="14520685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7" name="object 14167"/>
            <p:cNvSpPr/>
            <p:nvPr/>
          </p:nvSpPr>
          <p:spPr>
            <a:xfrm>
              <a:off x="1487269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8" name="object 14168"/>
            <p:cNvSpPr/>
            <p:nvPr/>
          </p:nvSpPr>
          <p:spPr>
            <a:xfrm>
              <a:off x="1495191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9" name="object 14169"/>
            <p:cNvSpPr/>
            <p:nvPr/>
          </p:nvSpPr>
          <p:spPr>
            <a:xfrm>
              <a:off x="1497171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0" name="object 14170"/>
            <p:cNvSpPr/>
            <p:nvPr/>
          </p:nvSpPr>
          <p:spPr>
            <a:xfrm>
              <a:off x="1505092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1" name="object 14171"/>
            <p:cNvSpPr/>
            <p:nvPr/>
          </p:nvSpPr>
          <p:spPr>
            <a:xfrm>
              <a:off x="1507073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2" name="object 14172"/>
            <p:cNvSpPr/>
            <p:nvPr/>
          </p:nvSpPr>
          <p:spPr>
            <a:xfrm>
              <a:off x="1514994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3" name="object 14173"/>
            <p:cNvSpPr/>
            <p:nvPr/>
          </p:nvSpPr>
          <p:spPr>
            <a:xfrm>
              <a:off x="15169746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4" name="object 14174"/>
            <p:cNvSpPr/>
            <p:nvPr/>
          </p:nvSpPr>
          <p:spPr>
            <a:xfrm>
              <a:off x="15180143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5" name="object 14175"/>
            <p:cNvSpPr/>
            <p:nvPr/>
          </p:nvSpPr>
          <p:spPr>
            <a:xfrm>
              <a:off x="15164311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6" name="object 14176"/>
            <p:cNvSpPr/>
            <p:nvPr/>
          </p:nvSpPr>
          <p:spPr>
            <a:xfrm>
              <a:off x="1514450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7" name="object 14177"/>
            <p:cNvSpPr/>
            <p:nvPr/>
          </p:nvSpPr>
          <p:spPr>
            <a:xfrm>
              <a:off x="1506528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8" name="object 14178"/>
            <p:cNvSpPr/>
            <p:nvPr/>
          </p:nvSpPr>
          <p:spPr>
            <a:xfrm>
              <a:off x="15045482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9" name="object 14179"/>
            <p:cNvSpPr/>
            <p:nvPr/>
          </p:nvSpPr>
          <p:spPr>
            <a:xfrm>
              <a:off x="1496625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0" name="object 14180"/>
            <p:cNvSpPr/>
            <p:nvPr/>
          </p:nvSpPr>
          <p:spPr>
            <a:xfrm>
              <a:off x="1494646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1" name="object 14181"/>
            <p:cNvSpPr/>
            <p:nvPr/>
          </p:nvSpPr>
          <p:spPr>
            <a:xfrm>
              <a:off x="14872692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2" name="object 14182"/>
            <p:cNvSpPr/>
            <p:nvPr/>
          </p:nvSpPr>
          <p:spPr>
            <a:xfrm>
              <a:off x="14872694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3" name="object 14183"/>
            <p:cNvSpPr/>
            <p:nvPr/>
          </p:nvSpPr>
          <p:spPr>
            <a:xfrm>
              <a:off x="14872694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4" name="object 14184"/>
            <p:cNvSpPr/>
            <p:nvPr/>
          </p:nvSpPr>
          <p:spPr>
            <a:xfrm>
              <a:off x="1523955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5" name="object 14185"/>
            <p:cNvSpPr/>
            <p:nvPr/>
          </p:nvSpPr>
          <p:spPr>
            <a:xfrm>
              <a:off x="1531876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6" name="object 14186"/>
            <p:cNvSpPr/>
            <p:nvPr/>
          </p:nvSpPr>
          <p:spPr>
            <a:xfrm>
              <a:off x="1533857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7" name="object 14187"/>
            <p:cNvSpPr/>
            <p:nvPr/>
          </p:nvSpPr>
          <p:spPr>
            <a:xfrm>
              <a:off x="15417788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8" name="object 14188"/>
            <p:cNvSpPr/>
            <p:nvPr/>
          </p:nvSpPr>
          <p:spPr>
            <a:xfrm>
              <a:off x="1543758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9" name="object 14189"/>
            <p:cNvSpPr/>
            <p:nvPr/>
          </p:nvSpPr>
          <p:spPr>
            <a:xfrm>
              <a:off x="1551680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0" name="object 14190"/>
            <p:cNvSpPr/>
            <p:nvPr/>
          </p:nvSpPr>
          <p:spPr>
            <a:xfrm>
              <a:off x="15536610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1" name="object 14191"/>
            <p:cNvSpPr/>
            <p:nvPr/>
          </p:nvSpPr>
          <p:spPr>
            <a:xfrm>
              <a:off x="15547007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2" name="object 14192"/>
            <p:cNvSpPr/>
            <p:nvPr/>
          </p:nvSpPr>
          <p:spPr>
            <a:xfrm>
              <a:off x="15531165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3" name="object 14193"/>
            <p:cNvSpPr/>
            <p:nvPr/>
          </p:nvSpPr>
          <p:spPr>
            <a:xfrm>
              <a:off x="1551135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4" name="object 14194"/>
            <p:cNvSpPr/>
            <p:nvPr/>
          </p:nvSpPr>
          <p:spPr>
            <a:xfrm>
              <a:off x="1543214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5" name="object 14195"/>
            <p:cNvSpPr/>
            <p:nvPr/>
          </p:nvSpPr>
          <p:spPr>
            <a:xfrm>
              <a:off x="1541234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6" name="object 14196"/>
            <p:cNvSpPr/>
            <p:nvPr/>
          </p:nvSpPr>
          <p:spPr>
            <a:xfrm>
              <a:off x="15333124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7" name="object 14197"/>
            <p:cNvSpPr/>
            <p:nvPr/>
          </p:nvSpPr>
          <p:spPr>
            <a:xfrm>
              <a:off x="1531332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8" name="object 14198"/>
            <p:cNvSpPr/>
            <p:nvPr/>
          </p:nvSpPr>
          <p:spPr>
            <a:xfrm>
              <a:off x="15239559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9" name="object 14199"/>
            <p:cNvSpPr/>
            <p:nvPr/>
          </p:nvSpPr>
          <p:spPr>
            <a:xfrm>
              <a:off x="15239558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0" name="object 14200"/>
            <p:cNvSpPr/>
            <p:nvPr/>
          </p:nvSpPr>
          <p:spPr>
            <a:xfrm>
              <a:off x="15239558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1" name="object 14201"/>
            <p:cNvSpPr/>
            <p:nvPr/>
          </p:nvSpPr>
          <p:spPr>
            <a:xfrm>
              <a:off x="1559156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2" name="object 14202"/>
            <p:cNvSpPr/>
            <p:nvPr/>
          </p:nvSpPr>
          <p:spPr>
            <a:xfrm>
              <a:off x="1567078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3" name="object 14203"/>
            <p:cNvSpPr/>
            <p:nvPr/>
          </p:nvSpPr>
          <p:spPr>
            <a:xfrm>
              <a:off x="1569058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4" name="object 14204"/>
            <p:cNvSpPr/>
            <p:nvPr/>
          </p:nvSpPr>
          <p:spPr>
            <a:xfrm>
              <a:off x="1576979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5" name="object 14205"/>
            <p:cNvSpPr/>
            <p:nvPr/>
          </p:nvSpPr>
          <p:spPr>
            <a:xfrm>
              <a:off x="1578959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6" name="object 14206"/>
            <p:cNvSpPr/>
            <p:nvPr/>
          </p:nvSpPr>
          <p:spPr>
            <a:xfrm>
              <a:off x="1586881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7" name="object 14207"/>
            <p:cNvSpPr/>
            <p:nvPr/>
          </p:nvSpPr>
          <p:spPr>
            <a:xfrm>
              <a:off x="15888620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8" name="object 14208"/>
            <p:cNvSpPr/>
            <p:nvPr/>
          </p:nvSpPr>
          <p:spPr>
            <a:xfrm>
              <a:off x="1589901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9" name="object 14209"/>
            <p:cNvSpPr/>
            <p:nvPr/>
          </p:nvSpPr>
          <p:spPr>
            <a:xfrm>
              <a:off x="1588318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0" name="object 14210"/>
            <p:cNvSpPr/>
            <p:nvPr/>
          </p:nvSpPr>
          <p:spPr>
            <a:xfrm>
              <a:off x="1586336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1" name="object 14211"/>
            <p:cNvSpPr/>
            <p:nvPr/>
          </p:nvSpPr>
          <p:spPr>
            <a:xfrm>
              <a:off x="1578415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2" name="object 14212"/>
            <p:cNvSpPr/>
            <p:nvPr/>
          </p:nvSpPr>
          <p:spPr>
            <a:xfrm>
              <a:off x="1576435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3" name="object 14213"/>
            <p:cNvSpPr/>
            <p:nvPr/>
          </p:nvSpPr>
          <p:spPr>
            <a:xfrm>
              <a:off x="1568513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4" name="object 14214"/>
            <p:cNvSpPr/>
            <p:nvPr/>
          </p:nvSpPr>
          <p:spPr>
            <a:xfrm>
              <a:off x="1566533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5" name="object 14215"/>
            <p:cNvSpPr/>
            <p:nvPr/>
          </p:nvSpPr>
          <p:spPr>
            <a:xfrm>
              <a:off x="1559156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6" name="object 14216"/>
            <p:cNvSpPr/>
            <p:nvPr/>
          </p:nvSpPr>
          <p:spPr>
            <a:xfrm>
              <a:off x="15591567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7" name="object 14217"/>
            <p:cNvSpPr/>
            <p:nvPr/>
          </p:nvSpPr>
          <p:spPr>
            <a:xfrm>
              <a:off x="15591567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8" name="object 14218"/>
            <p:cNvSpPr/>
            <p:nvPr/>
          </p:nvSpPr>
          <p:spPr>
            <a:xfrm>
              <a:off x="1595843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9" name="object 14219"/>
            <p:cNvSpPr/>
            <p:nvPr/>
          </p:nvSpPr>
          <p:spPr>
            <a:xfrm>
              <a:off x="1603764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0" name="object 14220"/>
            <p:cNvSpPr/>
            <p:nvPr/>
          </p:nvSpPr>
          <p:spPr>
            <a:xfrm>
              <a:off x="1605745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1" name="object 14221"/>
            <p:cNvSpPr/>
            <p:nvPr/>
          </p:nvSpPr>
          <p:spPr>
            <a:xfrm>
              <a:off x="1613666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2" name="object 14222"/>
            <p:cNvSpPr/>
            <p:nvPr/>
          </p:nvSpPr>
          <p:spPr>
            <a:xfrm>
              <a:off x="1615646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3" name="object 14223"/>
            <p:cNvSpPr/>
            <p:nvPr/>
          </p:nvSpPr>
          <p:spPr>
            <a:xfrm>
              <a:off x="1623568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4" name="object 14224"/>
            <p:cNvSpPr/>
            <p:nvPr/>
          </p:nvSpPr>
          <p:spPr>
            <a:xfrm>
              <a:off x="1625548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5" name="object 14225"/>
            <p:cNvSpPr/>
            <p:nvPr/>
          </p:nvSpPr>
          <p:spPr>
            <a:xfrm>
              <a:off x="16265879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6" name="object 14226"/>
            <p:cNvSpPr/>
            <p:nvPr/>
          </p:nvSpPr>
          <p:spPr>
            <a:xfrm>
              <a:off x="16250037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7" name="object 14227"/>
            <p:cNvSpPr/>
            <p:nvPr/>
          </p:nvSpPr>
          <p:spPr>
            <a:xfrm>
              <a:off x="16230232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8" name="object 14228"/>
            <p:cNvSpPr/>
            <p:nvPr/>
          </p:nvSpPr>
          <p:spPr>
            <a:xfrm>
              <a:off x="1615101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9" name="object 14229"/>
            <p:cNvSpPr/>
            <p:nvPr/>
          </p:nvSpPr>
          <p:spPr>
            <a:xfrm>
              <a:off x="1613121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0" name="object 14230"/>
            <p:cNvSpPr/>
            <p:nvPr/>
          </p:nvSpPr>
          <p:spPr>
            <a:xfrm>
              <a:off x="1605199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1" name="object 14231"/>
            <p:cNvSpPr/>
            <p:nvPr/>
          </p:nvSpPr>
          <p:spPr>
            <a:xfrm>
              <a:off x="1603220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2" name="object 14232"/>
            <p:cNvSpPr/>
            <p:nvPr/>
          </p:nvSpPr>
          <p:spPr>
            <a:xfrm>
              <a:off x="15958430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3" name="object 14233"/>
            <p:cNvSpPr/>
            <p:nvPr/>
          </p:nvSpPr>
          <p:spPr>
            <a:xfrm>
              <a:off x="1595843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4" name="object 14234"/>
            <p:cNvSpPr/>
            <p:nvPr/>
          </p:nvSpPr>
          <p:spPr>
            <a:xfrm>
              <a:off x="1595843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5" name="object 14235"/>
            <p:cNvSpPr/>
            <p:nvPr/>
          </p:nvSpPr>
          <p:spPr>
            <a:xfrm>
              <a:off x="1236407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6" name="object 14236"/>
            <p:cNvSpPr/>
            <p:nvPr/>
          </p:nvSpPr>
          <p:spPr>
            <a:xfrm>
              <a:off x="1244328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7" name="object 14237"/>
            <p:cNvSpPr/>
            <p:nvPr/>
          </p:nvSpPr>
          <p:spPr>
            <a:xfrm>
              <a:off x="1246308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8" name="object 14238"/>
            <p:cNvSpPr/>
            <p:nvPr/>
          </p:nvSpPr>
          <p:spPr>
            <a:xfrm>
              <a:off x="1254230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9" name="object 14239"/>
            <p:cNvSpPr/>
            <p:nvPr/>
          </p:nvSpPr>
          <p:spPr>
            <a:xfrm>
              <a:off x="1256210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0" name="object 14240"/>
            <p:cNvSpPr/>
            <p:nvPr/>
          </p:nvSpPr>
          <p:spPr>
            <a:xfrm>
              <a:off x="1264132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1" name="object 14241"/>
            <p:cNvSpPr/>
            <p:nvPr/>
          </p:nvSpPr>
          <p:spPr>
            <a:xfrm>
              <a:off x="12661123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2" name="object 14242"/>
            <p:cNvSpPr/>
            <p:nvPr/>
          </p:nvSpPr>
          <p:spPr>
            <a:xfrm>
              <a:off x="1267152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3" name="object 14243"/>
            <p:cNvSpPr/>
            <p:nvPr/>
          </p:nvSpPr>
          <p:spPr>
            <a:xfrm>
              <a:off x="12655677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4" name="object 14244"/>
            <p:cNvSpPr/>
            <p:nvPr/>
          </p:nvSpPr>
          <p:spPr>
            <a:xfrm>
              <a:off x="1263587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5" name="object 14245"/>
            <p:cNvSpPr/>
            <p:nvPr/>
          </p:nvSpPr>
          <p:spPr>
            <a:xfrm>
              <a:off x="1255665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6" name="object 14246"/>
            <p:cNvSpPr/>
            <p:nvPr/>
          </p:nvSpPr>
          <p:spPr>
            <a:xfrm>
              <a:off x="1253685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7" name="object 14247"/>
            <p:cNvSpPr/>
            <p:nvPr/>
          </p:nvSpPr>
          <p:spPr>
            <a:xfrm>
              <a:off x="12457641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8" name="object 14248"/>
            <p:cNvSpPr/>
            <p:nvPr/>
          </p:nvSpPr>
          <p:spPr>
            <a:xfrm>
              <a:off x="1243784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9" name="object 14249"/>
            <p:cNvSpPr/>
            <p:nvPr/>
          </p:nvSpPr>
          <p:spPr>
            <a:xfrm>
              <a:off x="1236407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0" name="object 14250"/>
            <p:cNvSpPr/>
            <p:nvPr/>
          </p:nvSpPr>
          <p:spPr>
            <a:xfrm>
              <a:off x="1236407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1" name="object 14251"/>
            <p:cNvSpPr/>
            <p:nvPr/>
          </p:nvSpPr>
          <p:spPr>
            <a:xfrm>
              <a:off x="1236407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2" name="object 14252"/>
            <p:cNvSpPr/>
            <p:nvPr/>
          </p:nvSpPr>
          <p:spPr>
            <a:xfrm>
              <a:off x="1189323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3" name="object 14253"/>
            <p:cNvSpPr/>
            <p:nvPr/>
          </p:nvSpPr>
          <p:spPr>
            <a:xfrm>
              <a:off x="1187343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4" name="object 14254"/>
            <p:cNvSpPr/>
            <p:nvPr/>
          </p:nvSpPr>
          <p:spPr>
            <a:xfrm>
              <a:off x="1179421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5" name="object 14255"/>
            <p:cNvSpPr/>
            <p:nvPr/>
          </p:nvSpPr>
          <p:spPr>
            <a:xfrm>
              <a:off x="1177441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6" name="object 14256"/>
            <p:cNvSpPr/>
            <p:nvPr/>
          </p:nvSpPr>
          <p:spPr>
            <a:xfrm>
              <a:off x="1169520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7" name="object 14257"/>
            <p:cNvSpPr/>
            <p:nvPr/>
          </p:nvSpPr>
          <p:spPr>
            <a:xfrm>
              <a:off x="1167539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8" name="object 14258"/>
            <p:cNvSpPr/>
            <p:nvPr/>
          </p:nvSpPr>
          <p:spPr>
            <a:xfrm>
              <a:off x="11596182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9" name="object 14259"/>
            <p:cNvSpPr/>
            <p:nvPr/>
          </p:nvSpPr>
          <p:spPr>
            <a:xfrm>
              <a:off x="1157637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0" name="object 14260"/>
            <p:cNvSpPr/>
            <p:nvPr/>
          </p:nvSpPr>
          <p:spPr>
            <a:xfrm>
              <a:off x="11560038" y="76498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5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1" name="object 14261"/>
            <p:cNvSpPr/>
            <p:nvPr/>
          </p:nvSpPr>
          <p:spPr>
            <a:xfrm>
              <a:off x="11560038" y="78973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2" name="object 14262"/>
            <p:cNvSpPr/>
            <p:nvPr/>
          </p:nvSpPr>
          <p:spPr>
            <a:xfrm>
              <a:off x="11614499" y="789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3" name="object 14263"/>
            <p:cNvSpPr/>
            <p:nvPr/>
          </p:nvSpPr>
          <p:spPr>
            <a:xfrm>
              <a:off x="1162935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4" name="object 14264"/>
            <p:cNvSpPr/>
            <p:nvPr/>
          </p:nvSpPr>
          <p:spPr>
            <a:xfrm>
              <a:off x="1170857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5" name="object 14265"/>
            <p:cNvSpPr/>
            <p:nvPr/>
          </p:nvSpPr>
          <p:spPr>
            <a:xfrm>
              <a:off x="1172837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6" name="object 14266"/>
            <p:cNvSpPr/>
            <p:nvPr/>
          </p:nvSpPr>
          <p:spPr>
            <a:xfrm>
              <a:off x="1180758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7" name="object 14267"/>
            <p:cNvSpPr/>
            <p:nvPr/>
          </p:nvSpPr>
          <p:spPr>
            <a:xfrm>
              <a:off x="1182738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8" name="object 14268"/>
            <p:cNvSpPr/>
            <p:nvPr/>
          </p:nvSpPr>
          <p:spPr>
            <a:xfrm>
              <a:off x="1190660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9" name="object 14269"/>
            <p:cNvSpPr/>
            <p:nvPr/>
          </p:nvSpPr>
          <p:spPr>
            <a:xfrm>
              <a:off x="11926409" y="7946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2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0" name="object 14270"/>
            <p:cNvSpPr/>
            <p:nvPr/>
          </p:nvSpPr>
          <p:spPr>
            <a:xfrm>
              <a:off x="11952650" y="76151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1" name="object 14271"/>
            <p:cNvSpPr/>
            <p:nvPr/>
          </p:nvSpPr>
          <p:spPr>
            <a:xfrm>
              <a:off x="16703043" y="76152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28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2" name="object 14272"/>
            <p:cNvSpPr/>
            <p:nvPr/>
          </p:nvSpPr>
          <p:spPr>
            <a:xfrm>
              <a:off x="16671861" y="76151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311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3" name="object 14273"/>
            <p:cNvSpPr/>
            <p:nvPr/>
          </p:nvSpPr>
          <p:spPr>
            <a:xfrm>
              <a:off x="1665205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4" name="object 14274"/>
            <p:cNvSpPr/>
            <p:nvPr/>
          </p:nvSpPr>
          <p:spPr>
            <a:xfrm>
              <a:off x="1657282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5" name="object 14275"/>
            <p:cNvSpPr/>
            <p:nvPr/>
          </p:nvSpPr>
          <p:spPr>
            <a:xfrm>
              <a:off x="1655303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6" name="object 14276"/>
            <p:cNvSpPr/>
            <p:nvPr/>
          </p:nvSpPr>
          <p:spPr>
            <a:xfrm>
              <a:off x="1647380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7" name="object 14277"/>
            <p:cNvSpPr/>
            <p:nvPr/>
          </p:nvSpPr>
          <p:spPr>
            <a:xfrm>
              <a:off x="1645401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8" name="object 14278"/>
            <p:cNvSpPr/>
            <p:nvPr/>
          </p:nvSpPr>
          <p:spPr>
            <a:xfrm>
              <a:off x="1637479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9" name="object 14279"/>
            <p:cNvSpPr/>
            <p:nvPr/>
          </p:nvSpPr>
          <p:spPr>
            <a:xfrm>
              <a:off x="1635500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0" name="object 14280"/>
            <p:cNvSpPr/>
            <p:nvPr/>
          </p:nvSpPr>
          <p:spPr>
            <a:xfrm>
              <a:off x="16310433" y="761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7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1" name="object 14281"/>
            <p:cNvSpPr/>
            <p:nvPr/>
          </p:nvSpPr>
          <p:spPr>
            <a:xfrm>
              <a:off x="1631044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2" name="object 14282"/>
            <p:cNvSpPr/>
            <p:nvPr/>
          </p:nvSpPr>
          <p:spPr>
            <a:xfrm>
              <a:off x="16310440" y="794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3" name="object 14283"/>
            <p:cNvSpPr/>
            <p:nvPr/>
          </p:nvSpPr>
          <p:spPr>
            <a:xfrm>
              <a:off x="1633172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4" name="object 14284"/>
            <p:cNvSpPr/>
            <p:nvPr/>
          </p:nvSpPr>
          <p:spPr>
            <a:xfrm>
              <a:off x="1635152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5" name="object 14285"/>
            <p:cNvSpPr/>
            <p:nvPr/>
          </p:nvSpPr>
          <p:spPr>
            <a:xfrm>
              <a:off x="1643074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6" name="object 14286"/>
            <p:cNvSpPr/>
            <p:nvPr/>
          </p:nvSpPr>
          <p:spPr>
            <a:xfrm>
              <a:off x="1645054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7" name="object 14287"/>
            <p:cNvSpPr/>
            <p:nvPr/>
          </p:nvSpPr>
          <p:spPr>
            <a:xfrm>
              <a:off x="1652976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8" name="object 14288"/>
            <p:cNvSpPr/>
            <p:nvPr/>
          </p:nvSpPr>
          <p:spPr>
            <a:xfrm>
              <a:off x="1654956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9" name="object 14289"/>
            <p:cNvSpPr/>
            <p:nvPr/>
          </p:nvSpPr>
          <p:spPr>
            <a:xfrm>
              <a:off x="1662877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0" name="object 14290"/>
            <p:cNvSpPr/>
            <p:nvPr/>
          </p:nvSpPr>
          <p:spPr>
            <a:xfrm>
              <a:off x="16647097" y="7897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1" name="object 14291"/>
            <p:cNvSpPr/>
            <p:nvPr/>
          </p:nvSpPr>
          <p:spPr>
            <a:xfrm>
              <a:off x="16647097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2" name="object 14292"/>
            <p:cNvSpPr/>
            <p:nvPr/>
          </p:nvSpPr>
          <p:spPr>
            <a:xfrm>
              <a:off x="1199720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3" name="object 14293"/>
            <p:cNvSpPr/>
            <p:nvPr/>
          </p:nvSpPr>
          <p:spPr>
            <a:xfrm>
              <a:off x="1207642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4" name="object 14294"/>
            <p:cNvSpPr/>
            <p:nvPr/>
          </p:nvSpPr>
          <p:spPr>
            <a:xfrm>
              <a:off x="12096227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5" name="object 14295"/>
            <p:cNvSpPr/>
            <p:nvPr/>
          </p:nvSpPr>
          <p:spPr>
            <a:xfrm>
              <a:off x="1217544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6" name="object 14296"/>
            <p:cNvSpPr/>
            <p:nvPr/>
          </p:nvSpPr>
          <p:spPr>
            <a:xfrm>
              <a:off x="1219524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7" name="object 14297"/>
            <p:cNvSpPr/>
            <p:nvPr/>
          </p:nvSpPr>
          <p:spPr>
            <a:xfrm>
              <a:off x="1227445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8" name="object 14298"/>
            <p:cNvSpPr/>
            <p:nvPr/>
          </p:nvSpPr>
          <p:spPr>
            <a:xfrm>
              <a:off x="12294263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9" name="object 14299"/>
            <p:cNvSpPr/>
            <p:nvPr/>
          </p:nvSpPr>
          <p:spPr>
            <a:xfrm>
              <a:off x="12304659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0" name="object 14300"/>
            <p:cNvSpPr/>
            <p:nvPr/>
          </p:nvSpPr>
          <p:spPr>
            <a:xfrm>
              <a:off x="12288816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1" name="object 14301"/>
            <p:cNvSpPr/>
            <p:nvPr/>
          </p:nvSpPr>
          <p:spPr>
            <a:xfrm>
              <a:off x="12269011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2" name="object 14302"/>
            <p:cNvSpPr/>
            <p:nvPr/>
          </p:nvSpPr>
          <p:spPr>
            <a:xfrm>
              <a:off x="1218979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3" name="object 14303"/>
            <p:cNvSpPr/>
            <p:nvPr/>
          </p:nvSpPr>
          <p:spPr>
            <a:xfrm>
              <a:off x="1216999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4" name="object 14304"/>
            <p:cNvSpPr/>
            <p:nvPr/>
          </p:nvSpPr>
          <p:spPr>
            <a:xfrm>
              <a:off x="1209077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5" name="object 14305"/>
            <p:cNvSpPr/>
            <p:nvPr/>
          </p:nvSpPr>
          <p:spPr>
            <a:xfrm>
              <a:off x="1207097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6" name="object 14306"/>
            <p:cNvSpPr/>
            <p:nvPr/>
          </p:nvSpPr>
          <p:spPr>
            <a:xfrm>
              <a:off x="11997204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7" name="object 14307"/>
            <p:cNvSpPr/>
            <p:nvPr/>
          </p:nvSpPr>
          <p:spPr>
            <a:xfrm>
              <a:off x="11997206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8" name="object 14308"/>
            <p:cNvSpPr/>
            <p:nvPr/>
          </p:nvSpPr>
          <p:spPr>
            <a:xfrm>
              <a:off x="11997206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9" name="object 14309"/>
            <p:cNvSpPr/>
            <p:nvPr/>
          </p:nvSpPr>
          <p:spPr>
            <a:xfrm>
              <a:off x="1271607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0" name="object 14310"/>
            <p:cNvSpPr/>
            <p:nvPr/>
          </p:nvSpPr>
          <p:spPr>
            <a:xfrm>
              <a:off x="12795293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1" name="object 14311"/>
            <p:cNvSpPr/>
            <p:nvPr/>
          </p:nvSpPr>
          <p:spPr>
            <a:xfrm>
              <a:off x="1281509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2" name="object 14312"/>
            <p:cNvSpPr/>
            <p:nvPr/>
          </p:nvSpPr>
          <p:spPr>
            <a:xfrm>
              <a:off x="1289431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3" name="object 14313"/>
            <p:cNvSpPr/>
            <p:nvPr/>
          </p:nvSpPr>
          <p:spPr>
            <a:xfrm>
              <a:off x="1291411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4" name="object 14314"/>
            <p:cNvSpPr/>
            <p:nvPr/>
          </p:nvSpPr>
          <p:spPr>
            <a:xfrm>
              <a:off x="1299333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5" name="object 14315"/>
            <p:cNvSpPr/>
            <p:nvPr/>
          </p:nvSpPr>
          <p:spPr>
            <a:xfrm>
              <a:off x="13013134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6" name="object 14316"/>
            <p:cNvSpPr/>
            <p:nvPr/>
          </p:nvSpPr>
          <p:spPr>
            <a:xfrm>
              <a:off x="13023532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7" name="object 14317"/>
            <p:cNvSpPr/>
            <p:nvPr/>
          </p:nvSpPr>
          <p:spPr>
            <a:xfrm>
              <a:off x="13007689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8" name="object 14318"/>
            <p:cNvSpPr/>
            <p:nvPr/>
          </p:nvSpPr>
          <p:spPr>
            <a:xfrm>
              <a:off x="1298788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9" name="object 14319"/>
            <p:cNvSpPr/>
            <p:nvPr/>
          </p:nvSpPr>
          <p:spPr>
            <a:xfrm>
              <a:off x="12908660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0" name="object 14320"/>
            <p:cNvSpPr/>
            <p:nvPr/>
          </p:nvSpPr>
          <p:spPr>
            <a:xfrm>
              <a:off x="1288886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1" name="object 14321"/>
            <p:cNvSpPr/>
            <p:nvPr/>
          </p:nvSpPr>
          <p:spPr>
            <a:xfrm>
              <a:off x="12809649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2" name="object 14322"/>
            <p:cNvSpPr/>
            <p:nvPr/>
          </p:nvSpPr>
          <p:spPr>
            <a:xfrm>
              <a:off x="1278984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3" name="object 14323"/>
            <p:cNvSpPr/>
            <p:nvPr/>
          </p:nvSpPr>
          <p:spPr>
            <a:xfrm>
              <a:off x="1271607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4" name="object 14324"/>
            <p:cNvSpPr/>
            <p:nvPr/>
          </p:nvSpPr>
          <p:spPr>
            <a:xfrm>
              <a:off x="1271607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5" name="object 14325"/>
            <p:cNvSpPr/>
            <p:nvPr/>
          </p:nvSpPr>
          <p:spPr>
            <a:xfrm>
              <a:off x="1271607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6" name="object 14326"/>
            <p:cNvSpPr/>
            <p:nvPr/>
          </p:nvSpPr>
          <p:spPr>
            <a:xfrm>
              <a:off x="1308293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7" name="object 14327"/>
            <p:cNvSpPr/>
            <p:nvPr/>
          </p:nvSpPr>
          <p:spPr>
            <a:xfrm>
              <a:off x="1316215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8" name="object 14328"/>
            <p:cNvSpPr/>
            <p:nvPr/>
          </p:nvSpPr>
          <p:spPr>
            <a:xfrm>
              <a:off x="1318196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9" name="object 14329"/>
            <p:cNvSpPr/>
            <p:nvPr/>
          </p:nvSpPr>
          <p:spPr>
            <a:xfrm>
              <a:off x="1326116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0" name="object 14330"/>
            <p:cNvSpPr/>
            <p:nvPr/>
          </p:nvSpPr>
          <p:spPr>
            <a:xfrm>
              <a:off x="13280981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1" name="object 14331"/>
            <p:cNvSpPr/>
            <p:nvPr/>
          </p:nvSpPr>
          <p:spPr>
            <a:xfrm>
              <a:off x="1336019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2" name="object 14332"/>
            <p:cNvSpPr/>
            <p:nvPr/>
          </p:nvSpPr>
          <p:spPr>
            <a:xfrm>
              <a:off x="13379991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3" name="object 14333"/>
            <p:cNvSpPr/>
            <p:nvPr/>
          </p:nvSpPr>
          <p:spPr>
            <a:xfrm>
              <a:off x="13390388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4" name="object 14334"/>
            <p:cNvSpPr/>
            <p:nvPr/>
          </p:nvSpPr>
          <p:spPr>
            <a:xfrm>
              <a:off x="13374556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5" name="object 14335"/>
            <p:cNvSpPr/>
            <p:nvPr/>
          </p:nvSpPr>
          <p:spPr>
            <a:xfrm>
              <a:off x="1335474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6" name="object 14336"/>
            <p:cNvSpPr/>
            <p:nvPr/>
          </p:nvSpPr>
          <p:spPr>
            <a:xfrm>
              <a:off x="1327552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7" name="object 14337"/>
            <p:cNvSpPr/>
            <p:nvPr/>
          </p:nvSpPr>
          <p:spPr>
            <a:xfrm>
              <a:off x="1325572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8" name="object 14338"/>
            <p:cNvSpPr/>
            <p:nvPr/>
          </p:nvSpPr>
          <p:spPr>
            <a:xfrm>
              <a:off x="1317650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9" name="object 14339"/>
            <p:cNvSpPr/>
            <p:nvPr/>
          </p:nvSpPr>
          <p:spPr>
            <a:xfrm>
              <a:off x="1315670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0" name="object 14340"/>
            <p:cNvSpPr/>
            <p:nvPr/>
          </p:nvSpPr>
          <p:spPr>
            <a:xfrm>
              <a:off x="13082939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1" name="object 14341"/>
            <p:cNvSpPr/>
            <p:nvPr/>
          </p:nvSpPr>
          <p:spPr>
            <a:xfrm>
              <a:off x="1308293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2" name="object 14342"/>
            <p:cNvSpPr/>
            <p:nvPr/>
          </p:nvSpPr>
          <p:spPr>
            <a:xfrm>
              <a:off x="1308293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3" name="object 14343"/>
            <p:cNvSpPr/>
            <p:nvPr/>
          </p:nvSpPr>
          <p:spPr>
            <a:xfrm>
              <a:off x="1343494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4" name="object 14344"/>
            <p:cNvSpPr/>
            <p:nvPr/>
          </p:nvSpPr>
          <p:spPr>
            <a:xfrm>
              <a:off x="1351416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5" name="object 14345"/>
            <p:cNvSpPr/>
            <p:nvPr/>
          </p:nvSpPr>
          <p:spPr>
            <a:xfrm>
              <a:off x="1353396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6" name="object 14346"/>
            <p:cNvSpPr/>
            <p:nvPr/>
          </p:nvSpPr>
          <p:spPr>
            <a:xfrm>
              <a:off x="1361318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7" name="object 14347"/>
            <p:cNvSpPr/>
            <p:nvPr/>
          </p:nvSpPr>
          <p:spPr>
            <a:xfrm>
              <a:off x="13632988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8" name="object 14348"/>
            <p:cNvSpPr/>
            <p:nvPr/>
          </p:nvSpPr>
          <p:spPr>
            <a:xfrm>
              <a:off x="1371219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9" name="object 14349"/>
            <p:cNvSpPr/>
            <p:nvPr/>
          </p:nvSpPr>
          <p:spPr>
            <a:xfrm>
              <a:off x="13732009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0" name="object 14350"/>
            <p:cNvSpPr/>
            <p:nvPr/>
          </p:nvSpPr>
          <p:spPr>
            <a:xfrm>
              <a:off x="13742405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1" name="object 14351"/>
            <p:cNvSpPr/>
            <p:nvPr/>
          </p:nvSpPr>
          <p:spPr>
            <a:xfrm>
              <a:off x="13726563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2" name="object 14352"/>
            <p:cNvSpPr/>
            <p:nvPr/>
          </p:nvSpPr>
          <p:spPr>
            <a:xfrm>
              <a:off x="1370675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3" name="object 14353"/>
            <p:cNvSpPr/>
            <p:nvPr/>
          </p:nvSpPr>
          <p:spPr>
            <a:xfrm>
              <a:off x="1362753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4" name="object 14354"/>
            <p:cNvSpPr/>
            <p:nvPr/>
          </p:nvSpPr>
          <p:spPr>
            <a:xfrm>
              <a:off x="1360773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5" name="object 14355"/>
            <p:cNvSpPr/>
            <p:nvPr/>
          </p:nvSpPr>
          <p:spPr>
            <a:xfrm>
              <a:off x="1352851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6" name="object 14356"/>
            <p:cNvSpPr/>
            <p:nvPr/>
          </p:nvSpPr>
          <p:spPr>
            <a:xfrm>
              <a:off x="1350871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7" name="object 14357"/>
            <p:cNvSpPr/>
            <p:nvPr/>
          </p:nvSpPr>
          <p:spPr>
            <a:xfrm>
              <a:off x="1343494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8" name="object 14358"/>
            <p:cNvSpPr/>
            <p:nvPr/>
          </p:nvSpPr>
          <p:spPr>
            <a:xfrm>
              <a:off x="1343494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9" name="object 14359"/>
            <p:cNvSpPr/>
            <p:nvPr/>
          </p:nvSpPr>
          <p:spPr>
            <a:xfrm>
              <a:off x="1343494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0" name="object 14360"/>
            <p:cNvSpPr/>
            <p:nvPr/>
          </p:nvSpPr>
          <p:spPr>
            <a:xfrm>
              <a:off x="1380181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1" name="object 14361"/>
            <p:cNvSpPr/>
            <p:nvPr/>
          </p:nvSpPr>
          <p:spPr>
            <a:xfrm>
              <a:off x="1388102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2" name="object 14362"/>
            <p:cNvSpPr/>
            <p:nvPr/>
          </p:nvSpPr>
          <p:spPr>
            <a:xfrm>
              <a:off x="13900832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3" name="object 14363"/>
            <p:cNvSpPr/>
            <p:nvPr/>
          </p:nvSpPr>
          <p:spPr>
            <a:xfrm>
              <a:off x="1398004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4" name="object 14364"/>
            <p:cNvSpPr/>
            <p:nvPr/>
          </p:nvSpPr>
          <p:spPr>
            <a:xfrm>
              <a:off x="1399984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5" name="object 14365"/>
            <p:cNvSpPr/>
            <p:nvPr/>
          </p:nvSpPr>
          <p:spPr>
            <a:xfrm>
              <a:off x="1407906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6" name="object 14366"/>
            <p:cNvSpPr/>
            <p:nvPr/>
          </p:nvSpPr>
          <p:spPr>
            <a:xfrm>
              <a:off x="14098866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7" name="object 14367"/>
            <p:cNvSpPr/>
            <p:nvPr/>
          </p:nvSpPr>
          <p:spPr>
            <a:xfrm>
              <a:off x="14109261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8" name="object 14368"/>
            <p:cNvSpPr/>
            <p:nvPr/>
          </p:nvSpPr>
          <p:spPr>
            <a:xfrm>
              <a:off x="14093429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9" name="object 14369"/>
            <p:cNvSpPr/>
            <p:nvPr/>
          </p:nvSpPr>
          <p:spPr>
            <a:xfrm>
              <a:off x="14073613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0" name="object 14370"/>
            <p:cNvSpPr/>
            <p:nvPr/>
          </p:nvSpPr>
          <p:spPr>
            <a:xfrm>
              <a:off x="13994399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1" name="object 14371"/>
            <p:cNvSpPr/>
            <p:nvPr/>
          </p:nvSpPr>
          <p:spPr>
            <a:xfrm>
              <a:off x="1397460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2" name="object 14372"/>
            <p:cNvSpPr/>
            <p:nvPr/>
          </p:nvSpPr>
          <p:spPr>
            <a:xfrm>
              <a:off x="1389537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3" name="object 14373"/>
            <p:cNvSpPr/>
            <p:nvPr/>
          </p:nvSpPr>
          <p:spPr>
            <a:xfrm>
              <a:off x="1387558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4" name="object 14374"/>
            <p:cNvSpPr/>
            <p:nvPr/>
          </p:nvSpPr>
          <p:spPr>
            <a:xfrm>
              <a:off x="13801811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5" name="object 14375"/>
            <p:cNvSpPr/>
            <p:nvPr/>
          </p:nvSpPr>
          <p:spPr>
            <a:xfrm>
              <a:off x="13801813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6" name="object 14376"/>
            <p:cNvSpPr/>
            <p:nvPr/>
          </p:nvSpPr>
          <p:spPr>
            <a:xfrm>
              <a:off x="13801813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7" name="object 14377"/>
            <p:cNvSpPr/>
            <p:nvPr/>
          </p:nvSpPr>
          <p:spPr>
            <a:xfrm>
              <a:off x="1415382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8" name="object 14378"/>
            <p:cNvSpPr/>
            <p:nvPr/>
          </p:nvSpPr>
          <p:spPr>
            <a:xfrm>
              <a:off x="14233038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9" name="object 14379"/>
            <p:cNvSpPr/>
            <p:nvPr/>
          </p:nvSpPr>
          <p:spPr>
            <a:xfrm>
              <a:off x="1425284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0" name="object 14380"/>
            <p:cNvSpPr/>
            <p:nvPr/>
          </p:nvSpPr>
          <p:spPr>
            <a:xfrm>
              <a:off x="1433205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1" name="object 14381"/>
            <p:cNvSpPr/>
            <p:nvPr/>
          </p:nvSpPr>
          <p:spPr>
            <a:xfrm>
              <a:off x="14351861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2" name="object 14382"/>
            <p:cNvSpPr/>
            <p:nvPr/>
          </p:nvSpPr>
          <p:spPr>
            <a:xfrm>
              <a:off x="1443107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3" name="object 14383"/>
            <p:cNvSpPr/>
            <p:nvPr/>
          </p:nvSpPr>
          <p:spPr>
            <a:xfrm>
              <a:off x="14450874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4" name="object 14384"/>
            <p:cNvSpPr/>
            <p:nvPr/>
          </p:nvSpPr>
          <p:spPr>
            <a:xfrm>
              <a:off x="14461270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5" name="object 14385"/>
            <p:cNvSpPr/>
            <p:nvPr/>
          </p:nvSpPr>
          <p:spPr>
            <a:xfrm>
              <a:off x="14445438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6" name="object 14386"/>
            <p:cNvSpPr/>
            <p:nvPr/>
          </p:nvSpPr>
          <p:spPr>
            <a:xfrm>
              <a:off x="14425631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7" name="object 14387"/>
            <p:cNvSpPr/>
            <p:nvPr/>
          </p:nvSpPr>
          <p:spPr>
            <a:xfrm>
              <a:off x="1434640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8" name="object 14388"/>
            <p:cNvSpPr/>
            <p:nvPr/>
          </p:nvSpPr>
          <p:spPr>
            <a:xfrm>
              <a:off x="1432661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9" name="object 14389"/>
            <p:cNvSpPr/>
            <p:nvPr/>
          </p:nvSpPr>
          <p:spPr>
            <a:xfrm>
              <a:off x="1424738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0" name="object 14390"/>
            <p:cNvSpPr/>
            <p:nvPr/>
          </p:nvSpPr>
          <p:spPr>
            <a:xfrm>
              <a:off x="1422758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1" name="object 14391"/>
            <p:cNvSpPr/>
            <p:nvPr/>
          </p:nvSpPr>
          <p:spPr>
            <a:xfrm>
              <a:off x="14153820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2" name="object 14392"/>
            <p:cNvSpPr/>
            <p:nvPr/>
          </p:nvSpPr>
          <p:spPr>
            <a:xfrm>
              <a:off x="14153820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3" name="object 14393"/>
            <p:cNvSpPr/>
            <p:nvPr/>
          </p:nvSpPr>
          <p:spPr>
            <a:xfrm>
              <a:off x="14153820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4" name="object 14394"/>
            <p:cNvSpPr/>
            <p:nvPr/>
          </p:nvSpPr>
          <p:spPr>
            <a:xfrm>
              <a:off x="1452068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5" name="object 14395"/>
            <p:cNvSpPr/>
            <p:nvPr/>
          </p:nvSpPr>
          <p:spPr>
            <a:xfrm>
              <a:off x="1459990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6" name="object 14396"/>
            <p:cNvSpPr/>
            <p:nvPr/>
          </p:nvSpPr>
          <p:spPr>
            <a:xfrm>
              <a:off x="1461970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7" name="object 14397"/>
            <p:cNvSpPr/>
            <p:nvPr/>
          </p:nvSpPr>
          <p:spPr>
            <a:xfrm>
              <a:off x="1469891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8" name="object 14398"/>
            <p:cNvSpPr/>
            <p:nvPr/>
          </p:nvSpPr>
          <p:spPr>
            <a:xfrm>
              <a:off x="14718718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9" name="object 14399"/>
            <p:cNvSpPr/>
            <p:nvPr/>
          </p:nvSpPr>
          <p:spPr>
            <a:xfrm>
              <a:off x="1479793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0" name="object 14400"/>
            <p:cNvSpPr/>
            <p:nvPr/>
          </p:nvSpPr>
          <p:spPr>
            <a:xfrm>
              <a:off x="14817737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1" name="object 14401"/>
            <p:cNvSpPr/>
            <p:nvPr/>
          </p:nvSpPr>
          <p:spPr>
            <a:xfrm>
              <a:off x="14828135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2" name="object 14402"/>
            <p:cNvSpPr/>
            <p:nvPr/>
          </p:nvSpPr>
          <p:spPr>
            <a:xfrm>
              <a:off x="14812303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3" name="object 14403"/>
            <p:cNvSpPr/>
            <p:nvPr/>
          </p:nvSpPr>
          <p:spPr>
            <a:xfrm>
              <a:off x="1479248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4" name="object 14404"/>
            <p:cNvSpPr/>
            <p:nvPr/>
          </p:nvSpPr>
          <p:spPr>
            <a:xfrm>
              <a:off x="14713273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5" name="object 14405"/>
            <p:cNvSpPr/>
            <p:nvPr/>
          </p:nvSpPr>
          <p:spPr>
            <a:xfrm>
              <a:off x="1469347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6" name="object 14406"/>
            <p:cNvSpPr/>
            <p:nvPr/>
          </p:nvSpPr>
          <p:spPr>
            <a:xfrm>
              <a:off x="14614250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7" name="object 14407"/>
            <p:cNvSpPr/>
            <p:nvPr/>
          </p:nvSpPr>
          <p:spPr>
            <a:xfrm>
              <a:off x="14594453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8" name="object 14408"/>
            <p:cNvSpPr/>
            <p:nvPr/>
          </p:nvSpPr>
          <p:spPr>
            <a:xfrm>
              <a:off x="14520684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9" name="object 14409"/>
            <p:cNvSpPr/>
            <p:nvPr/>
          </p:nvSpPr>
          <p:spPr>
            <a:xfrm>
              <a:off x="14520685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0" name="object 14410"/>
            <p:cNvSpPr/>
            <p:nvPr/>
          </p:nvSpPr>
          <p:spPr>
            <a:xfrm>
              <a:off x="14520685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1" name="object 14411"/>
            <p:cNvSpPr/>
            <p:nvPr/>
          </p:nvSpPr>
          <p:spPr>
            <a:xfrm>
              <a:off x="14872692" y="3646427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4" h="33654">
                  <a:moveTo>
                    <a:pt x="1" y="0"/>
                  </a:moveTo>
                  <a:lnTo>
                    <a:pt x="3953" y="0"/>
                  </a:lnTo>
                </a:path>
                <a:path w="4444" h="33654">
                  <a:moveTo>
                    <a:pt x="0" y="33164"/>
                  </a:moveTo>
                  <a:lnTo>
                    <a:pt x="3953" y="33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2" name="object 14412"/>
            <p:cNvSpPr/>
            <p:nvPr/>
          </p:nvSpPr>
          <p:spPr>
            <a:xfrm>
              <a:off x="14872694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3" name="object 14413"/>
            <p:cNvSpPr/>
            <p:nvPr/>
          </p:nvSpPr>
          <p:spPr>
            <a:xfrm>
              <a:off x="14872694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4" name="object 14414"/>
            <p:cNvSpPr/>
            <p:nvPr/>
          </p:nvSpPr>
          <p:spPr>
            <a:xfrm>
              <a:off x="1236407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5" name="object 14415"/>
            <p:cNvSpPr/>
            <p:nvPr/>
          </p:nvSpPr>
          <p:spPr>
            <a:xfrm>
              <a:off x="1244328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6" name="object 14416"/>
            <p:cNvSpPr/>
            <p:nvPr/>
          </p:nvSpPr>
          <p:spPr>
            <a:xfrm>
              <a:off x="1246308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7" name="object 14417"/>
            <p:cNvSpPr/>
            <p:nvPr/>
          </p:nvSpPr>
          <p:spPr>
            <a:xfrm>
              <a:off x="1254230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8" name="object 14418"/>
            <p:cNvSpPr/>
            <p:nvPr/>
          </p:nvSpPr>
          <p:spPr>
            <a:xfrm>
              <a:off x="12562107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9" name="object 14419"/>
            <p:cNvSpPr/>
            <p:nvPr/>
          </p:nvSpPr>
          <p:spPr>
            <a:xfrm>
              <a:off x="1264132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0" name="object 14420"/>
            <p:cNvSpPr/>
            <p:nvPr/>
          </p:nvSpPr>
          <p:spPr>
            <a:xfrm>
              <a:off x="12661123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1" name="object 14421"/>
            <p:cNvSpPr/>
            <p:nvPr/>
          </p:nvSpPr>
          <p:spPr>
            <a:xfrm>
              <a:off x="12671520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2" name="object 14422"/>
            <p:cNvSpPr/>
            <p:nvPr/>
          </p:nvSpPr>
          <p:spPr>
            <a:xfrm>
              <a:off x="12655677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3" name="object 14423"/>
            <p:cNvSpPr/>
            <p:nvPr/>
          </p:nvSpPr>
          <p:spPr>
            <a:xfrm>
              <a:off x="1263587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4" name="object 14424"/>
            <p:cNvSpPr/>
            <p:nvPr/>
          </p:nvSpPr>
          <p:spPr>
            <a:xfrm>
              <a:off x="1255665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5" name="object 14425"/>
            <p:cNvSpPr/>
            <p:nvPr/>
          </p:nvSpPr>
          <p:spPr>
            <a:xfrm>
              <a:off x="1253685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6" name="object 14426"/>
            <p:cNvSpPr/>
            <p:nvPr/>
          </p:nvSpPr>
          <p:spPr>
            <a:xfrm>
              <a:off x="12457641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7" name="object 14427"/>
            <p:cNvSpPr/>
            <p:nvPr/>
          </p:nvSpPr>
          <p:spPr>
            <a:xfrm>
              <a:off x="1243784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8" name="object 14428"/>
            <p:cNvSpPr/>
            <p:nvPr/>
          </p:nvSpPr>
          <p:spPr>
            <a:xfrm>
              <a:off x="1236407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9" name="object 14429"/>
            <p:cNvSpPr/>
            <p:nvPr/>
          </p:nvSpPr>
          <p:spPr>
            <a:xfrm>
              <a:off x="12364070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0" name="object 14430"/>
            <p:cNvSpPr/>
            <p:nvPr/>
          </p:nvSpPr>
          <p:spPr>
            <a:xfrm>
              <a:off x="12364070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1" name="object 14431"/>
            <p:cNvSpPr/>
            <p:nvPr/>
          </p:nvSpPr>
          <p:spPr>
            <a:xfrm>
              <a:off x="1189323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2" name="object 14432"/>
            <p:cNvSpPr/>
            <p:nvPr/>
          </p:nvSpPr>
          <p:spPr>
            <a:xfrm>
              <a:off x="1187343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3" name="object 14433"/>
            <p:cNvSpPr/>
            <p:nvPr/>
          </p:nvSpPr>
          <p:spPr>
            <a:xfrm>
              <a:off x="1179421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4" name="object 14434"/>
            <p:cNvSpPr/>
            <p:nvPr/>
          </p:nvSpPr>
          <p:spPr>
            <a:xfrm>
              <a:off x="1177441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5" name="object 14435"/>
            <p:cNvSpPr/>
            <p:nvPr/>
          </p:nvSpPr>
          <p:spPr>
            <a:xfrm>
              <a:off x="1169520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6" name="object 14436"/>
            <p:cNvSpPr/>
            <p:nvPr/>
          </p:nvSpPr>
          <p:spPr>
            <a:xfrm>
              <a:off x="1167539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7" name="object 14437"/>
            <p:cNvSpPr/>
            <p:nvPr/>
          </p:nvSpPr>
          <p:spPr>
            <a:xfrm>
              <a:off x="11596182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8" name="object 14438"/>
            <p:cNvSpPr/>
            <p:nvPr/>
          </p:nvSpPr>
          <p:spPr>
            <a:xfrm>
              <a:off x="1157637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9" name="object 14439"/>
            <p:cNvSpPr/>
            <p:nvPr/>
          </p:nvSpPr>
          <p:spPr>
            <a:xfrm>
              <a:off x="11560038" y="364988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0" name="object 14440"/>
            <p:cNvSpPr/>
            <p:nvPr/>
          </p:nvSpPr>
          <p:spPr>
            <a:xfrm>
              <a:off x="11560038" y="367959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1" name="object 14441"/>
            <p:cNvSpPr/>
            <p:nvPr/>
          </p:nvSpPr>
          <p:spPr>
            <a:xfrm>
              <a:off x="1160954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2" name="object 14442"/>
            <p:cNvSpPr/>
            <p:nvPr/>
          </p:nvSpPr>
          <p:spPr>
            <a:xfrm>
              <a:off x="1162935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3" name="object 14443"/>
            <p:cNvSpPr/>
            <p:nvPr/>
          </p:nvSpPr>
          <p:spPr>
            <a:xfrm>
              <a:off x="1170857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4" name="object 14444"/>
            <p:cNvSpPr/>
            <p:nvPr/>
          </p:nvSpPr>
          <p:spPr>
            <a:xfrm>
              <a:off x="11728373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5" name="object 14445"/>
            <p:cNvSpPr/>
            <p:nvPr/>
          </p:nvSpPr>
          <p:spPr>
            <a:xfrm>
              <a:off x="1180758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6" name="object 14446"/>
            <p:cNvSpPr/>
            <p:nvPr/>
          </p:nvSpPr>
          <p:spPr>
            <a:xfrm>
              <a:off x="11827388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7" name="object 14447"/>
            <p:cNvSpPr/>
            <p:nvPr/>
          </p:nvSpPr>
          <p:spPr>
            <a:xfrm>
              <a:off x="1190660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8" name="object 14448"/>
            <p:cNvSpPr/>
            <p:nvPr/>
          </p:nvSpPr>
          <p:spPr>
            <a:xfrm>
              <a:off x="11926409" y="3679591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2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9" name="object 14449"/>
            <p:cNvSpPr/>
            <p:nvPr/>
          </p:nvSpPr>
          <p:spPr>
            <a:xfrm>
              <a:off x="11952650" y="3646430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0" name="object 14450"/>
            <p:cNvSpPr/>
            <p:nvPr/>
          </p:nvSpPr>
          <p:spPr>
            <a:xfrm>
              <a:off x="14682077" y="1390274"/>
              <a:ext cx="34925" cy="642620"/>
            </a:xfrm>
            <a:custGeom>
              <a:avLst/>
              <a:gdLst/>
              <a:ahLst/>
              <a:cxnLst/>
              <a:rect l="l" t="t" r="r" b="b"/>
              <a:pathLst>
                <a:path w="34925" h="642619">
                  <a:moveTo>
                    <a:pt x="34658" y="0"/>
                  </a:moveTo>
                  <a:lnTo>
                    <a:pt x="10718" y="0"/>
                  </a:lnTo>
                  <a:lnTo>
                    <a:pt x="0" y="28740"/>
                  </a:lnTo>
                  <a:lnTo>
                    <a:pt x="0" y="58445"/>
                  </a:lnTo>
                  <a:lnTo>
                    <a:pt x="0" y="642137"/>
                  </a:lnTo>
                  <a:lnTo>
                    <a:pt x="34658" y="642137"/>
                  </a:lnTo>
                  <a:lnTo>
                    <a:pt x="34658" y="58445"/>
                  </a:lnTo>
                  <a:lnTo>
                    <a:pt x="34658" y="2874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51" name="object 14451"/>
            <p:cNvSpPr/>
            <p:nvPr/>
          </p:nvSpPr>
          <p:spPr>
            <a:xfrm>
              <a:off x="14692800" y="13902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3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2" name="object 14452"/>
            <p:cNvSpPr/>
            <p:nvPr/>
          </p:nvSpPr>
          <p:spPr>
            <a:xfrm>
              <a:off x="14682087" y="215123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3" name="object 14453"/>
            <p:cNvSpPr/>
            <p:nvPr/>
          </p:nvSpPr>
          <p:spPr>
            <a:xfrm>
              <a:off x="14711798" y="21512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4" name="object 14454"/>
            <p:cNvSpPr/>
            <p:nvPr/>
          </p:nvSpPr>
          <p:spPr>
            <a:xfrm>
              <a:off x="14682087" y="20324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5" name="object 14455"/>
            <p:cNvSpPr/>
            <p:nvPr/>
          </p:nvSpPr>
          <p:spPr>
            <a:xfrm>
              <a:off x="14711798" y="20324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6" name="object 14456"/>
            <p:cNvSpPr/>
            <p:nvPr/>
          </p:nvSpPr>
          <p:spPr>
            <a:xfrm>
              <a:off x="14682080" y="1448710"/>
              <a:ext cx="0" cy="584200"/>
            </a:xfrm>
            <a:custGeom>
              <a:avLst/>
              <a:gdLst/>
              <a:ahLst/>
              <a:cxnLst/>
              <a:rect l="l" t="t" r="r" b="b"/>
              <a:pathLst>
                <a:path w="0" h="584200">
                  <a:moveTo>
                    <a:pt x="0" y="0"/>
                  </a:moveTo>
                  <a:lnTo>
                    <a:pt x="0" y="5836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7" name="object 14457"/>
            <p:cNvSpPr/>
            <p:nvPr/>
          </p:nvSpPr>
          <p:spPr>
            <a:xfrm>
              <a:off x="14716740" y="179476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w="0" h="238125">
                  <a:moveTo>
                    <a:pt x="0" y="237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8" name="object 14458"/>
            <p:cNvSpPr/>
            <p:nvPr/>
          </p:nvSpPr>
          <p:spPr>
            <a:xfrm>
              <a:off x="14716740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1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9" name="object 14459"/>
            <p:cNvSpPr/>
            <p:nvPr/>
          </p:nvSpPr>
          <p:spPr>
            <a:xfrm>
              <a:off x="14716740" y="1419001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w="0" h="368935">
                  <a:moveTo>
                    <a:pt x="0" y="3683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0" name="object 14460"/>
            <p:cNvSpPr/>
            <p:nvPr/>
          </p:nvSpPr>
          <p:spPr>
            <a:xfrm>
              <a:off x="14682080" y="203241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1" name="object 14461"/>
            <p:cNvSpPr/>
            <p:nvPr/>
          </p:nvSpPr>
          <p:spPr>
            <a:xfrm>
              <a:off x="14682080" y="20918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2" name="object 14462"/>
            <p:cNvSpPr/>
            <p:nvPr/>
          </p:nvSpPr>
          <p:spPr>
            <a:xfrm>
              <a:off x="14711798" y="20324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3" name="object 14463"/>
            <p:cNvSpPr/>
            <p:nvPr/>
          </p:nvSpPr>
          <p:spPr>
            <a:xfrm>
              <a:off x="14682087" y="20324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4" name="object 14464"/>
            <p:cNvSpPr/>
            <p:nvPr/>
          </p:nvSpPr>
          <p:spPr>
            <a:xfrm>
              <a:off x="14711798" y="21512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5" name="object 14465"/>
            <p:cNvSpPr/>
            <p:nvPr/>
          </p:nvSpPr>
          <p:spPr>
            <a:xfrm>
              <a:off x="14682087" y="215123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6" name="object 14466"/>
            <p:cNvSpPr/>
            <p:nvPr/>
          </p:nvSpPr>
          <p:spPr>
            <a:xfrm>
              <a:off x="14880120" y="1139284"/>
              <a:ext cx="34925" cy="1036955"/>
            </a:xfrm>
            <a:custGeom>
              <a:avLst/>
              <a:gdLst/>
              <a:ahLst/>
              <a:cxnLst/>
              <a:rect l="l" t="t" r="r" b="b"/>
              <a:pathLst>
                <a:path w="34925" h="1036955">
                  <a:moveTo>
                    <a:pt x="34658" y="774319"/>
                  </a:moveTo>
                  <a:lnTo>
                    <a:pt x="0" y="774319"/>
                  </a:lnTo>
                  <a:lnTo>
                    <a:pt x="0" y="1011961"/>
                  </a:lnTo>
                  <a:lnTo>
                    <a:pt x="34658" y="1036713"/>
                  </a:lnTo>
                  <a:lnTo>
                    <a:pt x="34658" y="774319"/>
                  </a:lnTo>
                  <a:close/>
                </a:path>
                <a:path w="34925" h="1036955">
                  <a:moveTo>
                    <a:pt x="34658" y="0"/>
                  </a:moveTo>
                  <a:lnTo>
                    <a:pt x="0" y="0"/>
                  </a:lnTo>
                  <a:lnTo>
                    <a:pt x="0" y="655497"/>
                  </a:lnTo>
                  <a:lnTo>
                    <a:pt x="34658" y="655497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7" name="object 14467"/>
            <p:cNvSpPr/>
            <p:nvPr/>
          </p:nvSpPr>
          <p:spPr>
            <a:xfrm>
              <a:off x="14880123" y="179477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8" name="object 14468"/>
            <p:cNvSpPr/>
            <p:nvPr/>
          </p:nvSpPr>
          <p:spPr>
            <a:xfrm>
              <a:off x="14908836" y="17947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9" name="object 14469"/>
            <p:cNvSpPr/>
            <p:nvPr/>
          </p:nvSpPr>
          <p:spPr>
            <a:xfrm>
              <a:off x="14880123" y="191359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0" name="object 14470"/>
            <p:cNvSpPr/>
            <p:nvPr/>
          </p:nvSpPr>
          <p:spPr>
            <a:xfrm>
              <a:off x="14908836" y="19135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1" name="object 14471"/>
            <p:cNvSpPr/>
            <p:nvPr/>
          </p:nvSpPr>
          <p:spPr>
            <a:xfrm>
              <a:off x="14914779" y="1913593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w="0" h="227964">
                  <a:moveTo>
                    <a:pt x="0" y="227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2" name="object 14472"/>
            <p:cNvSpPr/>
            <p:nvPr/>
          </p:nvSpPr>
          <p:spPr>
            <a:xfrm>
              <a:off x="14914779" y="1139282"/>
              <a:ext cx="0" cy="655955"/>
            </a:xfrm>
            <a:custGeom>
              <a:avLst/>
              <a:gdLst/>
              <a:ahLst/>
              <a:cxnLst/>
              <a:rect l="l" t="t" r="r" b="b"/>
              <a:pathLst>
                <a:path w="0" h="655955">
                  <a:moveTo>
                    <a:pt x="0" y="655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3" name="object 14473"/>
            <p:cNvSpPr/>
            <p:nvPr/>
          </p:nvSpPr>
          <p:spPr>
            <a:xfrm>
              <a:off x="14880123" y="1139282"/>
              <a:ext cx="0" cy="655955"/>
            </a:xfrm>
            <a:custGeom>
              <a:avLst/>
              <a:gdLst/>
              <a:ahLst/>
              <a:cxnLst/>
              <a:rect l="l" t="t" r="r" b="b"/>
              <a:pathLst>
                <a:path w="0" h="655955">
                  <a:moveTo>
                    <a:pt x="0" y="0"/>
                  </a:moveTo>
                  <a:lnTo>
                    <a:pt x="0" y="6554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474" name="object 1447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809813" y="1794769"/>
              <a:ext cx="104970" cy="356460"/>
            </a:xfrm>
            <a:prstGeom prst="rect">
              <a:avLst/>
            </a:prstGeom>
          </p:spPr>
        </p:pic>
        <p:sp>
          <p:nvSpPr>
            <p:cNvPr id="14475" name="object 14475"/>
            <p:cNvSpPr/>
            <p:nvPr/>
          </p:nvSpPr>
          <p:spPr>
            <a:xfrm>
              <a:off x="15031682" y="987773"/>
              <a:ext cx="1289050" cy="34925"/>
            </a:xfrm>
            <a:custGeom>
              <a:avLst/>
              <a:gdLst/>
              <a:ahLst/>
              <a:cxnLst/>
              <a:rect l="l" t="t" r="r" b="b"/>
              <a:pathLst>
                <a:path w="1289050" h="34925">
                  <a:moveTo>
                    <a:pt x="7865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78651" y="34658"/>
                  </a:lnTo>
                  <a:lnTo>
                    <a:pt x="78651" y="0"/>
                  </a:lnTo>
                  <a:close/>
                </a:path>
                <a:path w="1289050" h="34925">
                  <a:moveTo>
                    <a:pt x="1288618" y="34658"/>
                  </a:moveTo>
                  <a:lnTo>
                    <a:pt x="1288605" y="0"/>
                  </a:lnTo>
                  <a:lnTo>
                    <a:pt x="207378" y="0"/>
                  </a:lnTo>
                  <a:lnTo>
                    <a:pt x="207378" y="34658"/>
                  </a:lnTo>
                  <a:lnTo>
                    <a:pt x="1288618" y="346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6" name="object 14476"/>
            <p:cNvSpPr/>
            <p:nvPr/>
          </p:nvSpPr>
          <p:spPr>
            <a:xfrm>
              <a:off x="1523906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7" name="object 14477"/>
            <p:cNvSpPr/>
            <p:nvPr/>
          </p:nvSpPr>
          <p:spPr>
            <a:xfrm>
              <a:off x="1511033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8" name="object 14478"/>
            <p:cNvSpPr/>
            <p:nvPr/>
          </p:nvSpPr>
          <p:spPr>
            <a:xfrm>
              <a:off x="15031692" y="1022430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 h="0">
                  <a:moveTo>
                    <a:pt x="0" y="0"/>
                  </a:moveTo>
                  <a:lnTo>
                    <a:pt x="786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9" name="object 14479"/>
            <p:cNvSpPr/>
            <p:nvPr/>
          </p:nvSpPr>
          <p:spPr>
            <a:xfrm>
              <a:off x="15239064" y="1022430"/>
              <a:ext cx="1081405" cy="0"/>
            </a:xfrm>
            <a:custGeom>
              <a:avLst/>
              <a:gdLst/>
              <a:ahLst/>
              <a:cxnLst/>
              <a:rect l="l" t="t" r="r" b="b"/>
              <a:pathLst>
                <a:path w="1081405" h="0">
                  <a:moveTo>
                    <a:pt x="0" y="0"/>
                  </a:moveTo>
                  <a:lnTo>
                    <a:pt x="1081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0" name="object 14480"/>
            <p:cNvSpPr/>
            <p:nvPr/>
          </p:nvSpPr>
          <p:spPr>
            <a:xfrm>
              <a:off x="15248471" y="987772"/>
              <a:ext cx="1071880" cy="0"/>
            </a:xfrm>
            <a:custGeom>
              <a:avLst/>
              <a:gdLst/>
              <a:ahLst/>
              <a:cxnLst/>
              <a:rect l="l" t="t" r="r" b="b"/>
              <a:pathLst>
                <a:path w="1071880" h="0">
                  <a:moveTo>
                    <a:pt x="1071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1" name="object 14481"/>
            <p:cNvSpPr/>
            <p:nvPr/>
          </p:nvSpPr>
          <p:spPr>
            <a:xfrm>
              <a:off x="15031689" y="987772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 h="0">
                  <a:moveTo>
                    <a:pt x="69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2" name="object 14482"/>
            <p:cNvSpPr/>
            <p:nvPr/>
          </p:nvSpPr>
          <p:spPr>
            <a:xfrm>
              <a:off x="16139632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3" name="object 14483"/>
            <p:cNvSpPr/>
            <p:nvPr/>
          </p:nvSpPr>
          <p:spPr>
            <a:xfrm>
              <a:off x="16119829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4" name="object 14484"/>
            <p:cNvSpPr/>
            <p:nvPr/>
          </p:nvSpPr>
          <p:spPr>
            <a:xfrm>
              <a:off x="16060423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5" name="object 14485"/>
            <p:cNvSpPr/>
            <p:nvPr/>
          </p:nvSpPr>
          <p:spPr>
            <a:xfrm>
              <a:off x="16040620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6" name="object 14486"/>
            <p:cNvSpPr/>
            <p:nvPr/>
          </p:nvSpPr>
          <p:spPr>
            <a:xfrm>
              <a:off x="15981203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7" name="object 14487"/>
            <p:cNvSpPr/>
            <p:nvPr/>
          </p:nvSpPr>
          <p:spPr>
            <a:xfrm>
              <a:off x="15961402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8" name="object 14488"/>
            <p:cNvSpPr/>
            <p:nvPr/>
          </p:nvSpPr>
          <p:spPr>
            <a:xfrm>
              <a:off x="15901996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9" name="object 14489"/>
            <p:cNvSpPr/>
            <p:nvPr/>
          </p:nvSpPr>
          <p:spPr>
            <a:xfrm>
              <a:off x="15882183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0" name="object 14490"/>
            <p:cNvSpPr/>
            <p:nvPr/>
          </p:nvSpPr>
          <p:spPr>
            <a:xfrm>
              <a:off x="16133697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1" name="object 14491"/>
            <p:cNvSpPr/>
            <p:nvPr/>
          </p:nvSpPr>
          <p:spPr>
            <a:xfrm>
              <a:off x="16113895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2" name="object 14492"/>
            <p:cNvSpPr/>
            <p:nvPr/>
          </p:nvSpPr>
          <p:spPr>
            <a:xfrm>
              <a:off x="16054480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3" name="object 14493"/>
            <p:cNvSpPr/>
            <p:nvPr/>
          </p:nvSpPr>
          <p:spPr>
            <a:xfrm>
              <a:off x="16034675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4" name="object 14494"/>
            <p:cNvSpPr/>
            <p:nvPr/>
          </p:nvSpPr>
          <p:spPr>
            <a:xfrm>
              <a:off x="15975271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5" name="object 14495"/>
            <p:cNvSpPr/>
            <p:nvPr/>
          </p:nvSpPr>
          <p:spPr>
            <a:xfrm>
              <a:off x="15955457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6" name="object 14496"/>
            <p:cNvSpPr/>
            <p:nvPr/>
          </p:nvSpPr>
          <p:spPr>
            <a:xfrm>
              <a:off x="15896051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7" name="object 14497"/>
            <p:cNvSpPr/>
            <p:nvPr/>
          </p:nvSpPr>
          <p:spPr>
            <a:xfrm>
              <a:off x="15878228" y="1022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8" name="object 14498"/>
            <p:cNvSpPr/>
            <p:nvPr/>
          </p:nvSpPr>
          <p:spPr>
            <a:xfrm>
              <a:off x="16173296" y="987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9" name="object 14499"/>
            <p:cNvSpPr/>
            <p:nvPr/>
          </p:nvSpPr>
          <p:spPr>
            <a:xfrm>
              <a:off x="1617329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0" name="object 14500"/>
            <p:cNvSpPr/>
            <p:nvPr/>
          </p:nvSpPr>
          <p:spPr>
            <a:xfrm>
              <a:off x="15872280" y="987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1" name="object 14501"/>
            <p:cNvSpPr/>
            <p:nvPr/>
          </p:nvSpPr>
          <p:spPr>
            <a:xfrm>
              <a:off x="1587822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2" name="object 14502"/>
            <p:cNvSpPr/>
            <p:nvPr/>
          </p:nvSpPr>
          <p:spPr>
            <a:xfrm>
              <a:off x="15110338" y="102243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3" name="object 14503"/>
            <p:cNvSpPr/>
            <p:nvPr/>
          </p:nvSpPr>
          <p:spPr>
            <a:xfrm>
              <a:off x="15179647" y="102243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4" name="object 14504"/>
            <p:cNvSpPr/>
            <p:nvPr/>
          </p:nvSpPr>
          <p:spPr>
            <a:xfrm>
              <a:off x="15239064" y="869864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69" h="111759">
                  <a:moveTo>
                    <a:pt x="0" y="111473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5" name="object 14505"/>
            <p:cNvSpPr/>
            <p:nvPr/>
          </p:nvSpPr>
          <p:spPr>
            <a:xfrm>
              <a:off x="15100932" y="9872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6" name="object 14506"/>
            <p:cNvSpPr/>
            <p:nvPr/>
          </p:nvSpPr>
          <p:spPr>
            <a:xfrm>
              <a:off x="15110338" y="9813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7" name="object 14507"/>
            <p:cNvSpPr/>
            <p:nvPr/>
          </p:nvSpPr>
          <p:spPr>
            <a:xfrm>
              <a:off x="15100936" y="9813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8" name="object 14508"/>
            <p:cNvSpPr/>
            <p:nvPr/>
          </p:nvSpPr>
          <p:spPr>
            <a:xfrm>
              <a:off x="15100932" y="9813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9" name="object 14509"/>
            <p:cNvSpPr/>
            <p:nvPr/>
          </p:nvSpPr>
          <p:spPr>
            <a:xfrm>
              <a:off x="15239067" y="9813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0" name="object 14510"/>
            <p:cNvSpPr/>
            <p:nvPr/>
          </p:nvSpPr>
          <p:spPr>
            <a:xfrm>
              <a:off x="15239064" y="9813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1" name="object 14511"/>
            <p:cNvSpPr/>
            <p:nvPr/>
          </p:nvSpPr>
          <p:spPr>
            <a:xfrm>
              <a:off x="15239064" y="9872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2" name="object 14512"/>
            <p:cNvSpPr/>
            <p:nvPr/>
          </p:nvSpPr>
          <p:spPr>
            <a:xfrm>
              <a:off x="15248470" y="9813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3" name="object 14513"/>
            <p:cNvSpPr/>
            <p:nvPr/>
          </p:nvSpPr>
          <p:spPr>
            <a:xfrm>
              <a:off x="15110338" y="852619"/>
              <a:ext cx="193675" cy="128905"/>
            </a:xfrm>
            <a:custGeom>
              <a:avLst/>
              <a:gdLst/>
              <a:ahLst/>
              <a:cxnLst/>
              <a:rect l="l" t="t" r="r" b="b"/>
              <a:pathLst>
                <a:path w="193675" h="128905">
                  <a:moveTo>
                    <a:pt x="0" y="128718"/>
                  </a:moveTo>
                  <a:lnTo>
                    <a:pt x="10115" y="78612"/>
                  </a:lnTo>
                  <a:lnTo>
                    <a:pt x="37701" y="37697"/>
                  </a:lnTo>
                  <a:lnTo>
                    <a:pt x="78616" y="10114"/>
                  </a:lnTo>
                  <a:lnTo>
                    <a:pt x="128718" y="0"/>
                  </a:lnTo>
                  <a:lnTo>
                    <a:pt x="145563" y="1105"/>
                  </a:lnTo>
                  <a:lnTo>
                    <a:pt x="162047" y="4385"/>
                  </a:lnTo>
                  <a:lnTo>
                    <a:pt x="177957" y="9784"/>
                  </a:lnTo>
                  <a:lnTo>
                    <a:pt x="193083" y="17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4" name="object 14514"/>
            <p:cNvSpPr/>
            <p:nvPr/>
          </p:nvSpPr>
          <p:spPr>
            <a:xfrm>
              <a:off x="1511033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5" name="object 14515"/>
            <p:cNvSpPr/>
            <p:nvPr/>
          </p:nvSpPr>
          <p:spPr>
            <a:xfrm>
              <a:off x="1523906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516" name="object 1451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6320290" y="987772"/>
              <a:ext cx="151546" cy="151498"/>
            </a:xfrm>
            <a:prstGeom prst="rect">
              <a:avLst/>
            </a:prstGeom>
          </p:spPr>
        </p:pic>
        <p:sp>
          <p:nvSpPr>
            <p:cNvPr id="14517" name="object 14517"/>
            <p:cNvSpPr/>
            <p:nvPr/>
          </p:nvSpPr>
          <p:spPr>
            <a:xfrm>
              <a:off x="14880126" y="987772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5">
                  <a:moveTo>
                    <a:pt x="151566" y="0"/>
                  </a:moveTo>
                  <a:lnTo>
                    <a:pt x="85798" y="14983"/>
                  </a:lnTo>
                  <a:lnTo>
                    <a:pt x="33067" y="57024"/>
                  </a:lnTo>
                  <a:lnTo>
                    <a:pt x="3800" y="117786"/>
                  </a:lnTo>
                  <a:lnTo>
                    <a:pt x="0" y="151513"/>
                  </a:lnTo>
                  <a:lnTo>
                    <a:pt x="34648" y="151513"/>
                  </a:lnTo>
                  <a:lnTo>
                    <a:pt x="38637" y="121252"/>
                  </a:lnTo>
                  <a:lnTo>
                    <a:pt x="50312" y="93065"/>
                  </a:lnTo>
                  <a:lnTo>
                    <a:pt x="68887" y="68867"/>
                  </a:lnTo>
                  <a:lnTo>
                    <a:pt x="93096" y="50291"/>
                  </a:lnTo>
                  <a:lnTo>
                    <a:pt x="121284" y="38627"/>
                  </a:lnTo>
                  <a:lnTo>
                    <a:pt x="151566" y="34658"/>
                  </a:lnTo>
                  <a:lnTo>
                    <a:pt x="1515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18" name="object 14518"/>
            <p:cNvSpPr/>
            <p:nvPr/>
          </p:nvSpPr>
          <p:spPr>
            <a:xfrm>
              <a:off x="14880123" y="987768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5">
                  <a:moveTo>
                    <a:pt x="0" y="151513"/>
                  </a:moveTo>
                  <a:lnTo>
                    <a:pt x="7723" y="103616"/>
                  </a:lnTo>
                  <a:lnTo>
                    <a:pt x="29230" y="62027"/>
                  </a:lnTo>
                  <a:lnTo>
                    <a:pt x="62025" y="29231"/>
                  </a:lnTo>
                  <a:lnTo>
                    <a:pt x="103611" y="7723"/>
                  </a:lnTo>
                  <a:lnTo>
                    <a:pt x="151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9" name="object 14519"/>
            <p:cNvSpPr/>
            <p:nvPr/>
          </p:nvSpPr>
          <p:spPr>
            <a:xfrm>
              <a:off x="14914779" y="1022427"/>
              <a:ext cx="117475" cy="117475"/>
            </a:xfrm>
            <a:custGeom>
              <a:avLst/>
              <a:gdLst/>
              <a:ahLst/>
              <a:cxnLst/>
              <a:rect l="l" t="t" r="r" b="b"/>
              <a:pathLst>
                <a:path w="117475" h="117475">
                  <a:moveTo>
                    <a:pt x="0" y="116855"/>
                  </a:moveTo>
                  <a:lnTo>
                    <a:pt x="9180" y="71363"/>
                  </a:lnTo>
                  <a:lnTo>
                    <a:pt x="34217" y="34222"/>
                  </a:lnTo>
                  <a:lnTo>
                    <a:pt x="71354" y="9182"/>
                  </a:lnTo>
                  <a:lnTo>
                    <a:pt x="1168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0" name="object 14520"/>
            <p:cNvSpPr/>
            <p:nvPr/>
          </p:nvSpPr>
          <p:spPr>
            <a:xfrm>
              <a:off x="14393939" y="2567133"/>
              <a:ext cx="34925" cy="360045"/>
            </a:xfrm>
            <a:custGeom>
              <a:avLst/>
              <a:gdLst/>
              <a:ahLst/>
              <a:cxnLst/>
              <a:rect l="l" t="t" r="r" b="b"/>
              <a:pathLst>
                <a:path w="34925" h="360044">
                  <a:moveTo>
                    <a:pt x="34658" y="163868"/>
                  </a:moveTo>
                  <a:lnTo>
                    <a:pt x="0" y="163868"/>
                  </a:lnTo>
                  <a:lnTo>
                    <a:pt x="0" y="359435"/>
                  </a:lnTo>
                  <a:lnTo>
                    <a:pt x="34658" y="359435"/>
                  </a:lnTo>
                  <a:lnTo>
                    <a:pt x="34658" y="163868"/>
                  </a:lnTo>
                  <a:close/>
                </a:path>
                <a:path w="34925" h="360044">
                  <a:moveTo>
                    <a:pt x="34658" y="0"/>
                  </a:moveTo>
                  <a:lnTo>
                    <a:pt x="0" y="0"/>
                  </a:lnTo>
                  <a:lnTo>
                    <a:pt x="0" y="114363"/>
                  </a:lnTo>
                  <a:lnTo>
                    <a:pt x="34658" y="11436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21" name="object 14521"/>
            <p:cNvSpPr/>
            <p:nvPr/>
          </p:nvSpPr>
          <p:spPr>
            <a:xfrm>
              <a:off x="14398893" y="24433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2" name="object 14522"/>
            <p:cNvSpPr/>
            <p:nvPr/>
          </p:nvSpPr>
          <p:spPr>
            <a:xfrm>
              <a:off x="14393940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3" name="object 14523"/>
            <p:cNvSpPr/>
            <p:nvPr/>
          </p:nvSpPr>
          <p:spPr>
            <a:xfrm>
              <a:off x="14398893" y="256712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4" name="object 14524"/>
            <p:cNvSpPr/>
            <p:nvPr/>
          </p:nvSpPr>
          <p:spPr>
            <a:xfrm>
              <a:off x="14393940" y="2567128"/>
              <a:ext cx="5080" cy="114935"/>
            </a:xfrm>
            <a:custGeom>
              <a:avLst/>
              <a:gdLst/>
              <a:ahLst/>
              <a:cxnLst/>
              <a:rect l="l" t="t" r="r" b="b"/>
              <a:pathLst>
                <a:path w="5080" h="114935">
                  <a:moveTo>
                    <a:pt x="0" y="0"/>
                  </a:moveTo>
                  <a:lnTo>
                    <a:pt x="4952" y="0"/>
                  </a:lnTo>
                </a:path>
                <a:path w="5080" h="114935">
                  <a:moveTo>
                    <a:pt x="0" y="0"/>
                  </a:moveTo>
                  <a:lnTo>
                    <a:pt x="0" y="1143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5" name="object 14525"/>
            <p:cNvSpPr/>
            <p:nvPr/>
          </p:nvSpPr>
          <p:spPr>
            <a:xfrm>
              <a:off x="14393940" y="273100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80">
                  <a:moveTo>
                    <a:pt x="0" y="0"/>
                  </a:moveTo>
                  <a:lnTo>
                    <a:pt x="0" y="195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6" name="object 14526"/>
            <p:cNvSpPr/>
            <p:nvPr/>
          </p:nvSpPr>
          <p:spPr>
            <a:xfrm>
              <a:off x="14428598" y="273099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80">
                  <a:moveTo>
                    <a:pt x="0" y="195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7" name="object 14527"/>
            <p:cNvSpPr/>
            <p:nvPr/>
          </p:nvSpPr>
          <p:spPr>
            <a:xfrm>
              <a:off x="14428598" y="2567128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w="0" h="114935">
                  <a:moveTo>
                    <a:pt x="0" y="1143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8" name="object 14528"/>
            <p:cNvSpPr/>
            <p:nvPr/>
          </p:nvSpPr>
          <p:spPr>
            <a:xfrm>
              <a:off x="14393940" y="244335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9" name="object 14529"/>
            <p:cNvSpPr/>
            <p:nvPr/>
          </p:nvSpPr>
          <p:spPr>
            <a:xfrm>
              <a:off x="14393939" y="2681496"/>
              <a:ext cx="34925" cy="49530"/>
            </a:xfrm>
            <a:custGeom>
              <a:avLst/>
              <a:gdLst/>
              <a:ahLst/>
              <a:cxnLst/>
              <a:rect l="l" t="t" r="r" b="b"/>
              <a:pathLst>
                <a:path w="34925" h="49530">
                  <a:moveTo>
                    <a:pt x="34658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34658" y="4950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0" name="object 14530"/>
            <p:cNvSpPr/>
            <p:nvPr/>
          </p:nvSpPr>
          <p:spPr>
            <a:xfrm>
              <a:off x="14428598" y="2681494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1" name="object 14531"/>
            <p:cNvSpPr/>
            <p:nvPr/>
          </p:nvSpPr>
          <p:spPr>
            <a:xfrm>
              <a:off x="14393940" y="268149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2" name="object 14532"/>
            <p:cNvSpPr/>
            <p:nvPr/>
          </p:nvSpPr>
          <p:spPr>
            <a:xfrm>
              <a:off x="14393940" y="2507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3" name="object 14533"/>
            <p:cNvSpPr/>
            <p:nvPr/>
          </p:nvSpPr>
          <p:spPr>
            <a:xfrm>
              <a:off x="14393940" y="24433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4" name="object 14534"/>
            <p:cNvSpPr/>
            <p:nvPr/>
          </p:nvSpPr>
          <p:spPr>
            <a:xfrm>
              <a:off x="14428598" y="2507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5" name="object 14535"/>
            <p:cNvSpPr/>
            <p:nvPr/>
          </p:nvSpPr>
          <p:spPr>
            <a:xfrm>
              <a:off x="14428598" y="24433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6" name="object 14536"/>
            <p:cNvSpPr/>
            <p:nvPr/>
          </p:nvSpPr>
          <p:spPr>
            <a:xfrm>
              <a:off x="14393940" y="25671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7" name="object 14537"/>
            <p:cNvSpPr/>
            <p:nvPr/>
          </p:nvSpPr>
          <p:spPr>
            <a:xfrm>
              <a:off x="14398893" y="256712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8" name="object 14538"/>
            <p:cNvSpPr/>
            <p:nvPr/>
          </p:nvSpPr>
          <p:spPr>
            <a:xfrm>
              <a:off x="14393940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9" name="object 14539"/>
            <p:cNvSpPr/>
            <p:nvPr/>
          </p:nvSpPr>
          <p:spPr>
            <a:xfrm>
              <a:off x="14398893" y="24433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0" name="object 14540"/>
            <p:cNvSpPr/>
            <p:nvPr/>
          </p:nvSpPr>
          <p:spPr>
            <a:xfrm>
              <a:off x="13032445" y="2621585"/>
              <a:ext cx="457834" cy="34925"/>
            </a:xfrm>
            <a:custGeom>
              <a:avLst/>
              <a:gdLst/>
              <a:ahLst/>
              <a:cxnLst/>
              <a:rect l="l" t="t" r="r" b="b"/>
              <a:pathLst>
                <a:path w="457834" h="34925">
                  <a:moveTo>
                    <a:pt x="457462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32709" y="34658"/>
                  </a:lnTo>
                  <a:lnTo>
                    <a:pt x="4574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1" name="object 14541"/>
            <p:cNvSpPr/>
            <p:nvPr/>
          </p:nvSpPr>
          <p:spPr>
            <a:xfrm>
              <a:off x="13032445" y="2656243"/>
              <a:ext cx="433070" cy="0"/>
            </a:xfrm>
            <a:custGeom>
              <a:avLst/>
              <a:gdLst/>
              <a:ahLst/>
              <a:cxnLst/>
              <a:rect l="l" t="t" r="r" b="b"/>
              <a:pathLst>
                <a:path w="433069" h="0">
                  <a:moveTo>
                    <a:pt x="0" y="0"/>
                  </a:moveTo>
                  <a:lnTo>
                    <a:pt x="4327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2" name="object 14542"/>
            <p:cNvSpPr/>
            <p:nvPr/>
          </p:nvSpPr>
          <p:spPr>
            <a:xfrm>
              <a:off x="13032442" y="2621584"/>
              <a:ext cx="457834" cy="0"/>
            </a:xfrm>
            <a:custGeom>
              <a:avLst/>
              <a:gdLst/>
              <a:ahLst/>
              <a:cxnLst/>
              <a:rect l="l" t="t" r="r" b="b"/>
              <a:pathLst>
                <a:path w="457834" h="0">
                  <a:moveTo>
                    <a:pt x="4574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3" name="object 14543"/>
            <p:cNvSpPr/>
            <p:nvPr/>
          </p:nvSpPr>
          <p:spPr>
            <a:xfrm>
              <a:off x="16254500" y="2141327"/>
              <a:ext cx="66040" cy="34925"/>
            </a:xfrm>
            <a:custGeom>
              <a:avLst/>
              <a:gdLst/>
              <a:ahLst/>
              <a:cxnLst/>
              <a:rect l="l" t="t" r="r" b="b"/>
              <a:pathLst>
                <a:path w="66040" h="34925">
                  <a:moveTo>
                    <a:pt x="65819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5819" y="34658"/>
                  </a:lnTo>
                  <a:lnTo>
                    <a:pt x="658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4" name="object 14544"/>
            <p:cNvSpPr/>
            <p:nvPr/>
          </p:nvSpPr>
          <p:spPr>
            <a:xfrm>
              <a:off x="16254495" y="21413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8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5" name="object 14545"/>
            <p:cNvSpPr/>
            <p:nvPr/>
          </p:nvSpPr>
          <p:spPr>
            <a:xfrm>
              <a:off x="16254495" y="214133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6" name="object 14546"/>
            <p:cNvSpPr/>
            <p:nvPr/>
          </p:nvSpPr>
          <p:spPr>
            <a:xfrm>
              <a:off x="16254495" y="217599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0" y="0"/>
                  </a:moveTo>
                  <a:lnTo>
                    <a:pt x="658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7" name="object 14547"/>
            <p:cNvSpPr/>
            <p:nvPr/>
          </p:nvSpPr>
          <p:spPr>
            <a:xfrm>
              <a:off x="16254489" y="2175985"/>
              <a:ext cx="34925" cy="414655"/>
            </a:xfrm>
            <a:custGeom>
              <a:avLst/>
              <a:gdLst/>
              <a:ahLst/>
              <a:cxnLst/>
              <a:rect l="l" t="t" r="r" b="b"/>
              <a:pathLst>
                <a:path w="34925" h="414655">
                  <a:moveTo>
                    <a:pt x="34645" y="242620"/>
                  </a:moveTo>
                  <a:lnTo>
                    <a:pt x="0" y="242620"/>
                  </a:lnTo>
                  <a:lnTo>
                    <a:pt x="0" y="414121"/>
                  </a:lnTo>
                  <a:lnTo>
                    <a:pt x="34645" y="414121"/>
                  </a:lnTo>
                  <a:lnTo>
                    <a:pt x="34645" y="242620"/>
                  </a:lnTo>
                  <a:close/>
                </a:path>
                <a:path w="34925" h="414655">
                  <a:moveTo>
                    <a:pt x="34645" y="0"/>
                  </a:moveTo>
                  <a:lnTo>
                    <a:pt x="0" y="0"/>
                  </a:lnTo>
                  <a:lnTo>
                    <a:pt x="0" y="24765"/>
                  </a:lnTo>
                  <a:lnTo>
                    <a:pt x="34645" y="2476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8" name="object 14548"/>
            <p:cNvSpPr/>
            <p:nvPr/>
          </p:nvSpPr>
          <p:spPr>
            <a:xfrm>
              <a:off x="16254502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9" name="object 14549"/>
            <p:cNvSpPr/>
            <p:nvPr/>
          </p:nvSpPr>
          <p:spPr>
            <a:xfrm>
              <a:off x="16284201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0" name="object 14550"/>
            <p:cNvSpPr/>
            <p:nvPr/>
          </p:nvSpPr>
          <p:spPr>
            <a:xfrm>
              <a:off x="16254502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1" name="object 14551"/>
            <p:cNvSpPr/>
            <p:nvPr/>
          </p:nvSpPr>
          <p:spPr>
            <a:xfrm>
              <a:off x="16284201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2" name="object 14552"/>
            <p:cNvSpPr/>
            <p:nvPr/>
          </p:nvSpPr>
          <p:spPr>
            <a:xfrm>
              <a:off x="16289144" y="2440385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w="0" h="149860">
                  <a:moveTo>
                    <a:pt x="0" y="0"/>
                  </a:moveTo>
                  <a:lnTo>
                    <a:pt x="0" y="1497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3" name="object 14553"/>
            <p:cNvSpPr/>
            <p:nvPr/>
          </p:nvSpPr>
          <p:spPr>
            <a:xfrm>
              <a:off x="16289144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4" name="object 14554"/>
            <p:cNvSpPr/>
            <p:nvPr/>
          </p:nvSpPr>
          <p:spPr>
            <a:xfrm>
              <a:off x="16254495" y="21759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5" name="object 14555"/>
            <p:cNvSpPr/>
            <p:nvPr/>
          </p:nvSpPr>
          <p:spPr>
            <a:xfrm>
              <a:off x="16254495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6" name="object 14556"/>
            <p:cNvSpPr/>
            <p:nvPr/>
          </p:nvSpPr>
          <p:spPr>
            <a:xfrm>
              <a:off x="16254495" y="2418597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w="0" h="172085">
                  <a:moveTo>
                    <a:pt x="0" y="0"/>
                  </a:moveTo>
                  <a:lnTo>
                    <a:pt x="0" y="171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7" name="object 14557"/>
            <p:cNvSpPr/>
            <p:nvPr/>
          </p:nvSpPr>
          <p:spPr>
            <a:xfrm>
              <a:off x="16284201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8" name="object 14558"/>
            <p:cNvSpPr/>
            <p:nvPr/>
          </p:nvSpPr>
          <p:spPr>
            <a:xfrm>
              <a:off x="16284201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42" y="0"/>
                  </a:moveTo>
                  <a:lnTo>
                    <a:pt x="0" y="0"/>
                  </a:lnTo>
                </a:path>
                <a:path w="5080" h="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9" name="object 14559"/>
            <p:cNvSpPr/>
            <p:nvPr/>
          </p:nvSpPr>
          <p:spPr>
            <a:xfrm>
              <a:off x="16254502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0" name="object 14560"/>
            <p:cNvSpPr/>
            <p:nvPr/>
          </p:nvSpPr>
          <p:spPr>
            <a:xfrm>
              <a:off x="15844554" y="2418595"/>
              <a:ext cx="34925" cy="172085"/>
            </a:xfrm>
            <a:custGeom>
              <a:avLst/>
              <a:gdLst/>
              <a:ahLst/>
              <a:cxnLst/>
              <a:rect l="l" t="t" r="r" b="b"/>
              <a:pathLst>
                <a:path w="34925" h="172085">
                  <a:moveTo>
                    <a:pt x="0" y="171503"/>
                  </a:moveTo>
                  <a:lnTo>
                    <a:pt x="34658" y="171503"/>
                  </a:lnTo>
                  <a:lnTo>
                    <a:pt x="34658" y="0"/>
                  </a:lnTo>
                  <a:lnTo>
                    <a:pt x="0" y="0"/>
                  </a:lnTo>
                  <a:lnTo>
                    <a:pt x="0" y="1715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1" name="object 14561"/>
            <p:cNvSpPr/>
            <p:nvPr/>
          </p:nvSpPr>
          <p:spPr>
            <a:xfrm>
              <a:off x="15844554" y="2418595"/>
              <a:ext cx="34925" cy="172085"/>
            </a:xfrm>
            <a:custGeom>
              <a:avLst/>
              <a:gdLst/>
              <a:ahLst/>
              <a:cxnLst/>
              <a:rect l="l" t="t" r="r" b="b"/>
              <a:pathLst>
                <a:path w="34925" h="172085">
                  <a:moveTo>
                    <a:pt x="34658" y="0"/>
                  </a:moveTo>
                  <a:lnTo>
                    <a:pt x="34658" y="171503"/>
                  </a:lnTo>
                </a:path>
                <a:path w="34925" h="172085">
                  <a:moveTo>
                    <a:pt x="0" y="24758"/>
                  </a:moveTo>
                  <a:lnTo>
                    <a:pt x="0" y="1715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2" name="object 14562"/>
            <p:cNvSpPr/>
            <p:nvPr/>
          </p:nvSpPr>
          <p:spPr>
            <a:xfrm>
              <a:off x="15544534" y="2200750"/>
              <a:ext cx="24765" cy="274955"/>
            </a:xfrm>
            <a:custGeom>
              <a:avLst/>
              <a:gdLst/>
              <a:ahLst/>
              <a:cxnLst/>
              <a:rect l="l" t="t" r="r" b="b"/>
              <a:pathLst>
                <a:path w="24765" h="274955">
                  <a:moveTo>
                    <a:pt x="24752" y="217855"/>
                  </a:moveTo>
                  <a:lnTo>
                    <a:pt x="0" y="217855"/>
                  </a:lnTo>
                  <a:lnTo>
                    <a:pt x="0" y="274789"/>
                  </a:lnTo>
                  <a:lnTo>
                    <a:pt x="24752" y="274789"/>
                  </a:lnTo>
                  <a:lnTo>
                    <a:pt x="24752" y="217855"/>
                  </a:lnTo>
                  <a:close/>
                </a:path>
                <a:path w="24765" h="274955">
                  <a:moveTo>
                    <a:pt x="24752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24752" y="3465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3" name="object 14563"/>
            <p:cNvSpPr/>
            <p:nvPr/>
          </p:nvSpPr>
          <p:spPr>
            <a:xfrm>
              <a:off x="15544534" y="24755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4" name="object 14564"/>
            <p:cNvSpPr/>
            <p:nvPr/>
          </p:nvSpPr>
          <p:spPr>
            <a:xfrm>
              <a:off x="15564338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5" name="object 14565"/>
            <p:cNvSpPr/>
            <p:nvPr/>
          </p:nvSpPr>
          <p:spPr>
            <a:xfrm>
              <a:off x="15559385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6" name="object 14566"/>
            <p:cNvSpPr/>
            <p:nvPr/>
          </p:nvSpPr>
          <p:spPr>
            <a:xfrm>
              <a:off x="15544534" y="2235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7" name="object 14567"/>
            <p:cNvSpPr/>
            <p:nvPr/>
          </p:nvSpPr>
          <p:spPr>
            <a:xfrm>
              <a:off x="15563348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8" name="object 14568"/>
            <p:cNvSpPr/>
            <p:nvPr/>
          </p:nvSpPr>
          <p:spPr>
            <a:xfrm>
              <a:off x="15544534" y="2418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9" name="object 14569"/>
            <p:cNvSpPr/>
            <p:nvPr/>
          </p:nvSpPr>
          <p:spPr>
            <a:xfrm>
              <a:off x="15563348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0" name="object 14570"/>
            <p:cNvSpPr/>
            <p:nvPr/>
          </p:nvSpPr>
          <p:spPr>
            <a:xfrm>
              <a:off x="15544534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1" name="object 14571"/>
            <p:cNvSpPr/>
            <p:nvPr/>
          </p:nvSpPr>
          <p:spPr>
            <a:xfrm>
              <a:off x="15544534" y="241859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9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2" name="object 14572"/>
            <p:cNvSpPr/>
            <p:nvPr/>
          </p:nvSpPr>
          <p:spPr>
            <a:xfrm>
              <a:off x="15569291" y="244335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3" name="object 14573"/>
            <p:cNvSpPr/>
            <p:nvPr/>
          </p:nvSpPr>
          <p:spPr>
            <a:xfrm>
              <a:off x="15544534" y="21759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752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4752" y="24752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4" name="object 14574"/>
            <p:cNvSpPr/>
            <p:nvPr/>
          </p:nvSpPr>
          <p:spPr>
            <a:xfrm>
              <a:off x="15544534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5" name="object 14575"/>
            <p:cNvSpPr/>
            <p:nvPr/>
          </p:nvSpPr>
          <p:spPr>
            <a:xfrm>
              <a:off x="15569291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6" name="object 14576"/>
            <p:cNvSpPr/>
            <p:nvPr/>
          </p:nvSpPr>
          <p:spPr>
            <a:xfrm>
              <a:off x="15544527" y="217599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7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7" name="object 14577"/>
            <p:cNvSpPr/>
            <p:nvPr/>
          </p:nvSpPr>
          <p:spPr>
            <a:xfrm>
              <a:off x="15569291" y="25745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8" name="object 14578"/>
            <p:cNvSpPr/>
            <p:nvPr/>
          </p:nvSpPr>
          <p:spPr>
            <a:xfrm>
              <a:off x="15569291" y="2554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9" name="object 14579"/>
            <p:cNvSpPr/>
            <p:nvPr/>
          </p:nvSpPr>
          <p:spPr>
            <a:xfrm>
              <a:off x="15569291" y="2475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0" name="object 14580"/>
            <p:cNvSpPr/>
            <p:nvPr/>
          </p:nvSpPr>
          <p:spPr>
            <a:xfrm>
              <a:off x="15544534" y="25745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1" name="object 14581"/>
            <p:cNvSpPr/>
            <p:nvPr/>
          </p:nvSpPr>
          <p:spPr>
            <a:xfrm>
              <a:off x="15544534" y="2554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2" name="object 14582"/>
            <p:cNvSpPr/>
            <p:nvPr/>
          </p:nvSpPr>
          <p:spPr>
            <a:xfrm>
              <a:off x="15544534" y="2475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3" name="object 14583"/>
            <p:cNvSpPr/>
            <p:nvPr/>
          </p:nvSpPr>
          <p:spPr>
            <a:xfrm>
              <a:off x="15559385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4" name="object 14584"/>
            <p:cNvSpPr/>
            <p:nvPr/>
          </p:nvSpPr>
          <p:spPr>
            <a:xfrm>
              <a:off x="15564338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5" name="object 14585"/>
            <p:cNvSpPr/>
            <p:nvPr/>
          </p:nvSpPr>
          <p:spPr>
            <a:xfrm>
              <a:off x="15544534" y="24755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6" name="object 14586"/>
            <p:cNvSpPr/>
            <p:nvPr/>
          </p:nvSpPr>
          <p:spPr>
            <a:xfrm>
              <a:off x="15544534" y="235917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7" name="object 14587"/>
            <p:cNvSpPr/>
            <p:nvPr/>
          </p:nvSpPr>
          <p:spPr>
            <a:xfrm>
              <a:off x="15544534" y="2339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8" name="object 14588"/>
            <p:cNvSpPr/>
            <p:nvPr/>
          </p:nvSpPr>
          <p:spPr>
            <a:xfrm>
              <a:off x="15544534" y="229481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9" name="object 14589"/>
            <p:cNvSpPr/>
            <p:nvPr/>
          </p:nvSpPr>
          <p:spPr>
            <a:xfrm>
              <a:off x="15544534" y="22354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0" name="object 14590"/>
            <p:cNvSpPr/>
            <p:nvPr/>
          </p:nvSpPr>
          <p:spPr>
            <a:xfrm>
              <a:off x="15563348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1" name="object 14591"/>
            <p:cNvSpPr/>
            <p:nvPr/>
          </p:nvSpPr>
          <p:spPr>
            <a:xfrm>
              <a:off x="15563348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2" name="object 14592"/>
            <p:cNvSpPr/>
            <p:nvPr/>
          </p:nvSpPr>
          <p:spPr>
            <a:xfrm>
              <a:off x="15569291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3" name="object 14593"/>
            <p:cNvSpPr/>
            <p:nvPr/>
          </p:nvSpPr>
          <p:spPr>
            <a:xfrm>
              <a:off x="15563344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4" name="object 14594"/>
            <p:cNvSpPr/>
            <p:nvPr/>
          </p:nvSpPr>
          <p:spPr>
            <a:xfrm>
              <a:off x="15569291" y="240869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0" y="0"/>
                  </a:moveTo>
                  <a:lnTo>
                    <a:pt x="584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5" name="object 14595"/>
            <p:cNvSpPr/>
            <p:nvPr/>
          </p:nvSpPr>
          <p:spPr>
            <a:xfrm>
              <a:off x="15563348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6" name="object 14596"/>
            <p:cNvSpPr/>
            <p:nvPr/>
          </p:nvSpPr>
          <p:spPr>
            <a:xfrm>
              <a:off x="15563348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7" name="object 14597"/>
            <p:cNvSpPr/>
            <p:nvPr/>
          </p:nvSpPr>
          <p:spPr>
            <a:xfrm>
              <a:off x="15569291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8" name="object 14598"/>
            <p:cNvSpPr/>
            <p:nvPr/>
          </p:nvSpPr>
          <p:spPr>
            <a:xfrm>
              <a:off x="15563344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9" name="object 14599"/>
            <p:cNvSpPr/>
            <p:nvPr/>
          </p:nvSpPr>
          <p:spPr>
            <a:xfrm>
              <a:off x="15569291" y="2245304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0" name="object 14600"/>
            <p:cNvSpPr/>
            <p:nvPr/>
          </p:nvSpPr>
          <p:spPr>
            <a:xfrm>
              <a:off x="15569291" y="2350265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19" h="59055">
                  <a:moveTo>
                    <a:pt x="0" y="0"/>
                  </a:moveTo>
                  <a:lnTo>
                    <a:pt x="22746" y="4591"/>
                  </a:lnTo>
                  <a:lnTo>
                    <a:pt x="41314" y="17112"/>
                  </a:lnTo>
                  <a:lnTo>
                    <a:pt x="53829" y="35683"/>
                  </a:lnTo>
                  <a:lnTo>
                    <a:pt x="58417" y="584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1" name="object 14601"/>
            <p:cNvSpPr/>
            <p:nvPr/>
          </p:nvSpPr>
          <p:spPr>
            <a:xfrm>
              <a:off x="15569287" y="2245304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10">
                  <a:moveTo>
                    <a:pt x="104960" y="0"/>
                  </a:moveTo>
                  <a:lnTo>
                    <a:pt x="96713" y="40854"/>
                  </a:lnTo>
                  <a:lnTo>
                    <a:pt x="74221" y="74217"/>
                  </a:lnTo>
                  <a:lnTo>
                    <a:pt x="40859" y="96711"/>
                  </a:lnTo>
                  <a:lnTo>
                    <a:pt x="0" y="1049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2" name="object 14602"/>
            <p:cNvSpPr/>
            <p:nvPr/>
          </p:nvSpPr>
          <p:spPr>
            <a:xfrm>
              <a:off x="15563348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3" name="object 14603"/>
            <p:cNvSpPr/>
            <p:nvPr/>
          </p:nvSpPr>
          <p:spPr>
            <a:xfrm>
              <a:off x="15544534" y="2418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4" name="object 14604"/>
            <p:cNvSpPr/>
            <p:nvPr/>
          </p:nvSpPr>
          <p:spPr>
            <a:xfrm>
              <a:off x="15563348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5" name="object 14605"/>
            <p:cNvSpPr/>
            <p:nvPr/>
          </p:nvSpPr>
          <p:spPr>
            <a:xfrm>
              <a:off x="15544534" y="2235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6" name="object 14606"/>
            <p:cNvSpPr/>
            <p:nvPr/>
          </p:nvSpPr>
          <p:spPr>
            <a:xfrm>
              <a:off x="15569286" y="2200750"/>
              <a:ext cx="756920" cy="34925"/>
            </a:xfrm>
            <a:custGeom>
              <a:avLst/>
              <a:gdLst/>
              <a:ahLst/>
              <a:cxnLst/>
              <a:rect l="l" t="t" r="r" b="b"/>
              <a:pathLst>
                <a:path w="756919" h="34925">
                  <a:moveTo>
                    <a:pt x="40697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06971" y="34658"/>
                  </a:lnTo>
                  <a:lnTo>
                    <a:pt x="406971" y="0"/>
                  </a:lnTo>
                  <a:close/>
                </a:path>
                <a:path w="756919" h="34925">
                  <a:moveTo>
                    <a:pt x="756488" y="0"/>
                  </a:moveTo>
                  <a:lnTo>
                    <a:pt x="605002" y="0"/>
                  </a:lnTo>
                  <a:lnTo>
                    <a:pt x="605002" y="34658"/>
                  </a:lnTo>
                  <a:lnTo>
                    <a:pt x="756488" y="34658"/>
                  </a:lnTo>
                  <a:lnTo>
                    <a:pt x="7564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07" name="object 14607"/>
            <p:cNvSpPr/>
            <p:nvPr/>
          </p:nvSpPr>
          <p:spPr>
            <a:xfrm>
              <a:off x="16174287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8" name="object 14608"/>
            <p:cNvSpPr/>
            <p:nvPr/>
          </p:nvSpPr>
          <p:spPr>
            <a:xfrm>
              <a:off x="16174287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9" name="object 14609"/>
            <p:cNvSpPr/>
            <p:nvPr/>
          </p:nvSpPr>
          <p:spPr>
            <a:xfrm>
              <a:off x="15976255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0" name="object 14610"/>
            <p:cNvSpPr/>
            <p:nvPr/>
          </p:nvSpPr>
          <p:spPr>
            <a:xfrm>
              <a:off x="15976255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1" name="object 14611"/>
            <p:cNvSpPr/>
            <p:nvPr/>
          </p:nvSpPr>
          <p:spPr>
            <a:xfrm>
              <a:off x="15569291" y="2235403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69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2" name="object 14612"/>
            <p:cNvSpPr/>
            <p:nvPr/>
          </p:nvSpPr>
          <p:spPr>
            <a:xfrm>
              <a:off x="16174287" y="2235403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4" h="0">
                  <a:moveTo>
                    <a:pt x="0" y="0"/>
                  </a:moveTo>
                  <a:lnTo>
                    <a:pt x="802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3" name="object 14613"/>
            <p:cNvSpPr/>
            <p:nvPr/>
          </p:nvSpPr>
          <p:spPr>
            <a:xfrm>
              <a:off x="16289144" y="22354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4" name="object 14614"/>
            <p:cNvSpPr/>
            <p:nvPr/>
          </p:nvSpPr>
          <p:spPr>
            <a:xfrm>
              <a:off x="16325782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5" name="object 14615"/>
            <p:cNvSpPr/>
            <p:nvPr/>
          </p:nvSpPr>
          <p:spPr>
            <a:xfrm>
              <a:off x="16289144" y="220074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6" name="object 14616"/>
            <p:cNvSpPr/>
            <p:nvPr/>
          </p:nvSpPr>
          <p:spPr>
            <a:xfrm>
              <a:off x="16174288" y="2200745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4" h="0">
                  <a:moveTo>
                    <a:pt x="80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7" name="object 14617"/>
            <p:cNvSpPr/>
            <p:nvPr/>
          </p:nvSpPr>
          <p:spPr>
            <a:xfrm>
              <a:off x="15879210" y="2200745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 h="0">
                  <a:moveTo>
                    <a:pt x="9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8" name="object 14618"/>
            <p:cNvSpPr/>
            <p:nvPr/>
          </p:nvSpPr>
          <p:spPr>
            <a:xfrm>
              <a:off x="15569285" y="2200745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9" name="object 14619"/>
            <p:cNvSpPr/>
            <p:nvPr/>
          </p:nvSpPr>
          <p:spPr>
            <a:xfrm>
              <a:off x="15976255" y="223540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0" name="object 14620"/>
            <p:cNvSpPr/>
            <p:nvPr/>
          </p:nvSpPr>
          <p:spPr>
            <a:xfrm>
              <a:off x="16055465" y="2235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1" name="object 14621"/>
            <p:cNvSpPr/>
            <p:nvPr/>
          </p:nvSpPr>
          <p:spPr>
            <a:xfrm>
              <a:off x="16075266" y="223540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2" name="object 14622"/>
            <p:cNvSpPr/>
            <p:nvPr/>
          </p:nvSpPr>
          <p:spPr>
            <a:xfrm>
              <a:off x="16114880" y="223540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3" name="object 14623"/>
            <p:cNvSpPr/>
            <p:nvPr/>
          </p:nvSpPr>
          <p:spPr>
            <a:xfrm>
              <a:off x="15976255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4" name="object 14624"/>
            <p:cNvSpPr/>
            <p:nvPr/>
          </p:nvSpPr>
          <p:spPr>
            <a:xfrm>
              <a:off x="15976255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5" name="object 14625"/>
            <p:cNvSpPr/>
            <p:nvPr/>
          </p:nvSpPr>
          <p:spPr>
            <a:xfrm>
              <a:off x="16174287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6" name="object 14626"/>
            <p:cNvSpPr/>
            <p:nvPr/>
          </p:nvSpPr>
          <p:spPr>
            <a:xfrm>
              <a:off x="16174287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7" name="object 14627"/>
            <p:cNvSpPr/>
            <p:nvPr/>
          </p:nvSpPr>
          <p:spPr>
            <a:xfrm>
              <a:off x="11973937" y="2418597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4">
                  <a:moveTo>
                    <a:pt x="34658" y="0"/>
                  </a:moveTo>
                  <a:lnTo>
                    <a:pt x="0" y="0"/>
                  </a:lnTo>
                  <a:lnTo>
                    <a:pt x="0" y="519848"/>
                  </a:lnTo>
                  <a:lnTo>
                    <a:pt x="34658" y="485189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8" name="object 14628"/>
            <p:cNvSpPr/>
            <p:nvPr/>
          </p:nvSpPr>
          <p:spPr>
            <a:xfrm>
              <a:off x="11978887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9" name="object 14629"/>
            <p:cNvSpPr/>
            <p:nvPr/>
          </p:nvSpPr>
          <p:spPr>
            <a:xfrm>
              <a:off x="11973937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0" name="object 14630"/>
            <p:cNvSpPr/>
            <p:nvPr/>
          </p:nvSpPr>
          <p:spPr>
            <a:xfrm>
              <a:off x="11978887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1" name="object 14631"/>
            <p:cNvSpPr/>
            <p:nvPr/>
          </p:nvSpPr>
          <p:spPr>
            <a:xfrm>
              <a:off x="11973937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2" name="object 14632"/>
            <p:cNvSpPr/>
            <p:nvPr/>
          </p:nvSpPr>
          <p:spPr>
            <a:xfrm>
              <a:off x="12008595" y="2418595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w="0" h="485775">
                  <a:moveTo>
                    <a:pt x="0" y="4851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3" name="object 14633"/>
            <p:cNvSpPr/>
            <p:nvPr/>
          </p:nvSpPr>
          <p:spPr>
            <a:xfrm>
              <a:off x="11973937" y="2440382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w="0" h="498475">
                  <a:moveTo>
                    <a:pt x="0" y="0"/>
                  </a:moveTo>
                  <a:lnTo>
                    <a:pt x="0" y="4980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4" name="object 14634"/>
            <p:cNvSpPr/>
            <p:nvPr/>
          </p:nvSpPr>
          <p:spPr>
            <a:xfrm>
              <a:off x="11973937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5" name="object 14635"/>
            <p:cNvSpPr/>
            <p:nvPr/>
          </p:nvSpPr>
          <p:spPr>
            <a:xfrm>
              <a:off x="11978887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6" name="object 14636"/>
            <p:cNvSpPr/>
            <p:nvPr/>
          </p:nvSpPr>
          <p:spPr>
            <a:xfrm>
              <a:off x="11973937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7" name="object 14637"/>
            <p:cNvSpPr/>
            <p:nvPr/>
          </p:nvSpPr>
          <p:spPr>
            <a:xfrm>
              <a:off x="11978887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8" name="object 14638"/>
            <p:cNvSpPr/>
            <p:nvPr/>
          </p:nvSpPr>
          <p:spPr>
            <a:xfrm>
              <a:off x="12383879" y="2418595"/>
              <a:ext cx="34925" cy="485775"/>
            </a:xfrm>
            <a:custGeom>
              <a:avLst/>
              <a:gdLst/>
              <a:ahLst/>
              <a:cxnLst/>
              <a:rect l="l" t="t" r="r" b="b"/>
              <a:pathLst>
                <a:path w="34925" h="485775">
                  <a:moveTo>
                    <a:pt x="0" y="0"/>
                  </a:moveTo>
                  <a:lnTo>
                    <a:pt x="0" y="485189"/>
                  </a:lnTo>
                  <a:lnTo>
                    <a:pt x="34648" y="485189"/>
                  </a:lnTo>
                  <a:lnTo>
                    <a:pt x="34648" y="247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9" name="object 14639"/>
            <p:cNvSpPr/>
            <p:nvPr/>
          </p:nvSpPr>
          <p:spPr>
            <a:xfrm>
              <a:off x="12418527" y="2685948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0" name="object 14640"/>
            <p:cNvSpPr/>
            <p:nvPr/>
          </p:nvSpPr>
          <p:spPr>
            <a:xfrm>
              <a:off x="12418527" y="2443357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1" name="object 14641"/>
            <p:cNvSpPr/>
            <p:nvPr/>
          </p:nvSpPr>
          <p:spPr>
            <a:xfrm>
              <a:off x="12383873" y="2418597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w="0" h="485775">
                  <a:moveTo>
                    <a:pt x="0" y="0"/>
                  </a:moveTo>
                  <a:lnTo>
                    <a:pt x="0" y="4851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2" name="object 14642"/>
            <p:cNvSpPr/>
            <p:nvPr/>
          </p:nvSpPr>
          <p:spPr>
            <a:xfrm>
              <a:off x="11973936" y="2903784"/>
              <a:ext cx="720090" cy="34925"/>
            </a:xfrm>
            <a:custGeom>
              <a:avLst/>
              <a:gdLst/>
              <a:ahLst/>
              <a:cxnLst/>
              <a:rect l="l" t="t" r="r" b="b"/>
              <a:pathLst>
                <a:path w="720090" h="34925">
                  <a:moveTo>
                    <a:pt x="719862" y="0"/>
                  </a:moveTo>
                  <a:lnTo>
                    <a:pt x="34658" y="0"/>
                  </a:lnTo>
                  <a:lnTo>
                    <a:pt x="0" y="34658"/>
                  </a:lnTo>
                  <a:lnTo>
                    <a:pt x="719862" y="34658"/>
                  </a:lnTo>
                  <a:lnTo>
                    <a:pt x="7198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3" name="object 14643"/>
            <p:cNvSpPr/>
            <p:nvPr/>
          </p:nvSpPr>
          <p:spPr>
            <a:xfrm>
              <a:off x="12418529" y="290378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4" name="object 14644"/>
            <p:cNvSpPr/>
            <p:nvPr/>
          </p:nvSpPr>
          <p:spPr>
            <a:xfrm>
              <a:off x="12008596" y="2903784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 h="0">
                  <a:moveTo>
                    <a:pt x="375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5" name="object 14645"/>
            <p:cNvSpPr/>
            <p:nvPr/>
          </p:nvSpPr>
          <p:spPr>
            <a:xfrm>
              <a:off x="11973937" y="2938443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 h="0">
                  <a:moveTo>
                    <a:pt x="0" y="0"/>
                  </a:moveTo>
                  <a:lnTo>
                    <a:pt x="7198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6" name="object 14646"/>
            <p:cNvSpPr/>
            <p:nvPr/>
          </p:nvSpPr>
          <p:spPr>
            <a:xfrm>
              <a:off x="11937302" y="2200750"/>
              <a:ext cx="791210" cy="34925"/>
            </a:xfrm>
            <a:custGeom>
              <a:avLst/>
              <a:gdLst/>
              <a:ahLst/>
              <a:cxnLst/>
              <a:rect l="l" t="t" r="r" b="b"/>
              <a:pathLst>
                <a:path w="791209" h="34925">
                  <a:moveTo>
                    <a:pt x="342595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342595" y="34658"/>
                  </a:lnTo>
                  <a:lnTo>
                    <a:pt x="342595" y="0"/>
                  </a:lnTo>
                  <a:close/>
                </a:path>
                <a:path w="791209" h="34925">
                  <a:moveTo>
                    <a:pt x="573303" y="0"/>
                  </a:moveTo>
                  <a:lnTo>
                    <a:pt x="568553" y="0"/>
                  </a:lnTo>
                  <a:lnTo>
                    <a:pt x="352501" y="0"/>
                  </a:lnTo>
                  <a:lnTo>
                    <a:pt x="352501" y="34658"/>
                  </a:lnTo>
                  <a:lnTo>
                    <a:pt x="573303" y="34658"/>
                  </a:lnTo>
                  <a:lnTo>
                    <a:pt x="573303" y="0"/>
                  </a:lnTo>
                  <a:close/>
                </a:path>
                <a:path w="791209" h="34925">
                  <a:moveTo>
                    <a:pt x="791146" y="0"/>
                  </a:moveTo>
                  <a:lnTo>
                    <a:pt x="756488" y="0"/>
                  </a:lnTo>
                  <a:lnTo>
                    <a:pt x="756488" y="34658"/>
                  </a:lnTo>
                  <a:lnTo>
                    <a:pt x="79114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7" name="object 14647"/>
            <p:cNvSpPr/>
            <p:nvPr/>
          </p:nvSpPr>
          <p:spPr>
            <a:xfrm>
              <a:off x="12510614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8" name="object 14648"/>
            <p:cNvSpPr/>
            <p:nvPr/>
          </p:nvSpPr>
          <p:spPr>
            <a:xfrm>
              <a:off x="12693799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9" name="object 14649"/>
            <p:cNvSpPr/>
            <p:nvPr/>
          </p:nvSpPr>
          <p:spPr>
            <a:xfrm>
              <a:off x="12693799" y="220074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0" name="object 14650"/>
            <p:cNvSpPr/>
            <p:nvPr/>
          </p:nvSpPr>
          <p:spPr>
            <a:xfrm>
              <a:off x="12418525" y="220074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1" name="object 14651"/>
            <p:cNvSpPr/>
            <p:nvPr/>
          </p:nvSpPr>
          <p:spPr>
            <a:xfrm>
              <a:off x="12289813" y="22007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0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2" name="object 14652"/>
            <p:cNvSpPr/>
            <p:nvPr/>
          </p:nvSpPr>
          <p:spPr>
            <a:xfrm>
              <a:off x="11937305" y="2200745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 h="0">
                  <a:moveTo>
                    <a:pt x="342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3" name="object 14653"/>
            <p:cNvSpPr/>
            <p:nvPr/>
          </p:nvSpPr>
          <p:spPr>
            <a:xfrm>
              <a:off x="11937300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4" name="object 14654"/>
            <p:cNvSpPr/>
            <p:nvPr/>
          </p:nvSpPr>
          <p:spPr>
            <a:xfrm>
              <a:off x="11937300" y="22354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 h="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5" name="object 14655"/>
            <p:cNvSpPr/>
            <p:nvPr/>
          </p:nvSpPr>
          <p:spPr>
            <a:xfrm>
              <a:off x="12008595" y="223540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0" y="0"/>
                  </a:moveTo>
                  <a:lnTo>
                    <a:pt x="2713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6" name="object 14656"/>
            <p:cNvSpPr/>
            <p:nvPr/>
          </p:nvSpPr>
          <p:spPr>
            <a:xfrm>
              <a:off x="12289808" y="2235403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 h="0">
                  <a:moveTo>
                    <a:pt x="0" y="0"/>
                  </a:moveTo>
                  <a:lnTo>
                    <a:pt x="1861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7" name="object 14657"/>
            <p:cNvSpPr/>
            <p:nvPr/>
          </p:nvSpPr>
          <p:spPr>
            <a:xfrm>
              <a:off x="12279897" y="2200750"/>
              <a:ext cx="10160" cy="34925"/>
            </a:xfrm>
            <a:custGeom>
              <a:avLst/>
              <a:gdLst/>
              <a:ahLst/>
              <a:cxnLst/>
              <a:rect l="l" t="t" r="r" b="b"/>
              <a:pathLst>
                <a:path w="10159" h="34925">
                  <a:moveTo>
                    <a:pt x="9906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9906" y="34658"/>
                  </a:lnTo>
                  <a:lnTo>
                    <a:pt x="99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58" name="object 14658"/>
            <p:cNvSpPr/>
            <p:nvPr/>
          </p:nvSpPr>
          <p:spPr>
            <a:xfrm>
              <a:off x="12279902" y="22354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9" name="object 14659"/>
            <p:cNvSpPr/>
            <p:nvPr/>
          </p:nvSpPr>
          <p:spPr>
            <a:xfrm>
              <a:off x="12279902" y="22007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0" name="object 14660"/>
            <p:cNvSpPr/>
            <p:nvPr/>
          </p:nvSpPr>
          <p:spPr>
            <a:xfrm>
              <a:off x="12338324" y="22007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1" name="object 14661"/>
            <p:cNvSpPr/>
            <p:nvPr/>
          </p:nvSpPr>
          <p:spPr>
            <a:xfrm>
              <a:off x="12338324" y="223540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2" name="object 14662"/>
            <p:cNvSpPr/>
            <p:nvPr/>
          </p:nvSpPr>
          <p:spPr>
            <a:xfrm>
              <a:off x="12338324" y="22007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3" name="object 14663"/>
            <p:cNvSpPr/>
            <p:nvPr/>
          </p:nvSpPr>
          <p:spPr>
            <a:xfrm>
              <a:off x="12338324" y="220569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4" name="object 14664"/>
            <p:cNvSpPr/>
            <p:nvPr/>
          </p:nvSpPr>
          <p:spPr>
            <a:xfrm>
              <a:off x="12350207" y="22007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5" name="object 14665"/>
            <p:cNvSpPr/>
            <p:nvPr/>
          </p:nvSpPr>
          <p:spPr>
            <a:xfrm>
              <a:off x="12350207" y="220569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666" name="object 1466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506358" y="2086378"/>
              <a:ext cx="187440" cy="149025"/>
            </a:xfrm>
            <a:prstGeom prst="rect">
              <a:avLst/>
            </a:prstGeom>
          </p:spPr>
        </p:pic>
        <p:sp>
          <p:nvSpPr>
            <p:cNvPr id="14667" name="object 14667"/>
            <p:cNvSpPr/>
            <p:nvPr/>
          </p:nvSpPr>
          <p:spPr>
            <a:xfrm>
              <a:off x="11939877" y="2188865"/>
              <a:ext cx="318135" cy="6985"/>
            </a:xfrm>
            <a:custGeom>
              <a:avLst/>
              <a:gdLst/>
              <a:ahLst/>
              <a:cxnLst/>
              <a:rect l="l" t="t" r="r" b="b"/>
              <a:pathLst>
                <a:path w="318134" h="6985">
                  <a:moveTo>
                    <a:pt x="317749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17749" y="6931"/>
                  </a:lnTo>
                  <a:lnTo>
                    <a:pt x="3177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8" name="object 14668"/>
            <p:cNvSpPr/>
            <p:nvPr/>
          </p:nvSpPr>
          <p:spPr>
            <a:xfrm>
              <a:off x="11939875" y="2195794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 h="0">
                  <a:moveTo>
                    <a:pt x="0" y="0"/>
                  </a:moveTo>
                  <a:lnTo>
                    <a:pt x="317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9" name="object 14669"/>
            <p:cNvSpPr/>
            <p:nvPr/>
          </p:nvSpPr>
          <p:spPr>
            <a:xfrm>
              <a:off x="12257627" y="218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0" name="object 14670"/>
            <p:cNvSpPr/>
            <p:nvPr/>
          </p:nvSpPr>
          <p:spPr>
            <a:xfrm>
              <a:off x="11939877" y="2188860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 h="0">
                  <a:moveTo>
                    <a:pt x="317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1" name="object 14671"/>
            <p:cNvSpPr/>
            <p:nvPr/>
          </p:nvSpPr>
          <p:spPr>
            <a:xfrm>
              <a:off x="11939875" y="21888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2" name="object 14672"/>
            <p:cNvSpPr/>
            <p:nvPr/>
          </p:nvSpPr>
          <p:spPr>
            <a:xfrm>
              <a:off x="15527884" y="2209666"/>
              <a:ext cx="1905" cy="274955"/>
            </a:xfrm>
            <a:custGeom>
              <a:avLst/>
              <a:gdLst/>
              <a:ahLst/>
              <a:cxnLst/>
              <a:rect l="l" t="t" r="r" b="b"/>
              <a:pathLst>
                <a:path w="1905" h="274955">
                  <a:moveTo>
                    <a:pt x="1778" y="204774"/>
                  </a:moveTo>
                  <a:lnTo>
                    <a:pt x="0" y="204774"/>
                  </a:lnTo>
                  <a:lnTo>
                    <a:pt x="0" y="274789"/>
                  </a:lnTo>
                  <a:lnTo>
                    <a:pt x="1778" y="274789"/>
                  </a:lnTo>
                  <a:lnTo>
                    <a:pt x="1778" y="204774"/>
                  </a:lnTo>
                  <a:close/>
                </a:path>
                <a:path w="1905" h="274955">
                  <a:moveTo>
                    <a:pt x="1790" y="0"/>
                  </a:moveTo>
                  <a:lnTo>
                    <a:pt x="0" y="1790"/>
                  </a:lnTo>
                  <a:lnTo>
                    <a:pt x="0" y="29908"/>
                  </a:lnTo>
                  <a:lnTo>
                    <a:pt x="1790" y="29908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73" name="object 14673"/>
            <p:cNvSpPr/>
            <p:nvPr/>
          </p:nvSpPr>
          <p:spPr>
            <a:xfrm>
              <a:off x="15527895" y="22395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4" name="object 14674"/>
            <p:cNvSpPr/>
            <p:nvPr/>
          </p:nvSpPr>
          <p:spPr>
            <a:xfrm>
              <a:off x="15527895" y="24144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5" name="object 14675"/>
            <p:cNvSpPr/>
            <p:nvPr/>
          </p:nvSpPr>
          <p:spPr>
            <a:xfrm>
              <a:off x="15527895" y="24844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6" name="object 14676"/>
            <p:cNvSpPr/>
            <p:nvPr/>
          </p:nvSpPr>
          <p:spPr>
            <a:xfrm>
              <a:off x="15529678" y="2416226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66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7" name="object 14677"/>
            <p:cNvSpPr/>
            <p:nvPr/>
          </p:nvSpPr>
          <p:spPr>
            <a:xfrm>
              <a:off x="15529678" y="220966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28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8" name="object 14678"/>
            <p:cNvSpPr/>
            <p:nvPr/>
          </p:nvSpPr>
          <p:spPr>
            <a:xfrm>
              <a:off x="15527895" y="221143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w="0" h="28575">
                  <a:moveTo>
                    <a:pt x="0" y="0"/>
                  </a:moveTo>
                  <a:lnTo>
                    <a:pt x="0" y="28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9" name="object 14679"/>
            <p:cNvSpPr/>
            <p:nvPr/>
          </p:nvSpPr>
          <p:spPr>
            <a:xfrm>
              <a:off x="15527895" y="235501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39">
                  <a:moveTo>
                    <a:pt x="0" y="59422"/>
                  </a:moveTo>
                  <a:lnTo>
                    <a:pt x="0" y="129430"/>
                  </a:lnTo>
                </a:path>
                <a:path w="0" h="12953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0" name="object 14680"/>
            <p:cNvSpPr/>
            <p:nvPr/>
          </p:nvSpPr>
          <p:spPr>
            <a:xfrm>
              <a:off x="15527895" y="2335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1" name="object 14681"/>
            <p:cNvSpPr/>
            <p:nvPr/>
          </p:nvSpPr>
          <p:spPr>
            <a:xfrm>
              <a:off x="15527895" y="22989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2" name="object 14682"/>
            <p:cNvSpPr/>
            <p:nvPr/>
          </p:nvSpPr>
          <p:spPr>
            <a:xfrm>
              <a:off x="15527895" y="2239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3" name="object 14683"/>
            <p:cNvSpPr/>
            <p:nvPr/>
          </p:nvSpPr>
          <p:spPr>
            <a:xfrm>
              <a:off x="15529678" y="235501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4" name="object 14684"/>
            <p:cNvSpPr/>
            <p:nvPr/>
          </p:nvSpPr>
          <p:spPr>
            <a:xfrm>
              <a:off x="15529678" y="2335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5" name="object 14685"/>
            <p:cNvSpPr/>
            <p:nvPr/>
          </p:nvSpPr>
          <p:spPr>
            <a:xfrm>
              <a:off x="15529678" y="22989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6" name="object 14686"/>
            <p:cNvSpPr/>
            <p:nvPr/>
          </p:nvSpPr>
          <p:spPr>
            <a:xfrm>
              <a:off x="15529678" y="2239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7" name="object 14687"/>
            <p:cNvSpPr/>
            <p:nvPr/>
          </p:nvSpPr>
          <p:spPr>
            <a:xfrm>
              <a:off x="15527895" y="24144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8" name="object 14688"/>
            <p:cNvSpPr/>
            <p:nvPr/>
          </p:nvSpPr>
          <p:spPr>
            <a:xfrm>
              <a:off x="15527895" y="22395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9" name="object 14689"/>
            <p:cNvSpPr/>
            <p:nvPr/>
          </p:nvSpPr>
          <p:spPr>
            <a:xfrm>
              <a:off x="15527895" y="2484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0" name="object 14690"/>
            <p:cNvSpPr/>
            <p:nvPr/>
          </p:nvSpPr>
          <p:spPr>
            <a:xfrm>
              <a:off x="15527895" y="25636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1" name="object 14691"/>
            <p:cNvSpPr/>
            <p:nvPr/>
          </p:nvSpPr>
          <p:spPr>
            <a:xfrm>
              <a:off x="15527895" y="25656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2" name="object 14692"/>
            <p:cNvSpPr/>
            <p:nvPr/>
          </p:nvSpPr>
          <p:spPr>
            <a:xfrm>
              <a:off x="15527895" y="24844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3" name="object 14693"/>
            <p:cNvSpPr/>
            <p:nvPr/>
          </p:nvSpPr>
          <p:spPr>
            <a:xfrm>
              <a:off x="14721383" y="2209653"/>
              <a:ext cx="808355" cy="1905"/>
            </a:xfrm>
            <a:custGeom>
              <a:avLst/>
              <a:gdLst/>
              <a:ahLst/>
              <a:cxnLst/>
              <a:rect l="l" t="t" r="r" b="b"/>
              <a:pathLst>
                <a:path w="808355" h="1905">
                  <a:moveTo>
                    <a:pt x="310222" y="12"/>
                  </a:moveTo>
                  <a:lnTo>
                    <a:pt x="0" y="12"/>
                  </a:lnTo>
                  <a:lnTo>
                    <a:pt x="1790" y="1790"/>
                  </a:lnTo>
                  <a:lnTo>
                    <a:pt x="310222" y="1790"/>
                  </a:lnTo>
                  <a:lnTo>
                    <a:pt x="310222" y="12"/>
                  </a:lnTo>
                  <a:close/>
                </a:path>
                <a:path w="808355" h="1905">
                  <a:moveTo>
                    <a:pt x="677100" y="0"/>
                  </a:moveTo>
                  <a:lnTo>
                    <a:pt x="508266" y="0"/>
                  </a:lnTo>
                  <a:lnTo>
                    <a:pt x="508266" y="1778"/>
                  </a:lnTo>
                  <a:lnTo>
                    <a:pt x="677100" y="1778"/>
                  </a:lnTo>
                  <a:lnTo>
                    <a:pt x="677100" y="0"/>
                  </a:lnTo>
                  <a:close/>
                </a:path>
                <a:path w="808355" h="1905">
                  <a:moveTo>
                    <a:pt x="808291" y="12"/>
                  </a:moveTo>
                  <a:lnTo>
                    <a:pt x="712749" y="12"/>
                  </a:lnTo>
                  <a:lnTo>
                    <a:pt x="712749" y="1790"/>
                  </a:lnTo>
                  <a:lnTo>
                    <a:pt x="806500" y="1790"/>
                  </a:lnTo>
                  <a:lnTo>
                    <a:pt x="80829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4" name="object 14694"/>
            <p:cNvSpPr/>
            <p:nvPr/>
          </p:nvSpPr>
          <p:spPr>
            <a:xfrm>
              <a:off x="15031615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5" name="object 14695"/>
            <p:cNvSpPr/>
            <p:nvPr/>
          </p:nvSpPr>
          <p:spPr>
            <a:xfrm>
              <a:off x="15229657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6" name="object 14696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7" name="object 14697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8" name="object 14698"/>
            <p:cNvSpPr/>
            <p:nvPr/>
          </p:nvSpPr>
          <p:spPr>
            <a:xfrm>
              <a:off x="15434131" y="2209657"/>
              <a:ext cx="95885" cy="0"/>
            </a:xfrm>
            <a:custGeom>
              <a:avLst/>
              <a:gdLst/>
              <a:ahLst/>
              <a:cxnLst/>
              <a:rect l="l" t="t" r="r" b="b"/>
              <a:pathLst>
                <a:path w="95884" h="0">
                  <a:moveTo>
                    <a:pt x="955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9" name="object 14699"/>
            <p:cNvSpPr/>
            <p:nvPr/>
          </p:nvSpPr>
          <p:spPr>
            <a:xfrm>
              <a:off x="15229657" y="2209657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0" name="object 14700"/>
            <p:cNvSpPr/>
            <p:nvPr/>
          </p:nvSpPr>
          <p:spPr>
            <a:xfrm>
              <a:off x="14721394" y="2209657"/>
              <a:ext cx="310515" cy="0"/>
            </a:xfrm>
            <a:custGeom>
              <a:avLst/>
              <a:gdLst/>
              <a:ahLst/>
              <a:cxnLst/>
              <a:rect l="l" t="t" r="r" b="b"/>
              <a:pathLst>
                <a:path w="310515" h="0">
                  <a:moveTo>
                    <a:pt x="3102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1" name="object 14701"/>
            <p:cNvSpPr/>
            <p:nvPr/>
          </p:nvSpPr>
          <p:spPr>
            <a:xfrm>
              <a:off x="14723178" y="2211439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 h="0">
                  <a:moveTo>
                    <a:pt x="0" y="0"/>
                  </a:moveTo>
                  <a:lnTo>
                    <a:pt x="3084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2" name="object 14702"/>
            <p:cNvSpPr/>
            <p:nvPr/>
          </p:nvSpPr>
          <p:spPr>
            <a:xfrm>
              <a:off x="15229657" y="2211439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 h="0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3" name="object 14703"/>
            <p:cNvSpPr/>
            <p:nvPr/>
          </p:nvSpPr>
          <p:spPr>
            <a:xfrm>
              <a:off x="15434129" y="2211439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 h="0">
                  <a:moveTo>
                    <a:pt x="0" y="0"/>
                  </a:moveTo>
                  <a:lnTo>
                    <a:pt x="9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4" name="object 14704"/>
            <p:cNvSpPr/>
            <p:nvPr/>
          </p:nvSpPr>
          <p:spPr>
            <a:xfrm>
              <a:off x="15170235" y="22114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5" name="object 14705"/>
            <p:cNvSpPr/>
            <p:nvPr/>
          </p:nvSpPr>
          <p:spPr>
            <a:xfrm>
              <a:off x="15150439" y="2211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6" name="object 14706"/>
            <p:cNvSpPr/>
            <p:nvPr/>
          </p:nvSpPr>
          <p:spPr>
            <a:xfrm>
              <a:off x="15091035" y="221143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7" name="object 14707"/>
            <p:cNvSpPr/>
            <p:nvPr/>
          </p:nvSpPr>
          <p:spPr>
            <a:xfrm>
              <a:off x="15031610" y="22114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8" name="object 14708"/>
            <p:cNvSpPr/>
            <p:nvPr/>
          </p:nvSpPr>
          <p:spPr>
            <a:xfrm>
              <a:off x="15219758" y="22054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9" name="object 14709"/>
            <p:cNvSpPr/>
            <p:nvPr/>
          </p:nvSpPr>
          <p:spPr>
            <a:xfrm>
              <a:off x="15219756" y="22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0" name="object 14710"/>
            <p:cNvSpPr/>
            <p:nvPr/>
          </p:nvSpPr>
          <p:spPr>
            <a:xfrm>
              <a:off x="15219756" y="22114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1" name="object 14711"/>
            <p:cNvSpPr/>
            <p:nvPr/>
          </p:nvSpPr>
          <p:spPr>
            <a:xfrm>
              <a:off x="15229161" y="2205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2" name="object 14712"/>
            <p:cNvSpPr/>
            <p:nvPr/>
          </p:nvSpPr>
          <p:spPr>
            <a:xfrm>
              <a:off x="15219756" y="2211439"/>
              <a:ext cx="89535" cy="3175"/>
            </a:xfrm>
            <a:custGeom>
              <a:avLst/>
              <a:gdLst/>
              <a:ahLst/>
              <a:cxnLst/>
              <a:rect l="l" t="t" r="r" b="b"/>
              <a:pathLst>
                <a:path w="89534" h="3175">
                  <a:moveTo>
                    <a:pt x="0" y="0"/>
                  </a:moveTo>
                  <a:lnTo>
                    <a:pt x="89065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3" name="object 14713"/>
            <p:cNvSpPr/>
            <p:nvPr/>
          </p:nvSpPr>
          <p:spPr>
            <a:xfrm>
              <a:off x="15032112" y="22054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4" name="object 14714"/>
            <p:cNvSpPr/>
            <p:nvPr/>
          </p:nvSpPr>
          <p:spPr>
            <a:xfrm>
              <a:off x="15041515" y="22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5" name="object 14715"/>
            <p:cNvSpPr/>
            <p:nvPr/>
          </p:nvSpPr>
          <p:spPr>
            <a:xfrm>
              <a:off x="15032113" y="22114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6" name="object 14716"/>
            <p:cNvSpPr/>
            <p:nvPr/>
          </p:nvSpPr>
          <p:spPr>
            <a:xfrm>
              <a:off x="15032112" y="2205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7" name="object 14717"/>
            <p:cNvSpPr/>
            <p:nvPr/>
          </p:nvSpPr>
          <p:spPr>
            <a:xfrm>
              <a:off x="14952460" y="2211439"/>
              <a:ext cx="89535" cy="3175"/>
            </a:xfrm>
            <a:custGeom>
              <a:avLst/>
              <a:gdLst/>
              <a:ahLst/>
              <a:cxnLst/>
              <a:rect l="l" t="t" r="r" b="b"/>
              <a:pathLst>
                <a:path w="89534" h="3175">
                  <a:moveTo>
                    <a:pt x="89054" y="0"/>
                  </a:moveTo>
                  <a:lnTo>
                    <a:pt x="0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8" name="object 14718"/>
            <p:cNvSpPr/>
            <p:nvPr/>
          </p:nvSpPr>
          <p:spPr>
            <a:xfrm>
              <a:off x="15130641" y="2211437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183" y="3109"/>
                  </a:moveTo>
                  <a:lnTo>
                    <a:pt x="170308" y="36789"/>
                  </a:lnTo>
                  <a:lnTo>
                    <a:pt x="151025" y="64105"/>
                  </a:lnTo>
                  <a:lnTo>
                    <a:pt x="123055" y="82425"/>
                  </a:lnTo>
                  <a:lnTo>
                    <a:pt x="89117" y="89117"/>
                  </a:lnTo>
                  <a:lnTo>
                    <a:pt x="54426" y="82115"/>
                  </a:lnTo>
                  <a:lnTo>
                    <a:pt x="26099" y="63017"/>
                  </a:lnTo>
                  <a:lnTo>
                    <a:pt x="7002" y="346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9" name="object 14719"/>
            <p:cNvSpPr/>
            <p:nvPr/>
          </p:nvSpPr>
          <p:spPr>
            <a:xfrm>
              <a:off x="14952464" y="2211439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172" y="0"/>
                  </a:moveTo>
                  <a:lnTo>
                    <a:pt x="171168" y="34690"/>
                  </a:lnTo>
                  <a:lnTo>
                    <a:pt x="152068" y="63017"/>
                  </a:lnTo>
                  <a:lnTo>
                    <a:pt x="123741" y="82115"/>
                  </a:lnTo>
                  <a:lnTo>
                    <a:pt x="89054" y="89117"/>
                  </a:lnTo>
                  <a:lnTo>
                    <a:pt x="55126" y="82425"/>
                  </a:lnTo>
                  <a:lnTo>
                    <a:pt x="27156" y="64105"/>
                  </a:lnTo>
                  <a:lnTo>
                    <a:pt x="7871" y="36789"/>
                  </a:lnTo>
                  <a:lnTo>
                    <a:pt x="0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0" name="object 14720"/>
            <p:cNvSpPr/>
            <p:nvPr/>
          </p:nvSpPr>
          <p:spPr>
            <a:xfrm>
              <a:off x="15229657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1" name="object 14721"/>
            <p:cNvSpPr/>
            <p:nvPr/>
          </p:nvSpPr>
          <p:spPr>
            <a:xfrm>
              <a:off x="15031615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2" name="object 14722"/>
            <p:cNvSpPr/>
            <p:nvPr/>
          </p:nvSpPr>
          <p:spPr>
            <a:xfrm>
              <a:off x="15398475" y="2211439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 h="0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3" name="object 14723"/>
            <p:cNvSpPr/>
            <p:nvPr/>
          </p:nvSpPr>
          <p:spPr>
            <a:xfrm>
              <a:off x="15398475" y="220965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 h="0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4" name="object 14724"/>
            <p:cNvSpPr/>
            <p:nvPr/>
          </p:nvSpPr>
          <p:spPr>
            <a:xfrm>
              <a:off x="15398965" y="2209650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5">
                  <a:moveTo>
                    <a:pt x="34658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4658" y="178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5" name="object 14725"/>
            <p:cNvSpPr/>
            <p:nvPr/>
          </p:nvSpPr>
          <p:spPr>
            <a:xfrm>
              <a:off x="15398479" y="2209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6" name="object 14726"/>
            <p:cNvSpPr/>
            <p:nvPr/>
          </p:nvSpPr>
          <p:spPr>
            <a:xfrm>
              <a:off x="15398976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7" name="object 14727"/>
            <p:cNvSpPr/>
            <p:nvPr/>
          </p:nvSpPr>
          <p:spPr>
            <a:xfrm>
              <a:off x="15398473" y="22114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8" name="object 14728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9" name="object 14729"/>
            <p:cNvSpPr/>
            <p:nvPr/>
          </p:nvSpPr>
          <p:spPr>
            <a:xfrm>
              <a:off x="15433626" y="2209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0" name="object 14730"/>
            <p:cNvSpPr/>
            <p:nvPr/>
          </p:nvSpPr>
          <p:spPr>
            <a:xfrm>
              <a:off x="15433633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1" name="object 14731"/>
            <p:cNvSpPr/>
            <p:nvPr/>
          </p:nvSpPr>
          <p:spPr>
            <a:xfrm>
              <a:off x="15433633" y="22114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2" name="object 14732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3" name="object 14733"/>
            <p:cNvSpPr/>
            <p:nvPr/>
          </p:nvSpPr>
          <p:spPr>
            <a:xfrm>
              <a:off x="15433633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4" name="object 14734"/>
            <p:cNvSpPr/>
            <p:nvPr/>
          </p:nvSpPr>
          <p:spPr>
            <a:xfrm>
              <a:off x="15398975" y="22096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5" name="object 14735"/>
            <p:cNvSpPr/>
            <p:nvPr/>
          </p:nvSpPr>
          <p:spPr>
            <a:xfrm>
              <a:off x="15398976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6" name="object 14736"/>
            <p:cNvSpPr/>
            <p:nvPr/>
          </p:nvSpPr>
          <p:spPr>
            <a:xfrm>
              <a:off x="15398976" y="2211439"/>
              <a:ext cx="34925" cy="9525"/>
            </a:xfrm>
            <a:custGeom>
              <a:avLst/>
              <a:gdLst/>
              <a:ahLst/>
              <a:cxnLst/>
              <a:rect l="l" t="t" r="r" b="b"/>
              <a:pathLst>
                <a:path w="34925" h="9525">
                  <a:moveTo>
                    <a:pt x="0" y="0"/>
                  </a:moveTo>
                  <a:lnTo>
                    <a:pt x="34658" y="0"/>
                  </a:lnTo>
                </a:path>
                <a:path w="34925" h="9525">
                  <a:moveTo>
                    <a:pt x="0" y="0"/>
                  </a:moveTo>
                  <a:lnTo>
                    <a:pt x="33464" y="8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7" name="object 14737"/>
            <p:cNvSpPr/>
            <p:nvPr/>
          </p:nvSpPr>
          <p:spPr>
            <a:xfrm>
              <a:off x="15432440" y="2211439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93" y="0"/>
                  </a:moveTo>
                  <a:lnTo>
                    <a:pt x="1193" y="3026"/>
                  </a:lnTo>
                  <a:lnTo>
                    <a:pt x="795" y="6041"/>
                  </a:lnTo>
                  <a:lnTo>
                    <a:pt x="0" y="8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8" name="object 14738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9" name="object 14739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0" name="object 14740"/>
            <p:cNvSpPr/>
            <p:nvPr/>
          </p:nvSpPr>
          <p:spPr>
            <a:xfrm>
              <a:off x="15569295" y="2418597"/>
              <a:ext cx="310515" cy="24765"/>
            </a:xfrm>
            <a:custGeom>
              <a:avLst/>
              <a:gdLst/>
              <a:ahLst/>
              <a:cxnLst/>
              <a:rect l="l" t="t" r="r" b="b"/>
              <a:pathLst>
                <a:path w="310515" h="24764">
                  <a:moveTo>
                    <a:pt x="309917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75258" y="24753"/>
                  </a:lnTo>
                  <a:lnTo>
                    <a:pt x="3099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1" name="object 14741"/>
            <p:cNvSpPr/>
            <p:nvPr/>
          </p:nvSpPr>
          <p:spPr>
            <a:xfrm>
              <a:off x="15569295" y="2418597"/>
              <a:ext cx="310515" cy="0"/>
            </a:xfrm>
            <a:custGeom>
              <a:avLst/>
              <a:gdLst/>
              <a:ahLst/>
              <a:cxnLst/>
              <a:rect l="l" t="t" r="r" b="b"/>
              <a:pathLst>
                <a:path w="310515" h="0">
                  <a:moveTo>
                    <a:pt x="309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2" name="object 14742"/>
            <p:cNvSpPr/>
            <p:nvPr/>
          </p:nvSpPr>
          <p:spPr>
            <a:xfrm>
              <a:off x="15569291" y="244335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3" name="object 14743"/>
            <p:cNvSpPr/>
            <p:nvPr/>
          </p:nvSpPr>
          <p:spPr>
            <a:xfrm>
              <a:off x="12693790" y="1390274"/>
              <a:ext cx="34925" cy="810895"/>
            </a:xfrm>
            <a:custGeom>
              <a:avLst/>
              <a:gdLst/>
              <a:ahLst/>
              <a:cxnLst/>
              <a:rect l="l" t="t" r="r" b="b"/>
              <a:pathLst>
                <a:path w="34925" h="810894">
                  <a:moveTo>
                    <a:pt x="34671" y="28740"/>
                  </a:moveTo>
                  <a:lnTo>
                    <a:pt x="23939" y="0"/>
                  </a:lnTo>
                  <a:lnTo>
                    <a:pt x="0" y="0"/>
                  </a:lnTo>
                  <a:lnTo>
                    <a:pt x="0" y="28740"/>
                  </a:lnTo>
                  <a:lnTo>
                    <a:pt x="0" y="810488"/>
                  </a:lnTo>
                  <a:lnTo>
                    <a:pt x="34671" y="810488"/>
                  </a:lnTo>
                  <a:lnTo>
                    <a:pt x="34671" y="287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4" name="object 14744"/>
            <p:cNvSpPr/>
            <p:nvPr/>
          </p:nvSpPr>
          <p:spPr>
            <a:xfrm>
              <a:off x="12693799" y="13902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5" name="object 14745"/>
            <p:cNvSpPr/>
            <p:nvPr/>
          </p:nvSpPr>
          <p:spPr>
            <a:xfrm>
              <a:off x="12728457" y="1448709"/>
              <a:ext cx="0" cy="752475"/>
            </a:xfrm>
            <a:custGeom>
              <a:avLst/>
              <a:gdLst/>
              <a:ahLst/>
              <a:cxnLst/>
              <a:rect l="l" t="t" r="r" b="b"/>
              <a:pathLst>
                <a:path w="0" h="752475">
                  <a:moveTo>
                    <a:pt x="0" y="7520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6" name="object 14746"/>
            <p:cNvSpPr/>
            <p:nvPr/>
          </p:nvSpPr>
          <p:spPr>
            <a:xfrm>
              <a:off x="12693799" y="141900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19">
                  <a:moveTo>
                    <a:pt x="0" y="0"/>
                  </a:moveTo>
                  <a:lnTo>
                    <a:pt x="0" y="781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7" name="object 14747"/>
            <p:cNvSpPr/>
            <p:nvPr/>
          </p:nvSpPr>
          <p:spPr>
            <a:xfrm>
              <a:off x="12693799" y="220074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8" name="object 14748"/>
            <p:cNvSpPr/>
            <p:nvPr/>
          </p:nvSpPr>
          <p:spPr>
            <a:xfrm>
              <a:off x="12418533" y="2661196"/>
              <a:ext cx="275590" cy="24765"/>
            </a:xfrm>
            <a:custGeom>
              <a:avLst/>
              <a:gdLst/>
              <a:ahLst/>
              <a:cxnLst/>
              <a:rect l="l" t="t" r="r" b="b"/>
              <a:pathLst>
                <a:path w="275590" h="24764">
                  <a:moveTo>
                    <a:pt x="275269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75269" y="24753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9" name="object 14749"/>
            <p:cNvSpPr/>
            <p:nvPr/>
          </p:nvSpPr>
          <p:spPr>
            <a:xfrm>
              <a:off x="12418527" y="2685946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0" name="object 14750"/>
            <p:cNvSpPr/>
            <p:nvPr/>
          </p:nvSpPr>
          <p:spPr>
            <a:xfrm>
              <a:off x="12418529" y="266119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1" name="object 14751"/>
            <p:cNvSpPr/>
            <p:nvPr/>
          </p:nvSpPr>
          <p:spPr>
            <a:xfrm>
              <a:off x="14721383" y="2209653"/>
              <a:ext cx="1905" cy="749935"/>
            </a:xfrm>
            <a:custGeom>
              <a:avLst/>
              <a:gdLst/>
              <a:ahLst/>
              <a:cxnLst/>
              <a:rect l="l" t="t" r="r" b="b"/>
              <a:pathLst>
                <a:path w="1905" h="749935">
                  <a:moveTo>
                    <a:pt x="1790" y="705027"/>
                  </a:moveTo>
                  <a:lnTo>
                    <a:pt x="0" y="705027"/>
                  </a:lnTo>
                  <a:lnTo>
                    <a:pt x="0" y="747598"/>
                  </a:lnTo>
                  <a:lnTo>
                    <a:pt x="1790" y="749388"/>
                  </a:lnTo>
                  <a:lnTo>
                    <a:pt x="1790" y="705027"/>
                  </a:lnTo>
                  <a:close/>
                </a:path>
                <a:path w="1905" h="749935">
                  <a:moveTo>
                    <a:pt x="1790" y="332727"/>
                  </a:moveTo>
                  <a:lnTo>
                    <a:pt x="0" y="332727"/>
                  </a:lnTo>
                  <a:lnTo>
                    <a:pt x="0" y="424319"/>
                  </a:lnTo>
                  <a:lnTo>
                    <a:pt x="1790" y="424319"/>
                  </a:lnTo>
                  <a:lnTo>
                    <a:pt x="1790" y="332727"/>
                  </a:lnTo>
                  <a:close/>
                </a:path>
                <a:path w="1905" h="749935">
                  <a:moveTo>
                    <a:pt x="1790" y="208953"/>
                  </a:moveTo>
                  <a:lnTo>
                    <a:pt x="0" y="208953"/>
                  </a:lnTo>
                  <a:lnTo>
                    <a:pt x="0" y="223812"/>
                  </a:lnTo>
                  <a:lnTo>
                    <a:pt x="1790" y="223812"/>
                  </a:lnTo>
                  <a:lnTo>
                    <a:pt x="1790" y="208953"/>
                  </a:lnTo>
                  <a:close/>
                </a:path>
                <a:path w="1905" h="749935">
                  <a:moveTo>
                    <a:pt x="1790" y="1778"/>
                  </a:moveTo>
                  <a:lnTo>
                    <a:pt x="0" y="0"/>
                  </a:lnTo>
                  <a:lnTo>
                    <a:pt x="0" y="35661"/>
                  </a:lnTo>
                  <a:lnTo>
                    <a:pt x="1790" y="35661"/>
                  </a:lnTo>
                  <a:lnTo>
                    <a:pt x="1790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2" name="object 14752"/>
            <p:cNvSpPr/>
            <p:nvPr/>
          </p:nvSpPr>
          <p:spPr>
            <a:xfrm>
              <a:off x="14721397" y="22453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3" name="object 14753"/>
            <p:cNvSpPr/>
            <p:nvPr/>
          </p:nvSpPr>
          <p:spPr>
            <a:xfrm>
              <a:off x="14721397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4" name="object 14754"/>
            <p:cNvSpPr/>
            <p:nvPr/>
          </p:nvSpPr>
          <p:spPr>
            <a:xfrm>
              <a:off x="14721397" y="26339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5" name="object 14755"/>
            <p:cNvSpPr/>
            <p:nvPr/>
          </p:nvSpPr>
          <p:spPr>
            <a:xfrm>
              <a:off x="14721397" y="29146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6" name="object 14756"/>
            <p:cNvSpPr/>
            <p:nvPr/>
          </p:nvSpPr>
          <p:spPr>
            <a:xfrm>
              <a:off x="14721397" y="24334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7" name="object 14757"/>
            <p:cNvSpPr/>
            <p:nvPr/>
          </p:nvSpPr>
          <p:spPr>
            <a:xfrm>
              <a:off x="14721397" y="25423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8" name="object 14758"/>
            <p:cNvSpPr/>
            <p:nvPr/>
          </p:nvSpPr>
          <p:spPr>
            <a:xfrm>
              <a:off x="14721394" y="220965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4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9" name="object 14759"/>
            <p:cNvSpPr/>
            <p:nvPr/>
          </p:nvSpPr>
          <p:spPr>
            <a:xfrm>
              <a:off x="14721394" y="24185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0" name="object 14760"/>
            <p:cNvSpPr/>
            <p:nvPr/>
          </p:nvSpPr>
          <p:spPr>
            <a:xfrm>
              <a:off x="14721394" y="2542370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898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1" name="object 14761"/>
            <p:cNvSpPr/>
            <p:nvPr/>
          </p:nvSpPr>
          <p:spPr>
            <a:xfrm>
              <a:off x="14721394" y="29164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7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2" name="object 14762"/>
            <p:cNvSpPr/>
            <p:nvPr/>
          </p:nvSpPr>
          <p:spPr>
            <a:xfrm>
              <a:off x="14723178" y="291467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w="0" h="44450">
                  <a:moveTo>
                    <a:pt x="0" y="44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3" name="object 14763"/>
            <p:cNvSpPr/>
            <p:nvPr/>
          </p:nvSpPr>
          <p:spPr>
            <a:xfrm>
              <a:off x="14723178" y="2542373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w="0" h="92075">
                  <a:moveTo>
                    <a:pt x="0" y="91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4" name="object 14764"/>
            <p:cNvSpPr/>
            <p:nvPr/>
          </p:nvSpPr>
          <p:spPr>
            <a:xfrm>
              <a:off x="14723178" y="24185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5" name="object 14765"/>
            <p:cNvSpPr/>
            <p:nvPr/>
          </p:nvSpPr>
          <p:spPr>
            <a:xfrm>
              <a:off x="14723178" y="2211441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6" name="object 14766"/>
            <p:cNvSpPr/>
            <p:nvPr/>
          </p:nvSpPr>
          <p:spPr>
            <a:xfrm>
              <a:off x="14723178" y="235917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7" name="object 14767"/>
            <p:cNvSpPr/>
            <p:nvPr/>
          </p:nvSpPr>
          <p:spPr>
            <a:xfrm>
              <a:off x="14723178" y="2339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8" name="object 14768"/>
            <p:cNvSpPr/>
            <p:nvPr/>
          </p:nvSpPr>
          <p:spPr>
            <a:xfrm>
              <a:off x="14723178" y="230470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9" name="object 14769"/>
            <p:cNvSpPr/>
            <p:nvPr/>
          </p:nvSpPr>
          <p:spPr>
            <a:xfrm>
              <a:off x="14723178" y="224530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0" name="object 14770"/>
            <p:cNvSpPr/>
            <p:nvPr/>
          </p:nvSpPr>
          <p:spPr>
            <a:xfrm>
              <a:off x="14717233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1" name="object 14771"/>
            <p:cNvSpPr/>
            <p:nvPr/>
          </p:nvSpPr>
          <p:spPr>
            <a:xfrm>
              <a:off x="14717233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2" name="object 14772"/>
            <p:cNvSpPr/>
            <p:nvPr/>
          </p:nvSpPr>
          <p:spPr>
            <a:xfrm>
              <a:off x="14723178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3" name="object 14773"/>
            <p:cNvSpPr/>
            <p:nvPr/>
          </p:nvSpPr>
          <p:spPr>
            <a:xfrm>
              <a:off x="14717230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4" name="object 14774"/>
            <p:cNvSpPr/>
            <p:nvPr/>
          </p:nvSpPr>
          <p:spPr>
            <a:xfrm>
              <a:off x="14723178" y="240869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9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5" name="object 14775"/>
            <p:cNvSpPr/>
            <p:nvPr/>
          </p:nvSpPr>
          <p:spPr>
            <a:xfrm>
              <a:off x="14717233" y="22458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6" name="object 14776"/>
            <p:cNvSpPr/>
            <p:nvPr/>
          </p:nvSpPr>
          <p:spPr>
            <a:xfrm>
              <a:off x="14717233" y="22552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7" name="object 14777"/>
            <p:cNvSpPr/>
            <p:nvPr/>
          </p:nvSpPr>
          <p:spPr>
            <a:xfrm>
              <a:off x="14723178" y="22458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8" name="object 14778"/>
            <p:cNvSpPr/>
            <p:nvPr/>
          </p:nvSpPr>
          <p:spPr>
            <a:xfrm>
              <a:off x="14717230" y="22458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9" name="object 14779"/>
            <p:cNvSpPr/>
            <p:nvPr/>
          </p:nvSpPr>
          <p:spPr>
            <a:xfrm>
              <a:off x="14723178" y="2255205"/>
              <a:ext cx="124460" cy="0"/>
            </a:xfrm>
            <a:custGeom>
              <a:avLst/>
              <a:gdLst/>
              <a:ahLst/>
              <a:cxnLst/>
              <a:rect l="l" t="t" r="r" b="b"/>
              <a:pathLst>
                <a:path w="124459" h="0">
                  <a:moveTo>
                    <a:pt x="0" y="0"/>
                  </a:moveTo>
                  <a:lnTo>
                    <a:pt x="1242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0" name="object 14780"/>
            <p:cNvSpPr/>
            <p:nvPr/>
          </p:nvSpPr>
          <p:spPr>
            <a:xfrm>
              <a:off x="14723178" y="2379474"/>
              <a:ext cx="29209" cy="29845"/>
            </a:xfrm>
            <a:custGeom>
              <a:avLst/>
              <a:gdLst/>
              <a:ahLst/>
              <a:cxnLst/>
              <a:rect l="l" t="t" r="r" b="b"/>
              <a:pathLst>
                <a:path w="29209" h="29844">
                  <a:moveTo>
                    <a:pt x="0" y="0"/>
                  </a:moveTo>
                  <a:lnTo>
                    <a:pt x="11371" y="2295"/>
                  </a:lnTo>
                  <a:lnTo>
                    <a:pt x="20657" y="8557"/>
                  </a:lnTo>
                  <a:lnTo>
                    <a:pt x="26918" y="17846"/>
                  </a:lnTo>
                  <a:lnTo>
                    <a:pt x="29213" y="29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1" name="object 14781"/>
            <p:cNvSpPr/>
            <p:nvPr/>
          </p:nvSpPr>
          <p:spPr>
            <a:xfrm>
              <a:off x="14723184" y="2255205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59" h="124460">
                  <a:moveTo>
                    <a:pt x="124257" y="0"/>
                  </a:moveTo>
                  <a:lnTo>
                    <a:pt x="114494" y="48373"/>
                  </a:lnTo>
                  <a:lnTo>
                    <a:pt x="87867" y="87872"/>
                  </a:lnTo>
                  <a:lnTo>
                    <a:pt x="48371" y="114503"/>
                  </a:lnTo>
                  <a:lnTo>
                    <a:pt x="0" y="1242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2" name="object 14782"/>
            <p:cNvSpPr/>
            <p:nvPr/>
          </p:nvSpPr>
          <p:spPr>
            <a:xfrm>
              <a:off x="14721397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3" name="object 14783"/>
            <p:cNvSpPr/>
            <p:nvPr/>
          </p:nvSpPr>
          <p:spPr>
            <a:xfrm>
              <a:off x="14721397" y="22453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4" name="object 14784"/>
            <p:cNvSpPr/>
            <p:nvPr/>
          </p:nvSpPr>
          <p:spPr>
            <a:xfrm>
              <a:off x="14723178" y="285526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5" name="object 14785"/>
            <p:cNvSpPr/>
            <p:nvPr/>
          </p:nvSpPr>
          <p:spPr>
            <a:xfrm>
              <a:off x="14723178" y="2835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6" name="object 14786"/>
            <p:cNvSpPr/>
            <p:nvPr/>
          </p:nvSpPr>
          <p:spPr>
            <a:xfrm>
              <a:off x="14723178" y="27562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7" name="object 14787"/>
            <p:cNvSpPr/>
            <p:nvPr/>
          </p:nvSpPr>
          <p:spPr>
            <a:xfrm>
              <a:off x="14723178" y="2736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8" name="object 14788"/>
            <p:cNvSpPr/>
            <p:nvPr/>
          </p:nvSpPr>
          <p:spPr>
            <a:xfrm>
              <a:off x="14723178" y="269336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4">
                  <a:moveTo>
                    <a:pt x="0" y="23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9" name="object 14789"/>
            <p:cNvSpPr/>
            <p:nvPr/>
          </p:nvSpPr>
          <p:spPr>
            <a:xfrm>
              <a:off x="14723178" y="26339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0" name="object 14790"/>
            <p:cNvSpPr/>
            <p:nvPr/>
          </p:nvSpPr>
          <p:spPr>
            <a:xfrm>
              <a:off x="14721397" y="29146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1" name="object 14791"/>
            <p:cNvSpPr/>
            <p:nvPr/>
          </p:nvSpPr>
          <p:spPr>
            <a:xfrm>
              <a:off x="14721397" y="26339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2" name="object 14792"/>
            <p:cNvSpPr/>
            <p:nvPr/>
          </p:nvSpPr>
          <p:spPr>
            <a:xfrm>
              <a:off x="14723178" y="2433442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w="0" h="109219">
                  <a:moveTo>
                    <a:pt x="0" y="1089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3" name="object 14793"/>
            <p:cNvSpPr/>
            <p:nvPr/>
          </p:nvSpPr>
          <p:spPr>
            <a:xfrm>
              <a:off x="14723178" y="2443353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4" name="object 14794"/>
            <p:cNvSpPr/>
            <p:nvPr/>
          </p:nvSpPr>
          <p:spPr>
            <a:xfrm>
              <a:off x="14715254" y="253247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5" name="object 14795"/>
            <p:cNvSpPr/>
            <p:nvPr/>
          </p:nvSpPr>
          <p:spPr>
            <a:xfrm>
              <a:off x="14715254" y="25324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6" name="object 14796"/>
            <p:cNvSpPr/>
            <p:nvPr/>
          </p:nvSpPr>
          <p:spPr>
            <a:xfrm>
              <a:off x="14723178" y="25324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7" name="object 14797"/>
            <p:cNvSpPr/>
            <p:nvPr/>
          </p:nvSpPr>
          <p:spPr>
            <a:xfrm>
              <a:off x="14715262" y="254187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8" name="object 14798"/>
            <p:cNvSpPr/>
            <p:nvPr/>
          </p:nvSpPr>
          <p:spPr>
            <a:xfrm>
              <a:off x="14723178" y="243394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9" name="object 14799"/>
            <p:cNvSpPr/>
            <p:nvPr/>
          </p:nvSpPr>
          <p:spPr>
            <a:xfrm>
              <a:off x="14715262" y="24433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0" name="object 14800"/>
            <p:cNvSpPr/>
            <p:nvPr/>
          </p:nvSpPr>
          <p:spPr>
            <a:xfrm>
              <a:off x="14715254" y="24339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1" name="object 14801"/>
            <p:cNvSpPr/>
            <p:nvPr/>
          </p:nvSpPr>
          <p:spPr>
            <a:xfrm>
              <a:off x="14715254" y="243394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2" name="object 14802"/>
            <p:cNvSpPr/>
            <p:nvPr/>
          </p:nvSpPr>
          <p:spPr>
            <a:xfrm>
              <a:off x="14723179" y="2443353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4" h="89535">
                  <a:moveTo>
                    <a:pt x="89117" y="0"/>
                  </a:moveTo>
                  <a:lnTo>
                    <a:pt x="82113" y="34686"/>
                  </a:lnTo>
                  <a:lnTo>
                    <a:pt x="63013" y="63013"/>
                  </a:lnTo>
                  <a:lnTo>
                    <a:pt x="34686" y="82113"/>
                  </a:lnTo>
                  <a:lnTo>
                    <a:pt x="0" y="891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3" name="object 14803"/>
            <p:cNvSpPr/>
            <p:nvPr/>
          </p:nvSpPr>
          <p:spPr>
            <a:xfrm>
              <a:off x="14721397" y="25423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4" name="object 14804"/>
            <p:cNvSpPr/>
            <p:nvPr/>
          </p:nvSpPr>
          <p:spPr>
            <a:xfrm>
              <a:off x="14721397" y="24334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5" name="object 14805"/>
            <p:cNvSpPr/>
            <p:nvPr/>
          </p:nvSpPr>
          <p:spPr>
            <a:xfrm>
              <a:off x="14701876" y="2532487"/>
              <a:ext cx="15240" cy="97155"/>
            </a:xfrm>
            <a:custGeom>
              <a:avLst/>
              <a:gdLst/>
              <a:ahLst/>
              <a:cxnLst/>
              <a:rect l="l" t="t" r="r" b="b"/>
              <a:pathLst>
                <a:path w="15240" h="97155">
                  <a:moveTo>
                    <a:pt x="1244" y="81876"/>
                  </a:moveTo>
                  <a:lnTo>
                    <a:pt x="0" y="81876"/>
                  </a:lnTo>
                  <a:lnTo>
                    <a:pt x="1244" y="83108"/>
                  </a:lnTo>
                  <a:lnTo>
                    <a:pt x="1244" y="81876"/>
                  </a:lnTo>
                  <a:close/>
                </a:path>
                <a:path w="15240" h="97155">
                  <a:moveTo>
                    <a:pt x="14859" y="0"/>
                  </a:moveTo>
                  <a:lnTo>
                    <a:pt x="0" y="0"/>
                  </a:lnTo>
                  <a:lnTo>
                    <a:pt x="0" y="1219"/>
                  </a:lnTo>
                  <a:lnTo>
                    <a:pt x="0" y="81864"/>
                  </a:lnTo>
                  <a:lnTo>
                    <a:pt x="1257" y="81864"/>
                  </a:lnTo>
                  <a:lnTo>
                    <a:pt x="1257" y="83108"/>
                  </a:lnTo>
                  <a:lnTo>
                    <a:pt x="2489" y="84353"/>
                  </a:lnTo>
                  <a:lnTo>
                    <a:pt x="3708" y="85572"/>
                  </a:lnTo>
                  <a:lnTo>
                    <a:pt x="9664" y="91528"/>
                  </a:lnTo>
                  <a:lnTo>
                    <a:pt x="11137" y="93014"/>
                  </a:lnTo>
                  <a:lnTo>
                    <a:pt x="11137" y="91528"/>
                  </a:lnTo>
                  <a:lnTo>
                    <a:pt x="11150" y="2463"/>
                  </a:lnTo>
                  <a:lnTo>
                    <a:pt x="11163" y="93014"/>
                  </a:lnTo>
                  <a:lnTo>
                    <a:pt x="12382" y="94246"/>
                  </a:lnTo>
                  <a:lnTo>
                    <a:pt x="13614" y="95478"/>
                  </a:lnTo>
                  <a:lnTo>
                    <a:pt x="14859" y="96735"/>
                  </a:lnTo>
                  <a:lnTo>
                    <a:pt x="14859" y="95491"/>
                  </a:lnTo>
                  <a:lnTo>
                    <a:pt x="14859" y="1231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06" name="object 14806"/>
            <p:cNvSpPr/>
            <p:nvPr/>
          </p:nvSpPr>
          <p:spPr>
            <a:xfrm>
              <a:off x="14701882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7" name="object 14807"/>
            <p:cNvSpPr/>
            <p:nvPr/>
          </p:nvSpPr>
          <p:spPr>
            <a:xfrm>
              <a:off x="147031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8" name="object 14808"/>
            <p:cNvSpPr/>
            <p:nvPr/>
          </p:nvSpPr>
          <p:spPr>
            <a:xfrm>
              <a:off x="14704366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9" name="object 14809"/>
            <p:cNvSpPr/>
            <p:nvPr/>
          </p:nvSpPr>
          <p:spPr>
            <a:xfrm>
              <a:off x="14711542" y="25324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0" name="object 14810"/>
            <p:cNvSpPr/>
            <p:nvPr/>
          </p:nvSpPr>
          <p:spPr>
            <a:xfrm>
              <a:off x="147130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1" name="object 14811"/>
            <p:cNvSpPr/>
            <p:nvPr/>
          </p:nvSpPr>
          <p:spPr>
            <a:xfrm>
              <a:off x="1471426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2" name="object 14812"/>
            <p:cNvSpPr/>
            <p:nvPr/>
          </p:nvSpPr>
          <p:spPr>
            <a:xfrm>
              <a:off x="1470560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3" name="object 14813"/>
            <p:cNvSpPr/>
            <p:nvPr/>
          </p:nvSpPr>
          <p:spPr>
            <a:xfrm>
              <a:off x="14706593" y="2532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4" name="object 14814"/>
            <p:cNvSpPr/>
            <p:nvPr/>
          </p:nvSpPr>
          <p:spPr>
            <a:xfrm>
              <a:off x="14715494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5" name="object 14815"/>
            <p:cNvSpPr/>
            <p:nvPr/>
          </p:nvSpPr>
          <p:spPr>
            <a:xfrm>
              <a:off x="14701892" y="2532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6" name="object 14816"/>
            <p:cNvSpPr/>
            <p:nvPr/>
          </p:nvSpPr>
          <p:spPr>
            <a:xfrm>
              <a:off x="14701882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7" name="object 14817"/>
            <p:cNvSpPr/>
            <p:nvPr/>
          </p:nvSpPr>
          <p:spPr>
            <a:xfrm>
              <a:off x="147031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8" name="object 14818"/>
            <p:cNvSpPr/>
            <p:nvPr/>
          </p:nvSpPr>
          <p:spPr>
            <a:xfrm>
              <a:off x="14704366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9" name="object 14819"/>
            <p:cNvSpPr/>
            <p:nvPr/>
          </p:nvSpPr>
          <p:spPr>
            <a:xfrm>
              <a:off x="1470560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0" name="object 14820"/>
            <p:cNvSpPr/>
            <p:nvPr/>
          </p:nvSpPr>
          <p:spPr>
            <a:xfrm>
              <a:off x="14711542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1" name="object 14821"/>
            <p:cNvSpPr/>
            <p:nvPr/>
          </p:nvSpPr>
          <p:spPr>
            <a:xfrm>
              <a:off x="147130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2" name="object 14822"/>
            <p:cNvSpPr/>
            <p:nvPr/>
          </p:nvSpPr>
          <p:spPr>
            <a:xfrm>
              <a:off x="1471426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3" name="object 14823"/>
            <p:cNvSpPr/>
            <p:nvPr/>
          </p:nvSpPr>
          <p:spPr>
            <a:xfrm>
              <a:off x="14715494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4" name="object 14824"/>
            <p:cNvSpPr/>
            <p:nvPr/>
          </p:nvSpPr>
          <p:spPr>
            <a:xfrm>
              <a:off x="14706593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5" name="object 14825"/>
            <p:cNvSpPr/>
            <p:nvPr/>
          </p:nvSpPr>
          <p:spPr>
            <a:xfrm>
              <a:off x="14701892" y="2533706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4">
                  <a:moveTo>
                    <a:pt x="0" y="0"/>
                  </a:moveTo>
                  <a:lnTo>
                    <a:pt x="0" y="806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6" name="object 14826"/>
            <p:cNvSpPr/>
            <p:nvPr/>
          </p:nvSpPr>
          <p:spPr>
            <a:xfrm>
              <a:off x="14716740" y="2533704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5">
                  <a:moveTo>
                    <a:pt x="0" y="955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7" name="object 14827"/>
            <p:cNvSpPr/>
            <p:nvPr/>
          </p:nvSpPr>
          <p:spPr>
            <a:xfrm>
              <a:off x="14716740" y="244335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8" name="object 14828"/>
            <p:cNvSpPr/>
            <p:nvPr/>
          </p:nvSpPr>
          <p:spPr>
            <a:xfrm>
              <a:off x="14701892" y="244335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9" name="object 14829"/>
            <p:cNvSpPr/>
            <p:nvPr/>
          </p:nvSpPr>
          <p:spPr>
            <a:xfrm>
              <a:off x="14706593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0" name="object 14830"/>
            <p:cNvSpPr/>
            <p:nvPr/>
          </p:nvSpPr>
          <p:spPr>
            <a:xfrm>
              <a:off x="14715494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1" name="object 14831"/>
            <p:cNvSpPr/>
            <p:nvPr/>
          </p:nvSpPr>
          <p:spPr>
            <a:xfrm>
              <a:off x="1471426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2" name="object 14832"/>
            <p:cNvSpPr/>
            <p:nvPr/>
          </p:nvSpPr>
          <p:spPr>
            <a:xfrm>
              <a:off x="147130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3" name="object 14833"/>
            <p:cNvSpPr/>
            <p:nvPr/>
          </p:nvSpPr>
          <p:spPr>
            <a:xfrm>
              <a:off x="14711542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4" name="object 14834"/>
            <p:cNvSpPr/>
            <p:nvPr/>
          </p:nvSpPr>
          <p:spPr>
            <a:xfrm>
              <a:off x="1470560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5" name="object 14835"/>
            <p:cNvSpPr/>
            <p:nvPr/>
          </p:nvSpPr>
          <p:spPr>
            <a:xfrm>
              <a:off x="14704366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6" name="object 14836"/>
            <p:cNvSpPr/>
            <p:nvPr/>
          </p:nvSpPr>
          <p:spPr>
            <a:xfrm>
              <a:off x="147031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7" name="object 14837"/>
            <p:cNvSpPr/>
            <p:nvPr/>
          </p:nvSpPr>
          <p:spPr>
            <a:xfrm>
              <a:off x="14701882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8" name="object 14838"/>
            <p:cNvSpPr/>
            <p:nvPr/>
          </p:nvSpPr>
          <p:spPr>
            <a:xfrm>
              <a:off x="14715494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9" name="object 14839"/>
            <p:cNvSpPr/>
            <p:nvPr/>
          </p:nvSpPr>
          <p:spPr>
            <a:xfrm>
              <a:off x="14706593" y="2532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952" y="0"/>
                  </a:moveTo>
                  <a:lnTo>
                    <a:pt x="0" y="0"/>
                  </a:lnTo>
                </a:path>
                <a:path w="5080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0" name="object 14840"/>
            <p:cNvSpPr/>
            <p:nvPr/>
          </p:nvSpPr>
          <p:spPr>
            <a:xfrm>
              <a:off x="1470560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1" name="object 14841"/>
            <p:cNvSpPr/>
            <p:nvPr/>
          </p:nvSpPr>
          <p:spPr>
            <a:xfrm>
              <a:off x="1471426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2" name="object 14842"/>
            <p:cNvSpPr/>
            <p:nvPr/>
          </p:nvSpPr>
          <p:spPr>
            <a:xfrm>
              <a:off x="147130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3" name="object 14843"/>
            <p:cNvSpPr/>
            <p:nvPr/>
          </p:nvSpPr>
          <p:spPr>
            <a:xfrm>
              <a:off x="14711542" y="25324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4" name="object 14844"/>
            <p:cNvSpPr/>
            <p:nvPr/>
          </p:nvSpPr>
          <p:spPr>
            <a:xfrm>
              <a:off x="14704366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5" name="object 14845"/>
            <p:cNvSpPr/>
            <p:nvPr/>
          </p:nvSpPr>
          <p:spPr>
            <a:xfrm>
              <a:off x="147031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6" name="object 14846"/>
            <p:cNvSpPr/>
            <p:nvPr/>
          </p:nvSpPr>
          <p:spPr>
            <a:xfrm>
              <a:off x="14701882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7" name="object 14847"/>
            <p:cNvSpPr/>
            <p:nvPr/>
          </p:nvSpPr>
          <p:spPr>
            <a:xfrm>
              <a:off x="13241669" y="2539392"/>
              <a:ext cx="1905" cy="82550"/>
            </a:xfrm>
            <a:custGeom>
              <a:avLst/>
              <a:gdLst/>
              <a:ahLst/>
              <a:cxnLst/>
              <a:rect l="l" t="t" r="r" b="b"/>
              <a:pathLst>
                <a:path w="1905" h="82550">
                  <a:moveTo>
                    <a:pt x="1780" y="0"/>
                  </a:moveTo>
                  <a:lnTo>
                    <a:pt x="0" y="0"/>
                  </a:lnTo>
                  <a:lnTo>
                    <a:pt x="0" y="81055"/>
                  </a:lnTo>
                  <a:lnTo>
                    <a:pt x="1780" y="8199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8" name="object 14848"/>
            <p:cNvSpPr/>
            <p:nvPr/>
          </p:nvSpPr>
          <p:spPr>
            <a:xfrm>
              <a:off x="13220573" y="2539409"/>
              <a:ext cx="21590" cy="81280"/>
            </a:xfrm>
            <a:custGeom>
              <a:avLst/>
              <a:gdLst/>
              <a:ahLst/>
              <a:cxnLst/>
              <a:rect l="l" t="t" r="r" b="b"/>
              <a:pathLst>
                <a:path w="21590" h="81280">
                  <a:moveTo>
                    <a:pt x="21082" y="0"/>
                  </a:moveTo>
                  <a:lnTo>
                    <a:pt x="17919" y="0"/>
                  </a:lnTo>
                  <a:lnTo>
                    <a:pt x="0" y="0"/>
                  </a:lnTo>
                  <a:lnTo>
                    <a:pt x="0" y="69938"/>
                  </a:lnTo>
                  <a:lnTo>
                    <a:pt x="4457" y="72275"/>
                  </a:lnTo>
                  <a:lnTo>
                    <a:pt x="17919" y="79362"/>
                  </a:lnTo>
                  <a:lnTo>
                    <a:pt x="21082" y="81038"/>
                  </a:lnTo>
                  <a:lnTo>
                    <a:pt x="21082" y="72275"/>
                  </a:lnTo>
                  <a:lnTo>
                    <a:pt x="2108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9" name="object 14849"/>
            <p:cNvSpPr/>
            <p:nvPr/>
          </p:nvSpPr>
          <p:spPr>
            <a:xfrm>
              <a:off x="13215620" y="2539409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5" h="68580">
                  <a:moveTo>
                    <a:pt x="1778" y="0"/>
                  </a:moveTo>
                  <a:lnTo>
                    <a:pt x="0" y="0"/>
                  </a:lnTo>
                  <a:lnTo>
                    <a:pt x="0" y="67322"/>
                  </a:lnTo>
                  <a:lnTo>
                    <a:pt x="1778" y="67322"/>
                  </a:lnTo>
                  <a:lnTo>
                    <a:pt x="1778" y="0"/>
                  </a:lnTo>
                  <a:close/>
                </a:path>
                <a:path w="1905" h="68580">
                  <a:moveTo>
                    <a:pt x="1790" y="67335"/>
                  </a:moveTo>
                  <a:lnTo>
                    <a:pt x="0" y="67335"/>
                  </a:lnTo>
                  <a:lnTo>
                    <a:pt x="1790" y="68275"/>
                  </a:lnTo>
                  <a:lnTo>
                    <a:pt x="1790" y="673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0" name="object 14850"/>
            <p:cNvSpPr/>
            <p:nvPr/>
          </p:nvSpPr>
          <p:spPr>
            <a:xfrm>
              <a:off x="13217411" y="2539396"/>
              <a:ext cx="3175" cy="70485"/>
            </a:xfrm>
            <a:custGeom>
              <a:avLst/>
              <a:gdLst/>
              <a:ahLst/>
              <a:cxnLst/>
              <a:rect l="l" t="t" r="r" b="b"/>
              <a:pathLst>
                <a:path w="3175" h="70485">
                  <a:moveTo>
                    <a:pt x="3162" y="0"/>
                  </a:moveTo>
                  <a:lnTo>
                    <a:pt x="0" y="0"/>
                  </a:lnTo>
                  <a:lnTo>
                    <a:pt x="0" y="68287"/>
                  </a:lnTo>
                  <a:lnTo>
                    <a:pt x="1600" y="69126"/>
                  </a:lnTo>
                  <a:lnTo>
                    <a:pt x="3162" y="69938"/>
                  </a:lnTo>
                  <a:lnTo>
                    <a:pt x="3162" y="69126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1" name="object 14851"/>
            <p:cNvSpPr/>
            <p:nvPr/>
          </p:nvSpPr>
          <p:spPr>
            <a:xfrm>
              <a:off x="13241670" y="2492856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5" h="36194">
                  <a:moveTo>
                    <a:pt x="1780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1780" y="356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2" name="object 14852"/>
            <p:cNvSpPr/>
            <p:nvPr/>
          </p:nvSpPr>
          <p:spPr>
            <a:xfrm>
              <a:off x="13220561" y="2492863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90" h="36194">
                  <a:moveTo>
                    <a:pt x="21094" y="0"/>
                  </a:moveTo>
                  <a:lnTo>
                    <a:pt x="17932" y="0"/>
                  </a:lnTo>
                  <a:lnTo>
                    <a:pt x="0" y="12"/>
                  </a:lnTo>
                  <a:lnTo>
                    <a:pt x="0" y="35648"/>
                  </a:lnTo>
                  <a:lnTo>
                    <a:pt x="17932" y="35648"/>
                  </a:lnTo>
                  <a:lnTo>
                    <a:pt x="21094" y="35648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3" name="object 14853"/>
            <p:cNvSpPr/>
            <p:nvPr/>
          </p:nvSpPr>
          <p:spPr>
            <a:xfrm>
              <a:off x="13215629" y="2492856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5" h="36194">
                  <a:moveTo>
                    <a:pt x="1780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1780" y="356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4" name="object 14854"/>
            <p:cNvSpPr/>
            <p:nvPr/>
          </p:nvSpPr>
          <p:spPr>
            <a:xfrm>
              <a:off x="13217409" y="2492856"/>
              <a:ext cx="3175" cy="36195"/>
            </a:xfrm>
            <a:custGeom>
              <a:avLst/>
              <a:gdLst/>
              <a:ahLst/>
              <a:cxnLst/>
              <a:rect l="l" t="t" r="r" b="b"/>
              <a:pathLst>
                <a:path w="3175" h="36194">
                  <a:moveTo>
                    <a:pt x="3162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3162" y="35653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5" name="object 14855"/>
            <p:cNvSpPr/>
            <p:nvPr/>
          </p:nvSpPr>
          <p:spPr>
            <a:xfrm>
              <a:off x="13241670" y="246960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80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1780" y="1237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6" name="object 14856"/>
            <p:cNvSpPr/>
            <p:nvPr/>
          </p:nvSpPr>
          <p:spPr>
            <a:xfrm>
              <a:off x="13220561" y="2469609"/>
              <a:ext cx="21590" cy="12700"/>
            </a:xfrm>
            <a:custGeom>
              <a:avLst/>
              <a:gdLst/>
              <a:ahLst/>
              <a:cxnLst/>
              <a:rect l="l" t="t" r="r" b="b"/>
              <a:pathLst>
                <a:path w="21590" h="12700">
                  <a:moveTo>
                    <a:pt x="21094" y="0"/>
                  </a:moveTo>
                  <a:lnTo>
                    <a:pt x="17932" y="0"/>
                  </a:lnTo>
                  <a:lnTo>
                    <a:pt x="0" y="0"/>
                  </a:lnTo>
                  <a:lnTo>
                    <a:pt x="0" y="12369"/>
                  </a:lnTo>
                  <a:lnTo>
                    <a:pt x="17932" y="12369"/>
                  </a:lnTo>
                  <a:lnTo>
                    <a:pt x="21094" y="12369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7" name="object 14857"/>
            <p:cNvSpPr/>
            <p:nvPr/>
          </p:nvSpPr>
          <p:spPr>
            <a:xfrm>
              <a:off x="13215629" y="2469589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80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1780" y="1237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8" name="object 14858"/>
            <p:cNvSpPr/>
            <p:nvPr/>
          </p:nvSpPr>
          <p:spPr>
            <a:xfrm>
              <a:off x="13217409" y="246960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3162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3162" y="12376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9" name="object 14859"/>
            <p:cNvSpPr/>
            <p:nvPr/>
          </p:nvSpPr>
          <p:spPr>
            <a:xfrm>
              <a:off x="13241670" y="244334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780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1780" y="2128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0" name="object 14860"/>
            <p:cNvSpPr/>
            <p:nvPr/>
          </p:nvSpPr>
          <p:spPr>
            <a:xfrm>
              <a:off x="13220561" y="244335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094" y="0"/>
                  </a:moveTo>
                  <a:lnTo>
                    <a:pt x="17932" y="0"/>
                  </a:lnTo>
                  <a:lnTo>
                    <a:pt x="0" y="0"/>
                  </a:lnTo>
                  <a:lnTo>
                    <a:pt x="0" y="21285"/>
                  </a:lnTo>
                  <a:lnTo>
                    <a:pt x="17932" y="21285"/>
                  </a:lnTo>
                  <a:lnTo>
                    <a:pt x="21094" y="21285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1" name="object 14861"/>
            <p:cNvSpPr/>
            <p:nvPr/>
          </p:nvSpPr>
          <p:spPr>
            <a:xfrm>
              <a:off x="13215629" y="2443360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780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1780" y="2128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2" name="object 14862"/>
            <p:cNvSpPr/>
            <p:nvPr/>
          </p:nvSpPr>
          <p:spPr>
            <a:xfrm>
              <a:off x="13217409" y="2443349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3162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3162" y="21287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3" name="object 14863"/>
            <p:cNvSpPr/>
            <p:nvPr/>
          </p:nvSpPr>
          <p:spPr>
            <a:xfrm>
              <a:off x="13215629" y="244335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4" name="object 14864"/>
            <p:cNvSpPr/>
            <p:nvPr/>
          </p:nvSpPr>
          <p:spPr>
            <a:xfrm>
              <a:off x="13215629" y="246959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0"/>
                  </a:moveTo>
                  <a:lnTo>
                    <a:pt x="0" y="1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5" name="object 14865"/>
            <p:cNvSpPr/>
            <p:nvPr/>
          </p:nvSpPr>
          <p:spPr>
            <a:xfrm>
              <a:off x="13215629" y="249286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4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6" name="object 14866"/>
            <p:cNvSpPr/>
            <p:nvPr/>
          </p:nvSpPr>
          <p:spPr>
            <a:xfrm>
              <a:off x="13215629" y="253939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3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7" name="object 14867"/>
            <p:cNvSpPr/>
            <p:nvPr/>
          </p:nvSpPr>
          <p:spPr>
            <a:xfrm>
              <a:off x="13243448" y="253939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819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8" name="object 14868"/>
            <p:cNvSpPr/>
            <p:nvPr/>
          </p:nvSpPr>
          <p:spPr>
            <a:xfrm>
              <a:off x="13243448" y="249286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w="0" h="36194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9" name="object 14869"/>
            <p:cNvSpPr/>
            <p:nvPr/>
          </p:nvSpPr>
          <p:spPr>
            <a:xfrm>
              <a:off x="13243448" y="246959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0" name="object 14870"/>
            <p:cNvSpPr/>
            <p:nvPr/>
          </p:nvSpPr>
          <p:spPr>
            <a:xfrm>
              <a:off x="13243448" y="244335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1" name="object 14871"/>
            <p:cNvSpPr/>
            <p:nvPr/>
          </p:nvSpPr>
          <p:spPr>
            <a:xfrm>
              <a:off x="13241668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2" name="object 14872"/>
            <p:cNvSpPr/>
            <p:nvPr/>
          </p:nvSpPr>
          <p:spPr>
            <a:xfrm>
              <a:off x="13238503" y="24433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3" name="object 14873"/>
            <p:cNvSpPr/>
            <p:nvPr/>
          </p:nvSpPr>
          <p:spPr>
            <a:xfrm>
              <a:off x="13220575" y="244335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4" name="object 14874"/>
            <p:cNvSpPr/>
            <p:nvPr/>
          </p:nvSpPr>
          <p:spPr>
            <a:xfrm>
              <a:off x="13217412" y="24433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5" name="object 14875"/>
            <p:cNvSpPr/>
            <p:nvPr/>
          </p:nvSpPr>
          <p:spPr>
            <a:xfrm>
              <a:off x="13215630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6" name="object 14876"/>
            <p:cNvSpPr/>
            <p:nvPr/>
          </p:nvSpPr>
          <p:spPr>
            <a:xfrm>
              <a:off x="13215620" y="2528512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30">
                  <a:moveTo>
                    <a:pt x="1778" y="0"/>
                  </a:moveTo>
                  <a:lnTo>
                    <a:pt x="0" y="0"/>
                  </a:lnTo>
                  <a:lnTo>
                    <a:pt x="0" y="10896"/>
                  </a:lnTo>
                  <a:lnTo>
                    <a:pt x="1778" y="10896"/>
                  </a:lnTo>
                  <a:lnTo>
                    <a:pt x="1778" y="0"/>
                  </a:lnTo>
                  <a:close/>
                </a:path>
                <a:path w="27940" h="11430">
                  <a:moveTo>
                    <a:pt x="27813" y="0"/>
                  </a:moveTo>
                  <a:lnTo>
                    <a:pt x="26035" y="0"/>
                  </a:lnTo>
                  <a:lnTo>
                    <a:pt x="26035" y="10896"/>
                  </a:lnTo>
                  <a:lnTo>
                    <a:pt x="27813" y="10896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77" name="object 14877"/>
            <p:cNvSpPr/>
            <p:nvPr/>
          </p:nvSpPr>
          <p:spPr>
            <a:xfrm>
              <a:off x="13217398" y="252851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257" y="0"/>
                  </a:moveTo>
                  <a:lnTo>
                    <a:pt x="21094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10896"/>
                  </a:lnTo>
                  <a:lnTo>
                    <a:pt x="3162" y="10896"/>
                  </a:lnTo>
                  <a:lnTo>
                    <a:pt x="21094" y="10896"/>
                  </a:lnTo>
                  <a:lnTo>
                    <a:pt x="24257" y="10896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78" name="object 14878"/>
            <p:cNvSpPr/>
            <p:nvPr/>
          </p:nvSpPr>
          <p:spPr>
            <a:xfrm>
              <a:off x="13215629" y="25285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9" name="object 14879"/>
            <p:cNvSpPr/>
            <p:nvPr/>
          </p:nvSpPr>
          <p:spPr>
            <a:xfrm>
              <a:off x="13243448" y="25285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0" name="object 14880"/>
            <p:cNvSpPr/>
            <p:nvPr/>
          </p:nvSpPr>
          <p:spPr>
            <a:xfrm>
              <a:off x="13215620" y="2481979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30">
                  <a:moveTo>
                    <a:pt x="1778" y="0"/>
                  </a:moveTo>
                  <a:lnTo>
                    <a:pt x="0" y="0"/>
                  </a:lnTo>
                  <a:lnTo>
                    <a:pt x="0" y="10883"/>
                  </a:lnTo>
                  <a:lnTo>
                    <a:pt x="1778" y="10883"/>
                  </a:lnTo>
                  <a:lnTo>
                    <a:pt x="1778" y="0"/>
                  </a:lnTo>
                  <a:close/>
                </a:path>
                <a:path w="27940" h="11430">
                  <a:moveTo>
                    <a:pt x="27813" y="0"/>
                  </a:moveTo>
                  <a:lnTo>
                    <a:pt x="26035" y="0"/>
                  </a:lnTo>
                  <a:lnTo>
                    <a:pt x="26035" y="10883"/>
                  </a:lnTo>
                  <a:lnTo>
                    <a:pt x="27813" y="10883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1" name="object 14881"/>
            <p:cNvSpPr/>
            <p:nvPr/>
          </p:nvSpPr>
          <p:spPr>
            <a:xfrm>
              <a:off x="13217398" y="2481979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257" y="0"/>
                  </a:moveTo>
                  <a:lnTo>
                    <a:pt x="21094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10883"/>
                  </a:lnTo>
                  <a:lnTo>
                    <a:pt x="3162" y="10883"/>
                  </a:lnTo>
                  <a:lnTo>
                    <a:pt x="21094" y="10896"/>
                  </a:lnTo>
                  <a:lnTo>
                    <a:pt x="24257" y="10883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2" name="object 14882"/>
            <p:cNvSpPr/>
            <p:nvPr/>
          </p:nvSpPr>
          <p:spPr>
            <a:xfrm>
              <a:off x="13215629" y="24819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3" name="object 14883"/>
            <p:cNvSpPr/>
            <p:nvPr/>
          </p:nvSpPr>
          <p:spPr>
            <a:xfrm>
              <a:off x="13243448" y="248197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4" name="object 14884"/>
            <p:cNvSpPr/>
            <p:nvPr/>
          </p:nvSpPr>
          <p:spPr>
            <a:xfrm>
              <a:off x="13215620" y="2464644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80">
                  <a:moveTo>
                    <a:pt x="1778" y="0"/>
                  </a:moveTo>
                  <a:lnTo>
                    <a:pt x="0" y="0"/>
                  </a:lnTo>
                  <a:lnTo>
                    <a:pt x="0" y="4953"/>
                  </a:lnTo>
                  <a:lnTo>
                    <a:pt x="1778" y="4953"/>
                  </a:lnTo>
                  <a:lnTo>
                    <a:pt x="1778" y="0"/>
                  </a:lnTo>
                  <a:close/>
                </a:path>
                <a:path w="27940" h="5080">
                  <a:moveTo>
                    <a:pt x="27813" y="0"/>
                  </a:moveTo>
                  <a:lnTo>
                    <a:pt x="26035" y="0"/>
                  </a:lnTo>
                  <a:lnTo>
                    <a:pt x="26035" y="4953"/>
                  </a:lnTo>
                  <a:lnTo>
                    <a:pt x="27813" y="4953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5" name="object 14885"/>
            <p:cNvSpPr/>
            <p:nvPr/>
          </p:nvSpPr>
          <p:spPr>
            <a:xfrm>
              <a:off x="13217398" y="2464644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80">
                  <a:moveTo>
                    <a:pt x="24257" y="0"/>
                  </a:moveTo>
                  <a:lnTo>
                    <a:pt x="21107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4953"/>
                  </a:lnTo>
                  <a:lnTo>
                    <a:pt x="3162" y="4953"/>
                  </a:lnTo>
                  <a:lnTo>
                    <a:pt x="21094" y="4953"/>
                  </a:lnTo>
                  <a:lnTo>
                    <a:pt x="24257" y="4953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6" name="object 14886"/>
            <p:cNvSpPr/>
            <p:nvPr/>
          </p:nvSpPr>
          <p:spPr>
            <a:xfrm>
              <a:off x="13215629" y="24646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7" name="object 14887"/>
            <p:cNvSpPr/>
            <p:nvPr/>
          </p:nvSpPr>
          <p:spPr>
            <a:xfrm>
              <a:off x="13243448" y="2464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8" name="object 14888"/>
            <p:cNvSpPr/>
            <p:nvPr/>
          </p:nvSpPr>
          <p:spPr>
            <a:xfrm>
              <a:off x="12383884" y="2096585"/>
              <a:ext cx="34925" cy="104775"/>
            </a:xfrm>
            <a:custGeom>
              <a:avLst/>
              <a:gdLst/>
              <a:ahLst/>
              <a:cxnLst/>
              <a:rect l="l" t="t" r="r" b="b"/>
              <a:pathLst>
                <a:path w="34925" h="104775">
                  <a:moveTo>
                    <a:pt x="34648" y="0"/>
                  </a:moveTo>
                  <a:lnTo>
                    <a:pt x="0" y="0"/>
                  </a:lnTo>
                  <a:lnTo>
                    <a:pt x="0" y="104164"/>
                  </a:lnTo>
                  <a:lnTo>
                    <a:pt x="34648" y="1041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9" name="object 14889"/>
            <p:cNvSpPr/>
            <p:nvPr/>
          </p:nvSpPr>
          <p:spPr>
            <a:xfrm>
              <a:off x="12418527" y="2096581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w="0" h="104775">
                  <a:moveTo>
                    <a:pt x="0" y="10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0" name="object 14890"/>
            <p:cNvSpPr/>
            <p:nvPr/>
          </p:nvSpPr>
          <p:spPr>
            <a:xfrm>
              <a:off x="12383879" y="209657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1" name="object 14891"/>
            <p:cNvSpPr/>
            <p:nvPr/>
          </p:nvSpPr>
          <p:spPr>
            <a:xfrm>
              <a:off x="12383873" y="2096579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w="0" h="104775">
                  <a:moveTo>
                    <a:pt x="0" y="0"/>
                  </a:moveTo>
                  <a:lnTo>
                    <a:pt x="0" y="10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2" name="object 14892"/>
            <p:cNvSpPr/>
            <p:nvPr/>
          </p:nvSpPr>
          <p:spPr>
            <a:xfrm>
              <a:off x="14644942" y="1627434"/>
              <a:ext cx="1905" cy="628015"/>
            </a:xfrm>
            <a:custGeom>
              <a:avLst/>
              <a:gdLst/>
              <a:ahLst/>
              <a:cxnLst/>
              <a:rect l="l" t="t" r="r" b="b"/>
              <a:pathLst>
                <a:path w="1905" h="628014">
                  <a:moveTo>
                    <a:pt x="1778" y="513905"/>
                  </a:moveTo>
                  <a:lnTo>
                    <a:pt x="0" y="513905"/>
                  </a:lnTo>
                  <a:lnTo>
                    <a:pt x="0" y="627786"/>
                  </a:lnTo>
                  <a:lnTo>
                    <a:pt x="1778" y="627786"/>
                  </a:lnTo>
                  <a:lnTo>
                    <a:pt x="1778" y="513905"/>
                  </a:lnTo>
                  <a:close/>
                </a:path>
                <a:path w="1905" h="628014">
                  <a:moveTo>
                    <a:pt x="1778" y="0"/>
                  </a:moveTo>
                  <a:lnTo>
                    <a:pt x="0" y="0"/>
                  </a:lnTo>
                  <a:lnTo>
                    <a:pt x="0" y="414883"/>
                  </a:lnTo>
                  <a:lnTo>
                    <a:pt x="1778" y="414883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3" name="object 14893"/>
            <p:cNvSpPr/>
            <p:nvPr/>
          </p:nvSpPr>
          <p:spPr>
            <a:xfrm>
              <a:off x="14644951" y="21413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4" name="object 14894"/>
            <p:cNvSpPr/>
            <p:nvPr/>
          </p:nvSpPr>
          <p:spPr>
            <a:xfrm>
              <a:off x="14646731" y="214133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5" name="object 14895"/>
            <p:cNvSpPr/>
            <p:nvPr/>
          </p:nvSpPr>
          <p:spPr>
            <a:xfrm>
              <a:off x="14644951" y="2042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6" name="object 14896"/>
            <p:cNvSpPr/>
            <p:nvPr/>
          </p:nvSpPr>
          <p:spPr>
            <a:xfrm>
              <a:off x="14646731" y="20264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7" name="object 14897"/>
            <p:cNvSpPr/>
            <p:nvPr/>
          </p:nvSpPr>
          <p:spPr>
            <a:xfrm>
              <a:off x="14644950" y="1627426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w="0" h="415289">
                  <a:moveTo>
                    <a:pt x="0" y="0"/>
                  </a:moveTo>
                  <a:lnTo>
                    <a:pt x="0" y="4148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8" name="object 14898"/>
            <p:cNvSpPr/>
            <p:nvPr/>
          </p:nvSpPr>
          <p:spPr>
            <a:xfrm>
              <a:off x="14644950" y="214133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w="0" h="114300">
                  <a:moveTo>
                    <a:pt x="0" y="0"/>
                  </a:moveTo>
                  <a:lnTo>
                    <a:pt x="0" y="1138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9" name="object 14899"/>
            <p:cNvSpPr/>
            <p:nvPr/>
          </p:nvSpPr>
          <p:spPr>
            <a:xfrm>
              <a:off x="14646731" y="214134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w="0" h="112394">
                  <a:moveTo>
                    <a:pt x="0" y="1120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0" name="object 14900"/>
            <p:cNvSpPr/>
            <p:nvPr/>
          </p:nvSpPr>
          <p:spPr>
            <a:xfrm>
              <a:off x="14646731" y="1627429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w="0" h="415289">
                  <a:moveTo>
                    <a:pt x="0" y="4148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1" name="object 14901"/>
            <p:cNvSpPr/>
            <p:nvPr/>
          </p:nvSpPr>
          <p:spPr>
            <a:xfrm>
              <a:off x="14644950" y="2408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2" name="object 14902"/>
            <p:cNvSpPr/>
            <p:nvPr/>
          </p:nvSpPr>
          <p:spPr>
            <a:xfrm>
              <a:off x="14644950" y="22552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3" name="object 14903"/>
            <p:cNvSpPr/>
            <p:nvPr/>
          </p:nvSpPr>
          <p:spPr>
            <a:xfrm>
              <a:off x="1464495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4" name="object 14904"/>
            <p:cNvSpPr/>
            <p:nvPr/>
          </p:nvSpPr>
          <p:spPr>
            <a:xfrm>
              <a:off x="1464495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05" name="object 14905"/>
            <p:cNvSpPr/>
            <p:nvPr/>
          </p:nvSpPr>
          <p:spPr>
            <a:xfrm>
              <a:off x="14644950" y="22552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906" name="object 1490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644950" y="2026472"/>
              <a:ext cx="106749" cy="130705"/>
            </a:xfrm>
            <a:prstGeom prst="rect">
              <a:avLst/>
            </a:prstGeom>
          </p:spPr>
        </p:pic>
        <p:sp>
          <p:nvSpPr>
            <p:cNvPr id="14907" name="object 14907"/>
            <p:cNvSpPr/>
            <p:nvPr/>
          </p:nvSpPr>
          <p:spPr>
            <a:xfrm>
              <a:off x="14646726" y="2253428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7050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70500" y="1780"/>
                  </a:lnTo>
                  <a:lnTo>
                    <a:pt x="705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08" name="object 14908"/>
            <p:cNvSpPr/>
            <p:nvPr/>
          </p:nvSpPr>
          <p:spPr>
            <a:xfrm>
              <a:off x="14646731" y="225520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 h="0">
                  <a:moveTo>
                    <a:pt x="0" y="0"/>
                  </a:moveTo>
                  <a:lnTo>
                    <a:pt x="705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9" name="object 14909"/>
            <p:cNvSpPr/>
            <p:nvPr/>
          </p:nvSpPr>
          <p:spPr>
            <a:xfrm>
              <a:off x="14717233" y="22534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0" name="object 14910"/>
            <p:cNvSpPr/>
            <p:nvPr/>
          </p:nvSpPr>
          <p:spPr>
            <a:xfrm>
              <a:off x="14646733" y="225342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 h="0">
                  <a:moveTo>
                    <a:pt x="70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1" name="object 14911"/>
            <p:cNvSpPr/>
            <p:nvPr/>
          </p:nvSpPr>
          <p:spPr>
            <a:xfrm>
              <a:off x="12762616" y="1627437"/>
              <a:ext cx="3175" cy="278765"/>
            </a:xfrm>
            <a:custGeom>
              <a:avLst/>
              <a:gdLst/>
              <a:ahLst/>
              <a:cxnLst/>
              <a:rect l="l" t="t" r="r" b="b"/>
              <a:pathLst>
                <a:path w="3175" h="278764">
                  <a:moveTo>
                    <a:pt x="2963" y="0"/>
                  </a:moveTo>
                  <a:lnTo>
                    <a:pt x="0" y="0"/>
                  </a:lnTo>
                  <a:lnTo>
                    <a:pt x="0" y="278734"/>
                  </a:lnTo>
                  <a:lnTo>
                    <a:pt x="2963" y="278734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2" name="object 14912"/>
            <p:cNvSpPr/>
            <p:nvPr/>
          </p:nvSpPr>
          <p:spPr>
            <a:xfrm>
              <a:off x="12762617" y="1627426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w="0" h="278764">
                  <a:moveTo>
                    <a:pt x="0" y="0"/>
                  </a:moveTo>
                  <a:lnTo>
                    <a:pt x="0" y="278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3" name="object 14913"/>
            <p:cNvSpPr/>
            <p:nvPr/>
          </p:nvSpPr>
          <p:spPr>
            <a:xfrm>
              <a:off x="12765589" y="1627423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w="0" h="278764">
                  <a:moveTo>
                    <a:pt x="0" y="278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914" name="object 1491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844554" y="2132623"/>
              <a:ext cx="409945" cy="103772"/>
            </a:xfrm>
            <a:prstGeom prst="rect">
              <a:avLst/>
            </a:prstGeom>
          </p:spPr>
        </p:pic>
        <p:sp>
          <p:nvSpPr>
            <p:cNvPr id="14915" name="object 14915"/>
            <p:cNvSpPr/>
            <p:nvPr/>
          </p:nvSpPr>
          <p:spPr>
            <a:xfrm>
              <a:off x="11952654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6" name="object 14916"/>
            <p:cNvSpPr/>
            <p:nvPr/>
          </p:nvSpPr>
          <p:spPr>
            <a:xfrm>
              <a:off x="11952650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7" name="object 14917"/>
            <p:cNvSpPr/>
            <p:nvPr/>
          </p:nvSpPr>
          <p:spPr>
            <a:xfrm>
              <a:off x="11954433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8" name="object 14918"/>
            <p:cNvSpPr/>
            <p:nvPr/>
          </p:nvSpPr>
          <p:spPr>
            <a:xfrm>
              <a:off x="1195265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9" name="object 14919"/>
            <p:cNvSpPr/>
            <p:nvPr/>
          </p:nvSpPr>
          <p:spPr>
            <a:xfrm>
              <a:off x="11995428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69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69" y="55945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0" name="object 14920"/>
            <p:cNvSpPr/>
            <p:nvPr/>
          </p:nvSpPr>
          <p:spPr>
            <a:xfrm>
              <a:off x="11995424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1" name="object 14921"/>
            <p:cNvSpPr/>
            <p:nvPr/>
          </p:nvSpPr>
          <p:spPr>
            <a:xfrm>
              <a:off x="11997206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2" name="object 14922"/>
            <p:cNvSpPr/>
            <p:nvPr/>
          </p:nvSpPr>
          <p:spPr>
            <a:xfrm>
              <a:off x="11995426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3" name="object 14923"/>
            <p:cNvSpPr/>
            <p:nvPr/>
          </p:nvSpPr>
          <p:spPr>
            <a:xfrm>
              <a:off x="11952654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53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4" name="object 14924"/>
            <p:cNvSpPr/>
            <p:nvPr/>
          </p:nvSpPr>
          <p:spPr>
            <a:xfrm>
              <a:off x="11952650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5" name="object 14925"/>
            <p:cNvSpPr/>
            <p:nvPr/>
          </p:nvSpPr>
          <p:spPr>
            <a:xfrm>
              <a:off x="11954430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6" name="object 14926"/>
            <p:cNvSpPr/>
            <p:nvPr/>
          </p:nvSpPr>
          <p:spPr>
            <a:xfrm>
              <a:off x="1236228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7" name="object 14927"/>
            <p:cNvSpPr/>
            <p:nvPr/>
          </p:nvSpPr>
          <p:spPr>
            <a:xfrm>
              <a:off x="12362288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8" name="object 14928"/>
            <p:cNvSpPr/>
            <p:nvPr/>
          </p:nvSpPr>
          <p:spPr>
            <a:xfrm>
              <a:off x="12364070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9" name="object 14929"/>
            <p:cNvSpPr/>
            <p:nvPr/>
          </p:nvSpPr>
          <p:spPr>
            <a:xfrm>
              <a:off x="1236229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0" name="object 14930"/>
            <p:cNvSpPr/>
            <p:nvPr/>
          </p:nvSpPr>
          <p:spPr>
            <a:xfrm>
              <a:off x="12304662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2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01" y="1780"/>
                  </a:lnTo>
                  <a:lnTo>
                    <a:pt x="576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1" name="object 14931"/>
            <p:cNvSpPr/>
            <p:nvPr/>
          </p:nvSpPr>
          <p:spPr>
            <a:xfrm>
              <a:off x="12304659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2" name="object 14932"/>
            <p:cNvSpPr/>
            <p:nvPr/>
          </p:nvSpPr>
          <p:spPr>
            <a:xfrm>
              <a:off x="12306447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3" name="object 14933"/>
            <p:cNvSpPr/>
            <p:nvPr/>
          </p:nvSpPr>
          <p:spPr>
            <a:xfrm>
              <a:off x="12304661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4" name="object 14934"/>
            <p:cNvSpPr/>
            <p:nvPr/>
          </p:nvSpPr>
          <p:spPr>
            <a:xfrm>
              <a:off x="12304659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5" name="object 14935"/>
            <p:cNvSpPr/>
            <p:nvPr/>
          </p:nvSpPr>
          <p:spPr>
            <a:xfrm>
              <a:off x="12306442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6" name="object 14936"/>
            <p:cNvSpPr/>
            <p:nvPr/>
          </p:nvSpPr>
          <p:spPr>
            <a:xfrm>
              <a:off x="1230466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7" name="object 14937"/>
            <p:cNvSpPr/>
            <p:nvPr/>
          </p:nvSpPr>
          <p:spPr>
            <a:xfrm>
              <a:off x="12671520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8" name="object 14938"/>
            <p:cNvSpPr/>
            <p:nvPr/>
          </p:nvSpPr>
          <p:spPr>
            <a:xfrm>
              <a:off x="12671520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9" name="object 14939"/>
            <p:cNvSpPr/>
            <p:nvPr/>
          </p:nvSpPr>
          <p:spPr>
            <a:xfrm>
              <a:off x="12673302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0" name="object 14940"/>
            <p:cNvSpPr/>
            <p:nvPr/>
          </p:nvSpPr>
          <p:spPr>
            <a:xfrm>
              <a:off x="1267152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1" name="object 14941"/>
            <p:cNvSpPr/>
            <p:nvPr/>
          </p:nvSpPr>
          <p:spPr>
            <a:xfrm>
              <a:off x="12714294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2" name="object 14942"/>
            <p:cNvSpPr/>
            <p:nvPr/>
          </p:nvSpPr>
          <p:spPr>
            <a:xfrm>
              <a:off x="1271429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3" name="object 14943"/>
            <p:cNvSpPr/>
            <p:nvPr/>
          </p:nvSpPr>
          <p:spPr>
            <a:xfrm>
              <a:off x="12716079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4" name="object 14944"/>
            <p:cNvSpPr/>
            <p:nvPr/>
          </p:nvSpPr>
          <p:spPr>
            <a:xfrm>
              <a:off x="1271429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5" name="object 14945"/>
            <p:cNvSpPr/>
            <p:nvPr/>
          </p:nvSpPr>
          <p:spPr>
            <a:xfrm>
              <a:off x="12671520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6" name="object 14946"/>
            <p:cNvSpPr/>
            <p:nvPr/>
          </p:nvSpPr>
          <p:spPr>
            <a:xfrm>
              <a:off x="12671520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7" name="object 14947"/>
            <p:cNvSpPr/>
            <p:nvPr/>
          </p:nvSpPr>
          <p:spPr>
            <a:xfrm>
              <a:off x="12673303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8" name="object 14948"/>
            <p:cNvSpPr/>
            <p:nvPr/>
          </p:nvSpPr>
          <p:spPr>
            <a:xfrm>
              <a:off x="13081153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9" name="object 14949"/>
            <p:cNvSpPr/>
            <p:nvPr/>
          </p:nvSpPr>
          <p:spPr>
            <a:xfrm>
              <a:off x="13081157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0" name="object 14950"/>
            <p:cNvSpPr/>
            <p:nvPr/>
          </p:nvSpPr>
          <p:spPr>
            <a:xfrm>
              <a:off x="13082939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1" name="object 14951"/>
            <p:cNvSpPr/>
            <p:nvPr/>
          </p:nvSpPr>
          <p:spPr>
            <a:xfrm>
              <a:off x="1308115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2" name="object 14952"/>
            <p:cNvSpPr/>
            <p:nvPr/>
          </p:nvSpPr>
          <p:spPr>
            <a:xfrm>
              <a:off x="13023527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59422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53" name="object 14953"/>
            <p:cNvSpPr/>
            <p:nvPr/>
          </p:nvSpPr>
          <p:spPr>
            <a:xfrm>
              <a:off x="13023532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4" name="object 14954"/>
            <p:cNvSpPr/>
            <p:nvPr/>
          </p:nvSpPr>
          <p:spPr>
            <a:xfrm>
              <a:off x="13025316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5" name="object 14955"/>
            <p:cNvSpPr/>
            <p:nvPr/>
          </p:nvSpPr>
          <p:spPr>
            <a:xfrm>
              <a:off x="1302352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9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90" y="8137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56" name="object 14956"/>
            <p:cNvSpPr/>
            <p:nvPr/>
          </p:nvSpPr>
          <p:spPr>
            <a:xfrm>
              <a:off x="13023532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7" name="object 14957"/>
            <p:cNvSpPr/>
            <p:nvPr/>
          </p:nvSpPr>
          <p:spPr>
            <a:xfrm>
              <a:off x="13025314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8" name="object 14958"/>
            <p:cNvSpPr/>
            <p:nvPr/>
          </p:nvSpPr>
          <p:spPr>
            <a:xfrm>
              <a:off x="1302353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9" name="object 14959"/>
            <p:cNvSpPr/>
            <p:nvPr/>
          </p:nvSpPr>
          <p:spPr>
            <a:xfrm>
              <a:off x="13390386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9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90" y="5416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0" name="object 14960"/>
            <p:cNvSpPr/>
            <p:nvPr/>
          </p:nvSpPr>
          <p:spPr>
            <a:xfrm>
              <a:off x="13390388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1" name="object 14961"/>
            <p:cNvSpPr/>
            <p:nvPr/>
          </p:nvSpPr>
          <p:spPr>
            <a:xfrm>
              <a:off x="13392179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2" name="object 14962"/>
            <p:cNvSpPr/>
            <p:nvPr/>
          </p:nvSpPr>
          <p:spPr>
            <a:xfrm>
              <a:off x="1339038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3" name="object 14963"/>
            <p:cNvSpPr/>
            <p:nvPr/>
          </p:nvSpPr>
          <p:spPr>
            <a:xfrm>
              <a:off x="13433160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4" name="object 14964"/>
            <p:cNvSpPr/>
            <p:nvPr/>
          </p:nvSpPr>
          <p:spPr>
            <a:xfrm>
              <a:off x="1343316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5" name="object 14965"/>
            <p:cNvSpPr/>
            <p:nvPr/>
          </p:nvSpPr>
          <p:spPr>
            <a:xfrm>
              <a:off x="13434949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6" name="object 14966"/>
            <p:cNvSpPr/>
            <p:nvPr/>
          </p:nvSpPr>
          <p:spPr>
            <a:xfrm>
              <a:off x="1343316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7" name="object 14967"/>
            <p:cNvSpPr/>
            <p:nvPr/>
          </p:nvSpPr>
          <p:spPr>
            <a:xfrm>
              <a:off x="13390386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8" name="object 14968"/>
            <p:cNvSpPr/>
            <p:nvPr/>
          </p:nvSpPr>
          <p:spPr>
            <a:xfrm>
              <a:off x="13390388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9" name="object 14969"/>
            <p:cNvSpPr/>
            <p:nvPr/>
          </p:nvSpPr>
          <p:spPr>
            <a:xfrm>
              <a:off x="13392182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0" name="object 14970"/>
            <p:cNvSpPr/>
            <p:nvPr/>
          </p:nvSpPr>
          <p:spPr>
            <a:xfrm>
              <a:off x="13800029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1" name="object 14971"/>
            <p:cNvSpPr/>
            <p:nvPr/>
          </p:nvSpPr>
          <p:spPr>
            <a:xfrm>
              <a:off x="13800031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2" name="object 14972"/>
            <p:cNvSpPr/>
            <p:nvPr/>
          </p:nvSpPr>
          <p:spPr>
            <a:xfrm>
              <a:off x="13801813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3" name="object 14973"/>
            <p:cNvSpPr/>
            <p:nvPr/>
          </p:nvSpPr>
          <p:spPr>
            <a:xfrm>
              <a:off x="13800033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4" name="object 14974"/>
            <p:cNvSpPr/>
            <p:nvPr/>
          </p:nvSpPr>
          <p:spPr>
            <a:xfrm>
              <a:off x="13742403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2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01" y="1780"/>
                  </a:lnTo>
                  <a:lnTo>
                    <a:pt x="576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5" name="object 14975"/>
            <p:cNvSpPr/>
            <p:nvPr/>
          </p:nvSpPr>
          <p:spPr>
            <a:xfrm>
              <a:off x="13742405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6" name="object 14976"/>
            <p:cNvSpPr/>
            <p:nvPr/>
          </p:nvSpPr>
          <p:spPr>
            <a:xfrm>
              <a:off x="13744179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7" name="object 14977"/>
            <p:cNvSpPr/>
            <p:nvPr/>
          </p:nvSpPr>
          <p:spPr>
            <a:xfrm>
              <a:off x="13742401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8" name="object 14978"/>
            <p:cNvSpPr/>
            <p:nvPr/>
          </p:nvSpPr>
          <p:spPr>
            <a:xfrm>
              <a:off x="13742405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9" name="object 14979"/>
            <p:cNvSpPr/>
            <p:nvPr/>
          </p:nvSpPr>
          <p:spPr>
            <a:xfrm>
              <a:off x="13744187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0" name="object 14980"/>
            <p:cNvSpPr/>
            <p:nvPr/>
          </p:nvSpPr>
          <p:spPr>
            <a:xfrm>
              <a:off x="1374240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1" name="object 14981"/>
            <p:cNvSpPr/>
            <p:nvPr/>
          </p:nvSpPr>
          <p:spPr>
            <a:xfrm>
              <a:off x="14109261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2" name="object 14982"/>
            <p:cNvSpPr/>
            <p:nvPr/>
          </p:nvSpPr>
          <p:spPr>
            <a:xfrm>
              <a:off x="14109261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3" name="object 14983"/>
            <p:cNvSpPr/>
            <p:nvPr/>
          </p:nvSpPr>
          <p:spPr>
            <a:xfrm>
              <a:off x="14111044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4" name="object 14984"/>
            <p:cNvSpPr/>
            <p:nvPr/>
          </p:nvSpPr>
          <p:spPr>
            <a:xfrm>
              <a:off x="1410926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5" name="object 14985"/>
            <p:cNvSpPr/>
            <p:nvPr/>
          </p:nvSpPr>
          <p:spPr>
            <a:xfrm>
              <a:off x="14152035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6" name="object 14986"/>
            <p:cNvSpPr/>
            <p:nvPr/>
          </p:nvSpPr>
          <p:spPr>
            <a:xfrm>
              <a:off x="14152038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7" name="object 14987"/>
            <p:cNvSpPr/>
            <p:nvPr/>
          </p:nvSpPr>
          <p:spPr>
            <a:xfrm>
              <a:off x="14153820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8" name="object 14988"/>
            <p:cNvSpPr/>
            <p:nvPr/>
          </p:nvSpPr>
          <p:spPr>
            <a:xfrm>
              <a:off x="1415204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9" name="object 14989"/>
            <p:cNvSpPr/>
            <p:nvPr/>
          </p:nvSpPr>
          <p:spPr>
            <a:xfrm>
              <a:off x="14109262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0" name="object 14990"/>
            <p:cNvSpPr/>
            <p:nvPr/>
          </p:nvSpPr>
          <p:spPr>
            <a:xfrm>
              <a:off x="14109261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1" name="object 14991"/>
            <p:cNvSpPr/>
            <p:nvPr/>
          </p:nvSpPr>
          <p:spPr>
            <a:xfrm>
              <a:off x="14111044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2" name="object 14992"/>
            <p:cNvSpPr/>
            <p:nvPr/>
          </p:nvSpPr>
          <p:spPr>
            <a:xfrm>
              <a:off x="14518903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3" name="object 14993"/>
            <p:cNvSpPr/>
            <p:nvPr/>
          </p:nvSpPr>
          <p:spPr>
            <a:xfrm>
              <a:off x="14518902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4" name="object 14994"/>
            <p:cNvSpPr/>
            <p:nvPr/>
          </p:nvSpPr>
          <p:spPr>
            <a:xfrm>
              <a:off x="14520685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5" name="object 14995"/>
            <p:cNvSpPr/>
            <p:nvPr/>
          </p:nvSpPr>
          <p:spPr>
            <a:xfrm>
              <a:off x="14518905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6" name="object 14996"/>
            <p:cNvSpPr/>
            <p:nvPr/>
          </p:nvSpPr>
          <p:spPr>
            <a:xfrm>
              <a:off x="14461268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59422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7" name="object 14997"/>
            <p:cNvSpPr/>
            <p:nvPr/>
          </p:nvSpPr>
          <p:spPr>
            <a:xfrm>
              <a:off x="14461270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8" name="object 14998"/>
            <p:cNvSpPr/>
            <p:nvPr/>
          </p:nvSpPr>
          <p:spPr>
            <a:xfrm>
              <a:off x="14463061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9" name="object 14999"/>
            <p:cNvSpPr/>
            <p:nvPr/>
          </p:nvSpPr>
          <p:spPr>
            <a:xfrm>
              <a:off x="1446126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9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90" y="8137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0" name="object 15000"/>
            <p:cNvSpPr/>
            <p:nvPr/>
          </p:nvSpPr>
          <p:spPr>
            <a:xfrm>
              <a:off x="14461270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1" name="object 15001"/>
            <p:cNvSpPr/>
            <p:nvPr/>
          </p:nvSpPr>
          <p:spPr>
            <a:xfrm>
              <a:off x="14463061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2" name="object 15002"/>
            <p:cNvSpPr/>
            <p:nvPr/>
          </p:nvSpPr>
          <p:spPr>
            <a:xfrm>
              <a:off x="1446127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3" name="object 15003"/>
            <p:cNvSpPr/>
            <p:nvPr/>
          </p:nvSpPr>
          <p:spPr>
            <a:xfrm>
              <a:off x="14828135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4" name="object 15004"/>
            <p:cNvSpPr/>
            <p:nvPr/>
          </p:nvSpPr>
          <p:spPr>
            <a:xfrm>
              <a:off x="14828135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5" name="object 15005"/>
            <p:cNvSpPr/>
            <p:nvPr/>
          </p:nvSpPr>
          <p:spPr>
            <a:xfrm>
              <a:off x="14829917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6" name="object 15006"/>
            <p:cNvSpPr/>
            <p:nvPr/>
          </p:nvSpPr>
          <p:spPr>
            <a:xfrm>
              <a:off x="14828137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7" name="object 15007"/>
            <p:cNvSpPr/>
            <p:nvPr/>
          </p:nvSpPr>
          <p:spPr>
            <a:xfrm>
              <a:off x="14870911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8" name="object 15008"/>
            <p:cNvSpPr/>
            <p:nvPr/>
          </p:nvSpPr>
          <p:spPr>
            <a:xfrm>
              <a:off x="14870911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9" name="object 15009"/>
            <p:cNvSpPr/>
            <p:nvPr/>
          </p:nvSpPr>
          <p:spPr>
            <a:xfrm>
              <a:off x="14872694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0" name="object 15010"/>
            <p:cNvSpPr/>
            <p:nvPr/>
          </p:nvSpPr>
          <p:spPr>
            <a:xfrm>
              <a:off x="1487091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1" name="object 15011"/>
            <p:cNvSpPr/>
            <p:nvPr/>
          </p:nvSpPr>
          <p:spPr>
            <a:xfrm>
              <a:off x="14828138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6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2" name="object 15012"/>
            <p:cNvSpPr/>
            <p:nvPr/>
          </p:nvSpPr>
          <p:spPr>
            <a:xfrm>
              <a:off x="14828135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3" name="object 15013"/>
            <p:cNvSpPr/>
            <p:nvPr/>
          </p:nvSpPr>
          <p:spPr>
            <a:xfrm>
              <a:off x="14829918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4" name="object 15014"/>
            <p:cNvSpPr/>
            <p:nvPr/>
          </p:nvSpPr>
          <p:spPr>
            <a:xfrm>
              <a:off x="15237780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5" name="object 15015"/>
            <p:cNvSpPr/>
            <p:nvPr/>
          </p:nvSpPr>
          <p:spPr>
            <a:xfrm>
              <a:off x="15237777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6" name="object 15016"/>
            <p:cNvSpPr/>
            <p:nvPr/>
          </p:nvSpPr>
          <p:spPr>
            <a:xfrm>
              <a:off x="15239558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7" name="object 15017"/>
            <p:cNvSpPr/>
            <p:nvPr/>
          </p:nvSpPr>
          <p:spPr>
            <a:xfrm>
              <a:off x="1523777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8" name="object 15018"/>
            <p:cNvSpPr/>
            <p:nvPr/>
          </p:nvSpPr>
          <p:spPr>
            <a:xfrm>
              <a:off x="15180145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9" name="object 15019"/>
            <p:cNvSpPr/>
            <p:nvPr/>
          </p:nvSpPr>
          <p:spPr>
            <a:xfrm>
              <a:off x="15180143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0" name="object 15020"/>
            <p:cNvSpPr/>
            <p:nvPr/>
          </p:nvSpPr>
          <p:spPr>
            <a:xfrm>
              <a:off x="15181925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1" name="object 15021"/>
            <p:cNvSpPr/>
            <p:nvPr/>
          </p:nvSpPr>
          <p:spPr>
            <a:xfrm>
              <a:off x="15180144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2" name="object 15022"/>
            <p:cNvSpPr/>
            <p:nvPr/>
          </p:nvSpPr>
          <p:spPr>
            <a:xfrm>
              <a:off x="15180143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3" name="object 15023"/>
            <p:cNvSpPr/>
            <p:nvPr/>
          </p:nvSpPr>
          <p:spPr>
            <a:xfrm>
              <a:off x="15181925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4" name="object 15024"/>
            <p:cNvSpPr/>
            <p:nvPr/>
          </p:nvSpPr>
          <p:spPr>
            <a:xfrm>
              <a:off x="15180145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5" name="object 15025"/>
            <p:cNvSpPr/>
            <p:nvPr/>
          </p:nvSpPr>
          <p:spPr>
            <a:xfrm>
              <a:off x="15547002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9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90" y="5416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6" name="object 15026"/>
            <p:cNvSpPr/>
            <p:nvPr/>
          </p:nvSpPr>
          <p:spPr>
            <a:xfrm>
              <a:off x="15547007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7" name="object 15027"/>
            <p:cNvSpPr/>
            <p:nvPr/>
          </p:nvSpPr>
          <p:spPr>
            <a:xfrm>
              <a:off x="15548789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8" name="object 15028"/>
            <p:cNvSpPr/>
            <p:nvPr/>
          </p:nvSpPr>
          <p:spPr>
            <a:xfrm>
              <a:off x="1554700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9" name="object 15029"/>
            <p:cNvSpPr/>
            <p:nvPr/>
          </p:nvSpPr>
          <p:spPr>
            <a:xfrm>
              <a:off x="15589787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0" name="object 15030"/>
            <p:cNvSpPr/>
            <p:nvPr/>
          </p:nvSpPr>
          <p:spPr>
            <a:xfrm>
              <a:off x="1558978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1" name="object 15031"/>
            <p:cNvSpPr/>
            <p:nvPr/>
          </p:nvSpPr>
          <p:spPr>
            <a:xfrm>
              <a:off x="15591567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2" name="object 15032"/>
            <p:cNvSpPr/>
            <p:nvPr/>
          </p:nvSpPr>
          <p:spPr>
            <a:xfrm>
              <a:off x="15589787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3" name="object 15033"/>
            <p:cNvSpPr/>
            <p:nvPr/>
          </p:nvSpPr>
          <p:spPr>
            <a:xfrm>
              <a:off x="15547003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4" name="object 15034"/>
            <p:cNvSpPr/>
            <p:nvPr/>
          </p:nvSpPr>
          <p:spPr>
            <a:xfrm>
              <a:off x="15547007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5" name="object 15035"/>
            <p:cNvSpPr/>
            <p:nvPr/>
          </p:nvSpPr>
          <p:spPr>
            <a:xfrm>
              <a:off x="15548792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6" name="object 15036"/>
            <p:cNvSpPr/>
            <p:nvPr/>
          </p:nvSpPr>
          <p:spPr>
            <a:xfrm>
              <a:off x="15956646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7" name="object 15037"/>
            <p:cNvSpPr/>
            <p:nvPr/>
          </p:nvSpPr>
          <p:spPr>
            <a:xfrm>
              <a:off x="15956648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8" name="object 15038"/>
            <p:cNvSpPr/>
            <p:nvPr/>
          </p:nvSpPr>
          <p:spPr>
            <a:xfrm>
              <a:off x="15958430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9" name="object 15039"/>
            <p:cNvSpPr/>
            <p:nvPr/>
          </p:nvSpPr>
          <p:spPr>
            <a:xfrm>
              <a:off x="1595665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0" name="object 15040"/>
            <p:cNvSpPr/>
            <p:nvPr/>
          </p:nvSpPr>
          <p:spPr>
            <a:xfrm>
              <a:off x="15899021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69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1" name="object 15041"/>
            <p:cNvSpPr/>
            <p:nvPr/>
          </p:nvSpPr>
          <p:spPr>
            <a:xfrm>
              <a:off x="15899015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2" name="object 15042"/>
            <p:cNvSpPr/>
            <p:nvPr/>
          </p:nvSpPr>
          <p:spPr>
            <a:xfrm>
              <a:off x="15900796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3" name="object 15043"/>
            <p:cNvSpPr/>
            <p:nvPr/>
          </p:nvSpPr>
          <p:spPr>
            <a:xfrm>
              <a:off x="15899019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69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69" y="81379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4" name="object 15044"/>
            <p:cNvSpPr/>
            <p:nvPr/>
          </p:nvSpPr>
          <p:spPr>
            <a:xfrm>
              <a:off x="15899015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5" name="object 15045"/>
            <p:cNvSpPr/>
            <p:nvPr/>
          </p:nvSpPr>
          <p:spPr>
            <a:xfrm>
              <a:off x="15900798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6" name="object 15046"/>
            <p:cNvSpPr/>
            <p:nvPr/>
          </p:nvSpPr>
          <p:spPr>
            <a:xfrm>
              <a:off x="1589901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7" name="object 15047"/>
            <p:cNvSpPr/>
            <p:nvPr/>
          </p:nvSpPr>
          <p:spPr>
            <a:xfrm>
              <a:off x="16265878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8" name="object 15048"/>
            <p:cNvSpPr/>
            <p:nvPr/>
          </p:nvSpPr>
          <p:spPr>
            <a:xfrm>
              <a:off x="16265879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9" name="object 15049"/>
            <p:cNvSpPr/>
            <p:nvPr/>
          </p:nvSpPr>
          <p:spPr>
            <a:xfrm>
              <a:off x="16267662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0" name="object 15050"/>
            <p:cNvSpPr/>
            <p:nvPr/>
          </p:nvSpPr>
          <p:spPr>
            <a:xfrm>
              <a:off x="16265883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1" name="object 15051"/>
            <p:cNvSpPr/>
            <p:nvPr/>
          </p:nvSpPr>
          <p:spPr>
            <a:xfrm>
              <a:off x="16308653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2" name="object 15052"/>
            <p:cNvSpPr/>
            <p:nvPr/>
          </p:nvSpPr>
          <p:spPr>
            <a:xfrm>
              <a:off x="16308657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3" name="object 15053"/>
            <p:cNvSpPr/>
            <p:nvPr/>
          </p:nvSpPr>
          <p:spPr>
            <a:xfrm>
              <a:off x="16310440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4" name="object 15054"/>
            <p:cNvSpPr/>
            <p:nvPr/>
          </p:nvSpPr>
          <p:spPr>
            <a:xfrm>
              <a:off x="1630866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5" name="object 15055"/>
            <p:cNvSpPr/>
            <p:nvPr/>
          </p:nvSpPr>
          <p:spPr>
            <a:xfrm>
              <a:off x="16265879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6" name="object 15056"/>
            <p:cNvSpPr/>
            <p:nvPr/>
          </p:nvSpPr>
          <p:spPr>
            <a:xfrm>
              <a:off x="16265879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7" name="object 15057"/>
            <p:cNvSpPr/>
            <p:nvPr/>
          </p:nvSpPr>
          <p:spPr>
            <a:xfrm>
              <a:off x="16267664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8" name="object 15058"/>
            <p:cNvSpPr/>
            <p:nvPr/>
          </p:nvSpPr>
          <p:spPr>
            <a:xfrm>
              <a:off x="11560038" y="83251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9" name="object 15059"/>
            <p:cNvSpPr/>
            <p:nvPr/>
          </p:nvSpPr>
          <p:spPr>
            <a:xfrm>
              <a:off x="11560038" y="8342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0" name="object 15060"/>
            <p:cNvSpPr/>
            <p:nvPr/>
          </p:nvSpPr>
          <p:spPr>
            <a:xfrm>
              <a:off x="11560039" y="83251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1" name="object 15061"/>
            <p:cNvSpPr/>
            <p:nvPr/>
          </p:nvSpPr>
          <p:spPr>
            <a:xfrm>
              <a:off x="11560038" y="832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2" name="object 15062"/>
            <p:cNvSpPr/>
            <p:nvPr/>
          </p:nvSpPr>
          <p:spPr>
            <a:xfrm>
              <a:off x="11614201" y="791533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1778" y="0"/>
                  </a:moveTo>
                  <a:lnTo>
                    <a:pt x="0" y="0"/>
                  </a:lnTo>
                  <a:lnTo>
                    <a:pt x="0" y="40995"/>
                  </a:lnTo>
                  <a:lnTo>
                    <a:pt x="1778" y="42773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3" name="object 15063"/>
            <p:cNvSpPr/>
            <p:nvPr/>
          </p:nvSpPr>
          <p:spPr>
            <a:xfrm>
              <a:off x="11615987" y="791521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4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4" name="object 15064"/>
            <p:cNvSpPr/>
            <p:nvPr/>
          </p:nvSpPr>
          <p:spPr>
            <a:xfrm>
              <a:off x="11614207" y="7915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5" name="object 15065"/>
            <p:cNvSpPr/>
            <p:nvPr/>
          </p:nvSpPr>
          <p:spPr>
            <a:xfrm>
              <a:off x="11614205" y="791517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6" name="object 15066"/>
            <p:cNvSpPr/>
            <p:nvPr/>
          </p:nvSpPr>
          <p:spPr>
            <a:xfrm>
              <a:off x="11560038" y="113382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7" name="object 15067"/>
            <p:cNvSpPr/>
            <p:nvPr/>
          </p:nvSpPr>
          <p:spPr>
            <a:xfrm>
              <a:off x="11560038" y="113560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8" name="object 15068"/>
            <p:cNvSpPr/>
            <p:nvPr/>
          </p:nvSpPr>
          <p:spPr>
            <a:xfrm>
              <a:off x="11560045" y="11338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9" name="object 15069"/>
            <p:cNvSpPr/>
            <p:nvPr/>
          </p:nvSpPr>
          <p:spPr>
            <a:xfrm>
              <a:off x="11560038" y="1133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0" name="object 15070"/>
            <p:cNvSpPr/>
            <p:nvPr/>
          </p:nvSpPr>
          <p:spPr>
            <a:xfrm>
              <a:off x="11641432" y="1133825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90">
                  <a:moveTo>
                    <a:pt x="1780" y="0"/>
                  </a:moveTo>
                  <a:lnTo>
                    <a:pt x="0" y="1780"/>
                  </a:lnTo>
                  <a:lnTo>
                    <a:pt x="0" y="5763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1" name="object 15071"/>
            <p:cNvSpPr/>
            <p:nvPr/>
          </p:nvSpPr>
          <p:spPr>
            <a:xfrm>
              <a:off x="11643215" y="11338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2" name="object 15072"/>
            <p:cNvSpPr/>
            <p:nvPr/>
          </p:nvSpPr>
          <p:spPr>
            <a:xfrm>
              <a:off x="11641432" y="113560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80">
                  <a:moveTo>
                    <a:pt x="0" y="0"/>
                  </a:moveTo>
                  <a:lnTo>
                    <a:pt x="0" y="558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3" name="object 15073"/>
            <p:cNvSpPr/>
            <p:nvPr/>
          </p:nvSpPr>
          <p:spPr>
            <a:xfrm>
              <a:off x="11560038" y="1191460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4" name="object 15074"/>
            <p:cNvSpPr/>
            <p:nvPr/>
          </p:nvSpPr>
          <p:spPr>
            <a:xfrm>
              <a:off x="11560038" y="11932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5" name="object 15075"/>
            <p:cNvSpPr/>
            <p:nvPr/>
          </p:nvSpPr>
          <p:spPr>
            <a:xfrm>
              <a:off x="11560041" y="119145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6" name="object 15076"/>
            <p:cNvSpPr/>
            <p:nvPr/>
          </p:nvSpPr>
          <p:spPr>
            <a:xfrm>
              <a:off x="11560038" y="11914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7" name="object 15077"/>
            <p:cNvSpPr/>
            <p:nvPr/>
          </p:nvSpPr>
          <p:spPr>
            <a:xfrm>
              <a:off x="11560038" y="153554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8" name="object 15078"/>
            <p:cNvSpPr/>
            <p:nvPr/>
          </p:nvSpPr>
          <p:spPr>
            <a:xfrm>
              <a:off x="11560038" y="15373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9" name="object 15079"/>
            <p:cNvSpPr/>
            <p:nvPr/>
          </p:nvSpPr>
          <p:spPr>
            <a:xfrm>
              <a:off x="11560039" y="15355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0" name="object 15080"/>
            <p:cNvSpPr/>
            <p:nvPr/>
          </p:nvSpPr>
          <p:spPr>
            <a:xfrm>
              <a:off x="11560038" y="15355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1" name="object 15081"/>
            <p:cNvSpPr/>
            <p:nvPr/>
          </p:nvSpPr>
          <p:spPr>
            <a:xfrm>
              <a:off x="11560038" y="149276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416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2" name="object 15082"/>
            <p:cNvSpPr/>
            <p:nvPr/>
          </p:nvSpPr>
          <p:spPr>
            <a:xfrm>
              <a:off x="11560038" y="149454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3" name="object 15083"/>
            <p:cNvSpPr/>
            <p:nvPr/>
          </p:nvSpPr>
          <p:spPr>
            <a:xfrm>
              <a:off x="11560031" y="14927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4" name="object 15084"/>
            <p:cNvSpPr/>
            <p:nvPr/>
          </p:nvSpPr>
          <p:spPr>
            <a:xfrm>
              <a:off x="11560038" y="14927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5" name="object 15085"/>
            <p:cNvSpPr/>
            <p:nvPr/>
          </p:nvSpPr>
          <p:spPr>
            <a:xfrm>
              <a:off x="11614207" y="1492768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4" h="45084">
                  <a:moveTo>
                    <a:pt x="1780" y="0"/>
                  </a:moveTo>
                  <a:lnTo>
                    <a:pt x="0" y="1780"/>
                  </a:lnTo>
                  <a:lnTo>
                    <a:pt x="0" y="42773"/>
                  </a:lnTo>
                  <a:lnTo>
                    <a:pt x="1780" y="445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6" name="object 15086"/>
            <p:cNvSpPr/>
            <p:nvPr/>
          </p:nvSpPr>
          <p:spPr>
            <a:xfrm>
              <a:off x="11615987" y="149276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7" name="object 15087"/>
            <p:cNvSpPr/>
            <p:nvPr/>
          </p:nvSpPr>
          <p:spPr>
            <a:xfrm>
              <a:off x="11614205" y="149454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8" name="object 15088"/>
            <p:cNvSpPr/>
            <p:nvPr/>
          </p:nvSpPr>
          <p:spPr>
            <a:xfrm>
              <a:off x="11560038" y="183684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90"/>
                  </a:lnTo>
                  <a:lnTo>
                    <a:pt x="81390" y="179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9" name="object 15089"/>
            <p:cNvSpPr/>
            <p:nvPr/>
          </p:nvSpPr>
          <p:spPr>
            <a:xfrm>
              <a:off x="11560038" y="18386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0" name="object 15090"/>
            <p:cNvSpPr/>
            <p:nvPr/>
          </p:nvSpPr>
          <p:spPr>
            <a:xfrm>
              <a:off x="11560045" y="1836851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1" name="object 15091"/>
            <p:cNvSpPr/>
            <p:nvPr/>
          </p:nvSpPr>
          <p:spPr>
            <a:xfrm>
              <a:off x="11560038" y="18368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2" name="object 15092"/>
            <p:cNvSpPr/>
            <p:nvPr/>
          </p:nvSpPr>
          <p:spPr>
            <a:xfrm>
              <a:off x="11641432" y="1836859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3" name="object 15093"/>
            <p:cNvSpPr/>
            <p:nvPr/>
          </p:nvSpPr>
          <p:spPr>
            <a:xfrm>
              <a:off x="11643215" y="183685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4" name="object 15094"/>
            <p:cNvSpPr/>
            <p:nvPr/>
          </p:nvSpPr>
          <p:spPr>
            <a:xfrm>
              <a:off x="11641432" y="183863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80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5" name="object 15095"/>
            <p:cNvSpPr/>
            <p:nvPr/>
          </p:nvSpPr>
          <p:spPr>
            <a:xfrm>
              <a:off x="11560038" y="189448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6" name="object 15096"/>
            <p:cNvSpPr/>
            <p:nvPr/>
          </p:nvSpPr>
          <p:spPr>
            <a:xfrm>
              <a:off x="11560038" y="189626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7" name="object 15097"/>
            <p:cNvSpPr/>
            <p:nvPr/>
          </p:nvSpPr>
          <p:spPr>
            <a:xfrm>
              <a:off x="11560041" y="189448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8" name="object 15098"/>
            <p:cNvSpPr/>
            <p:nvPr/>
          </p:nvSpPr>
          <p:spPr>
            <a:xfrm>
              <a:off x="11560038" y="18944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9" name="object 15099"/>
            <p:cNvSpPr/>
            <p:nvPr/>
          </p:nvSpPr>
          <p:spPr>
            <a:xfrm>
              <a:off x="11560038" y="3242926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0" name="object 15100"/>
            <p:cNvSpPr/>
            <p:nvPr/>
          </p:nvSpPr>
          <p:spPr>
            <a:xfrm>
              <a:off x="11560038" y="324470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1" name="object 15101"/>
            <p:cNvSpPr/>
            <p:nvPr/>
          </p:nvSpPr>
          <p:spPr>
            <a:xfrm>
              <a:off x="11560045" y="32429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2" name="object 15102"/>
            <p:cNvSpPr/>
            <p:nvPr/>
          </p:nvSpPr>
          <p:spPr>
            <a:xfrm>
              <a:off x="11560038" y="32429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3" name="object 15103"/>
            <p:cNvSpPr/>
            <p:nvPr/>
          </p:nvSpPr>
          <p:spPr>
            <a:xfrm>
              <a:off x="11641432" y="3242927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0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4" name="object 15104"/>
            <p:cNvSpPr/>
            <p:nvPr/>
          </p:nvSpPr>
          <p:spPr>
            <a:xfrm>
              <a:off x="11643215" y="324292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5" name="object 15105"/>
            <p:cNvSpPr/>
            <p:nvPr/>
          </p:nvSpPr>
          <p:spPr>
            <a:xfrm>
              <a:off x="11641432" y="324470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6" name="object 15106"/>
            <p:cNvSpPr/>
            <p:nvPr/>
          </p:nvSpPr>
          <p:spPr>
            <a:xfrm>
              <a:off x="11560038" y="3300552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4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7" name="object 15107"/>
            <p:cNvSpPr/>
            <p:nvPr/>
          </p:nvSpPr>
          <p:spPr>
            <a:xfrm>
              <a:off x="11560038" y="33023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 h="0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8" name="object 15108"/>
            <p:cNvSpPr/>
            <p:nvPr/>
          </p:nvSpPr>
          <p:spPr>
            <a:xfrm>
              <a:off x="11560041" y="330055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 h="0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9" name="object 15109"/>
            <p:cNvSpPr/>
            <p:nvPr/>
          </p:nvSpPr>
          <p:spPr>
            <a:xfrm>
              <a:off x="11560038" y="33005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0" name="object 15110"/>
            <p:cNvSpPr/>
            <p:nvPr/>
          </p:nvSpPr>
          <p:spPr>
            <a:xfrm>
              <a:off x="11614207" y="36446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78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1" name="object 15111"/>
            <p:cNvSpPr/>
            <p:nvPr/>
          </p:nvSpPr>
          <p:spPr>
            <a:xfrm>
              <a:off x="11614205" y="36446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2" name="object 15112"/>
            <p:cNvSpPr/>
            <p:nvPr/>
          </p:nvSpPr>
          <p:spPr>
            <a:xfrm>
              <a:off x="11614207" y="36464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3" name="object 15113"/>
            <p:cNvSpPr/>
            <p:nvPr/>
          </p:nvSpPr>
          <p:spPr>
            <a:xfrm>
              <a:off x="11560035" y="3601878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43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55943" y="1778"/>
                  </a:lnTo>
                  <a:lnTo>
                    <a:pt x="559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4" name="object 15114"/>
            <p:cNvSpPr/>
            <p:nvPr/>
          </p:nvSpPr>
          <p:spPr>
            <a:xfrm>
              <a:off x="11560038" y="360364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5" name="object 15115"/>
            <p:cNvSpPr/>
            <p:nvPr/>
          </p:nvSpPr>
          <p:spPr>
            <a:xfrm>
              <a:off x="11615987" y="3601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6" name="object 15116"/>
            <p:cNvSpPr/>
            <p:nvPr/>
          </p:nvSpPr>
          <p:spPr>
            <a:xfrm>
              <a:off x="11560031" y="36018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7" name="object 15117"/>
            <p:cNvSpPr/>
            <p:nvPr/>
          </p:nvSpPr>
          <p:spPr>
            <a:xfrm>
              <a:off x="11560038" y="36018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8" name="object 15118"/>
            <p:cNvSpPr/>
            <p:nvPr/>
          </p:nvSpPr>
          <p:spPr>
            <a:xfrm>
              <a:off x="11614207" y="3603650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79">
                  <a:moveTo>
                    <a:pt x="1780" y="0"/>
                  </a:moveTo>
                  <a:lnTo>
                    <a:pt x="0" y="0"/>
                  </a:lnTo>
                  <a:lnTo>
                    <a:pt x="0" y="40993"/>
                  </a:lnTo>
                  <a:lnTo>
                    <a:pt x="1780" y="4277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9" name="object 15119"/>
            <p:cNvSpPr/>
            <p:nvPr/>
          </p:nvSpPr>
          <p:spPr>
            <a:xfrm>
              <a:off x="11615987" y="360365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0" name="object 15120"/>
            <p:cNvSpPr/>
            <p:nvPr/>
          </p:nvSpPr>
          <p:spPr>
            <a:xfrm>
              <a:off x="11614205" y="36036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1" name="object 15121"/>
            <p:cNvSpPr/>
            <p:nvPr/>
          </p:nvSpPr>
          <p:spPr>
            <a:xfrm>
              <a:off x="11952654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2" name="object 15122"/>
            <p:cNvSpPr/>
            <p:nvPr/>
          </p:nvSpPr>
          <p:spPr>
            <a:xfrm>
              <a:off x="11954433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3" name="object 15123"/>
            <p:cNvSpPr/>
            <p:nvPr/>
          </p:nvSpPr>
          <p:spPr>
            <a:xfrm>
              <a:off x="11952650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4" name="object 15124"/>
            <p:cNvSpPr/>
            <p:nvPr/>
          </p:nvSpPr>
          <p:spPr>
            <a:xfrm>
              <a:off x="1195265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5" name="object 15125"/>
            <p:cNvSpPr/>
            <p:nvPr/>
          </p:nvSpPr>
          <p:spPr>
            <a:xfrm>
              <a:off x="11995428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6" name="object 15126"/>
            <p:cNvSpPr/>
            <p:nvPr/>
          </p:nvSpPr>
          <p:spPr>
            <a:xfrm>
              <a:off x="11997206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7" name="object 15127"/>
            <p:cNvSpPr/>
            <p:nvPr/>
          </p:nvSpPr>
          <p:spPr>
            <a:xfrm>
              <a:off x="11995424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8" name="object 15128"/>
            <p:cNvSpPr/>
            <p:nvPr/>
          </p:nvSpPr>
          <p:spPr>
            <a:xfrm>
              <a:off x="11995424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9" name="object 15129"/>
            <p:cNvSpPr/>
            <p:nvPr/>
          </p:nvSpPr>
          <p:spPr>
            <a:xfrm>
              <a:off x="11952654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0" name="object 15130"/>
            <p:cNvSpPr/>
            <p:nvPr/>
          </p:nvSpPr>
          <p:spPr>
            <a:xfrm>
              <a:off x="11954433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1" name="object 15131"/>
            <p:cNvSpPr/>
            <p:nvPr/>
          </p:nvSpPr>
          <p:spPr>
            <a:xfrm>
              <a:off x="11952652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2" name="object 15132"/>
            <p:cNvSpPr/>
            <p:nvPr/>
          </p:nvSpPr>
          <p:spPr>
            <a:xfrm>
              <a:off x="12362287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3" name="object 15133"/>
            <p:cNvSpPr/>
            <p:nvPr/>
          </p:nvSpPr>
          <p:spPr>
            <a:xfrm>
              <a:off x="12364070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4" name="object 15134"/>
            <p:cNvSpPr/>
            <p:nvPr/>
          </p:nvSpPr>
          <p:spPr>
            <a:xfrm>
              <a:off x="12362288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5" name="object 15135"/>
            <p:cNvSpPr/>
            <p:nvPr/>
          </p:nvSpPr>
          <p:spPr>
            <a:xfrm>
              <a:off x="1236228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6" name="object 15136"/>
            <p:cNvSpPr/>
            <p:nvPr/>
          </p:nvSpPr>
          <p:spPr>
            <a:xfrm>
              <a:off x="12304661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11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7" name="object 15137"/>
            <p:cNvSpPr/>
            <p:nvPr/>
          </p:nvSpPr>
          <p:spPr>
            <a:xfrm>
              <a:off x="12306442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8" name="object 15138"/>
            <p:cNvSpPr/>
            <p:nvPr/>
          </p:nvSpPr>
          <p:spPr>
            <a:xfrm>
              <a:off x="12304659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9" name="object 15139"/>
            <p:cNvSpPr/>
            <p:nvPr/>
          </p:nvSpPr>
          <p:spPr>
            <a:xfrm>
              <a:off x="12304661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0" name="object 15140"/>
            <p:cNvSpPr/>
            <p:nvPr/>
          </p:nvSpPr>
          <p:spPr>
            <a:xfrm>
              <a:off x="12306442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1" name="object 15141"/>
            <p:cNvSpPr/>
            <p:nvPr/>
          </p:nvSpPr>
          <p:spPr>
            <a:xfrm>
              <a:off x="12304659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2" name="object 15142"/>
            <p:cNvSpPr/>
            <p:nvPr/>
          </p:nvSpPr>
          <p:spPr>
            <a:xfrm>
              <a:off x="12304659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3" name="object 15143"/>
            <p:cNvSpPr/>
            <p:nvPr/>
          </p:nvSpPr>
          <p:spPr>
            <a:xfrm>
              <a:off x="12671520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4" name="object 15144"/>
            <p:cNvSpPr/>
            <p:nvPr/>
          </p:nvSpPr>
          <p:spPr>
            <a:xfrm>
              <a:off x="12673302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5" name="object 15145"/>
            <p:cNvSpPr/>
            <p:nvPr/>
          </p:nvSpPr>
          <p:spPr>
            <a:xfrm>
              <a:off x="12671520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6" name="object 15146"/>
            <p:cNvSpPr/>
            <p:nvPr/>
          </p:nvSpPr>
          <p:spPr>
            <a:xfrm>
              <a:off x="1267152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7" name="object 15147"/>
            <p:cNvSpPr/>
            <p:nvPr/>
          </p:nvSpPr>
          <p:spPr>
            <a:xfrm>
              <a:off x="12714294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8" name="object 15148"/>
            <p:cNvSpPr/>
            <p:nvPr/>
          </p:nvSpPr>
          <p:spPr>
            <a:xfrm>
              <a:off x="12716079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9" name="object 15149"/>
            <p:cNvSpPr/>
            <p:nvPr/>
          </p:nvSpPr>
          <p:spPr>
            <a:xfrm>
              <a:off x="12714296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0" name="object 15150"/>
            <p:cNvSpPr/>
            <p:nvPr/>
          </p:nvSpPr>
          <p:spPr>
            <a:xfrm>
              <a:off x="12714296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1" name="object 15151"/>
            <p:cNvSpPr/>
            <p:nvPr/>
          </p:nvSpPr>
          <p:spPr>
            <a:xfrm>
              <a:off x="12671520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2" name="object 15152"/>
            <p:cNvSpPr/>
            <p:nvPr/>
          </p:nvSpPr>
          <p:spPr>
            <a:xfrm>
              <a:off x="12673302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3" name="object 15153"/>
            <p:cNvSpPr/>
            <p:nvPr/>
          </p:nvSpPr>
          <p:spPr>
            <a:xfrm>
              <a:off x="12671514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4" name="object 15154"/>
            <p:cNvSpPr/>
            <p:nvPr/>
          </p:nvSpPr>
          <p:spPr>
            <a:xfrm>
              <a:off x="13081153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5" name="object 15155"/>
            <p:cNvSpPr/>
            <p:nvPr/>
          </p:nvSpPr>
          <p:spPr>
            <a:xfrm>
              <a:off x="13082939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6" name="object 15156"/>
            <p:cNvSpPr/>
            <p:nvPr/>
          </p:nvSpPr>
          <p:spPr>
            <a:xfrm>
              <a:off x="13081157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7" name="object 15157"/>
            <p:cNvSpPr/>
            <p:nvPr/>
          </p:nvSpPr>
          <p:spPr>
            <a:xfrm>
              <a:off x="13081157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8" name="object 15158"/>
            <p:cNvSpPr/>
            <p:nvPr/>
          </p:nvSpPr>
          <p:spPr>
            <a:xfrm>
              <a:off x="13023535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11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9" name="object 15159"/>
            <p:cNvSpPr/>
            <p:nvPr/>
          </p:nvSpPr>
          <p:spPr>
            <a:xfrm>
              <a:off x="13025314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0" name="object 15160"/>
            <p:cNvSpPr/>
            <p:nvPr/>
          </p:nvSpPr>
          <p:spPr>
            <a:xfrm>
              <a:off x="13023527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1" name="object 15161"/>
            <p:cNvSpPr/>
            <p:nvPr/>
          </p:nvSpPr>
          <p:spPr>
            <a:xfrm>
              <a:off x="13023535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62" name="object 15162"/>
            <p:cNvSpPr/>
            <p:nvPr/>
          </p:nvSpPr>
          <p:spPr>
            <a:xfrm>
              <a:off x="13025314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3" name="object 15163"/>
            <p:cNvSpPr/>
            <p:nvPr/>
          </p:nvSpPr>
          <p:spPr>
            <a:xfrm>
              <a:off x="13023532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4" name="object 15164"/>
            <p:cNvSpPr/>
            <p:nvPr/>
          </p:nvSpPr>
          <p:spPr>
            <a:xfrm>
              <a:off x="13023532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5" name="object 15165"/>
            <p:cNvSpPr/>
            <p:nvPr/>
          </p:nvSpPr>
          <p:spPr>
            <a:xfrm>
              <a:off x="13390386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90" y="55945"/>
                  </a:lnTo>
                  <a:lnTo>
                    <a:pt x="179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66" name="object 15166"/>
            <p:cNvSpPr/>
            <p:nvPr/>
          </p:nvSpPr>
          <p:spPr>
            <a:xfrm>
              <a:off x="13392179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7" name="object 15167"/>
            <p:cNvSpPr/>
            <p:nvPr/>
          </p:nvSpPr>
          <p:spPr>
            <a:xfrm>
              <a:off x="13390388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8" name="object 15168"/>
            <p:cNvSpPr/>
            <p:nvPr/>
          </p:nvSpPr>
          <p:spPr>
            <a:xfrm>
              <a:off x="1339038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9" name="object 15169"/>
            <p:cNvSpPr/>
            <p:nvPr/>
          </p:nvSpPr>
          <p:spPr>
            <a:xfrm>
              <a:off x="13433169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0" name="object 15170"/>
            <p:cNvSpPr/>
            <p:nvPr/>
          </p:nvSpPr>
          <p:spPr>
            <a:xfrm>
              <a:off x="13434949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1" name="object 15171"/>
            <p:cNvSpPr/>
            <p:nvPr/>
          </p:nvSpPr>
          <p:spPr>
            <a:xfrm>
              <a:off x="13433166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2" name="object 15172"/>
            <p:cNvSpPr/>
            <p:nvPr/>
          </p:nvSpPr>
          <p:spPr>
            <a:xfrm>
              <a:off x="13433166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3" name="object 15173"/>
            <p:cNvSpPr/>
            <p:nvPr/>
          </p:nvSpPr>
          <p:spPr>
            <a:xfrm>
              <a:off x="13390386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9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4" name="object 15174"/>
            <p:cNvSpPr/>
            <p:nvPr/>
          </p:nvSpPr>
          <p:spPr>
            <a:xfrm>
              <a:off x="13392179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0" y="0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5" name="object 15175"/>
            <p:cNvSpPr/>
            <p:nvPr/>
          </p:nvSpPr>
          <p:spPr>
            <a:xfrm>
              <a:off x="13390385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6" name="object 15176"/>
            <p:cNvSpPr/>
            <p:nvPr/>
          </p:nvSpPr>
          <p:spPr>
            <a:xfrm>
              <a:off x="13800029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7" name="object 15177"/>
            <p:cNvSpPr/>
            <p:nvPr/>
          </p:nvSpPr>
          <p:spPr>
            <a:xfrm>
              <a:off x="13801813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8" name="object 15178"/>
            <p:cNvSpPr/>
            <p:nvPr/>
          </p:nvSpPr>
          <p:spPr>
            <a:xfrm>
              <a:off x="13800031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9" name="object 15179"/>
            <p:cNvSpPr/>
            <p:nvPr/>
          </p:nvSpPr>
          <p:spPr>
            <a:xfrm>
              <a:off x="1380003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0" name="object 15180"/>
            <p:cNvSpPr/>
            <p:nvPr/>
          </p:nvSpPr>
          <p:spPr>
            <a:xfrm>
              <a:off x="13742401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22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1" name="object 15181"/>
            <p:cNvSpPr/>
            <p:nvPr/>
          </p:nvSpPr>
          <p:spPr>
            <a:xfrm>
              <a:off x="13744187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2" name="object 15182"/>
            <p:cNvSpPr/>
            <p:nvPr/>
          </p:nvSpPr>
          <p:spPr>
            <a:xfrm>
              <a:off x="13742401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3" name="object 15183"/>
            <p:cNvSpPr/>
            <p:nvPr/>
          </p:nvSpPr>
          <p:spPr>
            <a:xfrm>
              <a:off x="13742401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4" name="object 15184"/>
            <p:cNvSpPr/>
            <p:nvPr/>
          </p:nvSpPr>
          <p:spPr>
            <a:xfrm>
              <a:off x="13744187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5" name="object 15185"/>
            <p:cNvSpPr/>
            <p:nvPr/>
          </p:nvSpPr>
          <p:spPr>
            <a:xfrm>
              <a:off x="13742405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6" name="object 15186"/>
            <p:cNvSpPr/>
            <p:nvPr/>
          </p:nvSpPr>
          <p:spPr>
            <a:xfrm>
              <a:off x="13742405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7" name="object 15187"/>
            <p:cNvSpPr/>
            <p:nvPr/>
          </p:nvSpPr>
          <p:spPr>
            <a:xfrm>
              <a:off x="14109261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8" name="object 15188"/>
            <p:cNvSpPr/>
            <p:nvPr/>
          </p:nvSpPr>
          <p:spPr>
            <a:xfrm>
              <a:off x="14111044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9" name="object 15189"/>
            <p:cNvSpPr/>
            <p:nvPr/>
          </p:nvSpPr>
          <p:spPr>
            <a:xfrm>
              <a:off x="14109261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0" name="object 15190"/>
            <p:cNvSpPr/>
            <p:nvPr/>
          </p:nvSpPr>
          <p:spPr>
            <a:xfrm>
              <a:off x="1410926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1" name="object 15191"/>
            <p:cNvSpPr/>
            <p:nvPr/>
          </p:nvSpPr>
          <p:spPr>
            <a:xfrm>
              <a:off x="14152035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2" name="object 15192"/>
            <p:cNvSpPr/>
            <p:nvPr/>
          </p:nvSpPr>
          <p:spPr>
            <a:xfrm>
              <a:off x="14153820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3" name="object 15193"/>
            <p:cNvSpPr/>
            <p:nvPr/>
          </p:nvSpPr>
          <p:spPr>
            <a:xfrm>
              <a:off x="14152038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4" name="object 15194"/>
            <p:cNvSpPr/>
            <p:nvPr/>
          </p:nvSpPr>
          <p:spPr>
            <a:xfrm>
              <a:off x="1415203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5" name="object 15195"/>
            <p:cNvSpPr/>
            <p:nvPr/>
          </p:nvSpPr>
          <p:spPr>
            <a:xfrm>
              <a:off x="14109261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6" name="object 15196"/>
            <p:cNvSpPr/>
            <p:nvPr/>
          </p:nvSpPr>
          <p:spPr>
            <a:xfrm>
              <a:off x="14111044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7" name="object 15197"/>
            <p:cNvSpPr/>
            <p:nvPr/>
          </p:nvSpPr>
          <p:spPr>
            <a:xfrm>
              <a:off x="14109256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8" name="object 15198"/>
            <p:cNvSpPr/>
            <p:nvPr/>
          </p:nvSpPr>
          <p:spPr>
            <a:xfrm>
              <a:off x="14518903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9" name="object 15199"/>
            <p:cNvSpPr/>
            <p:nvPr/>
          </p:nvSpPr>
          <p:spPr>
            <a:xfrm>
              <a:off x="14520685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0" name="object 15200"/>
            <p:cNvSpPr/>
            <p:nvPr/>
          </p:nvSpPr>
          <p:spPr>
            <a:xfrm>
              <a:off x="14518902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1" name="object 15201"/>
            <p:cNvSpPr/>
            <p:nvPr/>
          </p:nvSpPr>
          <p:spPr>
            <a:xfrm>
              <a:off x="14518902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2" name="object 15202"/>
            <p:cNvSpPr/>
            <p:nvPr/>
          </p:nvSpPr>
          <p:spPr>
            <a:xfrm>
              <a:off x="14461267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22" y="0"/>
                  </a:moveTo>
                  <a:lnTo>
                    <a:pt x="0" y="0"/>
                  </a:lnTo>
                  <a:lnTo>
                    <a:pt x="1790" y="1780"/>
                  </a:lnTo>
                  <a:lnTo>
                    <a:pt x="57631" y="1780"/>
                  </a:lnTo>
                  <a:lnTo>
                    <a:pt x="594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3" name="object 15203"/>
            <p:cNvSpPr/>
            <p:nvPr/>
          </p:nvSpPr>
          <p:spPr>
            <a:xfrm>
              <a:off x="14463061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4" name="object 15204"/>
            <p:cNvSpPr/>
            <p:nvPr/>
          </p:nvSpPr>
          <p:spPr>
            <a:xfrm>
              <a:off x="14461263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5" name="object 15205"/>
            <p:cNvSpPr/>
            <p:nvPr/>
          </p:nvSpPr>
          <p:spPr>
            <a:xfrm>
              <a:off x="14461267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90" y="83170"/>
                  </a:lnTo>
                  <a:lnTo>
                    <a:pt x="179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6" name="object 15206"/>
            <p:cNvSpPr/>
            <p:nvPr/>
          </p:nvSpPr>
          <p:spPr>
            <a:xfrm>
              <a:off x="14463061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7" name="object 15207"/>
            <p:cNvSpPr/>
            <p:nvPr/>
          </p:nvSpPr>
          <p:spPr>
            <a:xfrm>
              <a:off x="14461270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w="0"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8" name="object 15208"/>
            <p:cNvSpPr/>
            <p:nvPr/>
          </p:nvSpPr>
          <p:spPr>
            <a:xfrm>
              <a:off x="1446127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9" name="object 15209"/>
            <p:cNvSpPr/>
            <p:nvPr/>
          </p:nvSpPr>
          <p:spPr>
            <a:xfrm>
              <a:off x="14828135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10" name="object 15210"/>
            <p:cNvSpPr/>
            <p:nvPr/>
          </p:nvSpPr>
          <p:spPr>
            <a:xfrm>
              <a:off x="14829917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1" name="object 15211"/>
            <p:cNvSpPr/>
            <p:nvPr/>
          </p:nvSpPr>
          <p:spPr>
            <a:xfrm>
              <a:off x="14828135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2" name="object 15212"/>
            <p:cNvSpPr/>
            <p:nvPr/>
          </p:nvSpPr>
          <p:spPr>
            <a:xfrm>
              <a:off x="14828135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3" name="object 15213"/>
            <p:cNvSpPr/>
            <p:nvPr/>
          </p:nvSpPr>
          <p:spPr>
            <a:xfrm>
              <a:off x="14870911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14" name="object 15214"/>
            <p:cNvSpPr/>
            <p:nvPr/>
          </p:nvSpPr>
          <p:spPr>
            <a:xfrm>
              <a:off x="14872694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5" name="object 15215"/>
            <p:cNvSpPr/>
            <p:nvPr/>
          </p:nvSpPr>
          <p:spPr>
            <a:xfrm>
              <a:off x="14870911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6" name="object 15216"/>
            <p:cNvSpPr/>
            <p:nvPr/>
          </p:nvSpPr>
          <p:spPr>
            <a:xfrm>
              <a:off x="1487091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7" name="object 15217"/>
            <p:cNvSpPr/>
            <p:nvPr/>
          </p:nvSpPr>
          <p:spPr>
            <a:xfrm>
              <a:off x="14828135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18" name="object 15218"/>
            <p:cNvSpPr/>
            <p:nvPr/>
          </p:nvSpPr>
          <p:spPr>
            <a:xfrm>
              <a:off x="14829917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 h="0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9" name="object 15219"/>
            <p:cNvSpPr/>
            <p:nvPr/>
          </p:nvSpPr>
          <p:spPr>
            <a:xfrm>
              <a:off x="14828129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0" name="object 15220"/>
            <p:cNvSpPr/>
            <p:nvPr/>
          </p:nvSpPr>
          <p:spPr>
            <a:xfrm>
              <a:off x="16647100" y="83250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90"/>
                  </a:lnTo>
                  <a:lnTo>
                    <a:pt x="55935" y="179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1" name="object 15221"/>
            <p:cNvSpPr/>
            <p:nvPr/>
          </p:nvSpPr>
          <p:spPr>
            <a:xfrm>
              <a:off x="16648877" y="83251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2" name="object 15222"/>
            <p:cNvSpPr/>
            <p:nvPr/>
          </p:nvSpPr>
          <p:spPr>
            <a:xfrm>
              <a:off x="16647097" y="8342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3" name="object 15223"/>
            <p:cNvSpPr/>
            <p:nvPr/>
          </p:nvSpPr>
          <p:spPr>
            <a:xfrm>
              <a:off x="16703043" y="832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4" name="object 15224"/>
            <p:cNvSpPr/>
            <p:nvPr/>
          </p:nvSpPr>
          <p:spPr>
            <a:xfrm>
              <a:off x="16647099" y="789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780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5" name="object 15225"/>
            <p:cNvSpPr/>
            <p:nvPr/>
          </p:nvSpPr>
          <p:spPr>
            <a:xfrm>
              <a:off x="16648880" y="7897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6" name="object 15226"/>
            <p:cNvSpPr/>
            <p:nvPr/>
          </p:nvSpPr>
          <p:spPr>
            <a:xfrm>
              <a:off x="16647097" y="7897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7" name="object 15227"/>
            <p:cNvSpPr/>
            <p:nvPr/>
          </p:nvSpPr>
          <p:spPr>
            <a:xfrm>
              <a:off x="16647097" y="789755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4">
                  <a:moveTo>
                    <a:pt x="1778" y="1778"/>
                  </a:moveTo>
                  <a:lnTo>
                    <a:pt x="0" y="0"/>
                  </a:lnTo>
                  <a:lnTo>
                    <a:pt x="0" y="44551"/>
                  </a:lnTo>
                  <a:lnTo>
                    <a:pt x="1778" y="42760"/>
                  </a:lnTo>
                  <a:lnTo>
                    <a:pt x="1778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8" name="object 15228"/>
            <p:cNvSpPr/>
            <p:nvPr/>
          </p:nvSpPr>
          <p:spPr>
            <a:xfrm>
              <a:off x="16648880" y="79151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9" name="object 15229"/>
            <p:cNvSpPr/>
            <p:nvPr/>
          </p:nvSpPr>
          <p:spPr>
            <a:xfrm>
              <a:off x="16647097" y="7897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0" name="object 15230"/>
            <p:cNvSpPr/>
            <p:nvPr/>
          </p:nvSpPr>
          <p:spPr>
            <a:xfrm>
              <a:off x="14617421" y="2614351"/>
              <a:ext cx="15240" cy="312420"/>
            </a:xfrm>
            <a:custGeom>
              <a:avLst/>
              <a:gdLst/>
              <a:ahLst/>
              <a:cxnLst/>
              <a:rect l="l" t="t" r="r" b="b"/>
              <a:pathLst>
                <a:path w="15240" h="312419">
                  <a:moveTo>
                    <a:pt x="14859" y="297853"/>
                  </a:moveTo>
                  <a:lnTo>
                    <a:pt x="14859" y="297853"/>
                  </a:lnTo>
                  <a:lnTo>
                    <a:pt x="0" y="297853"/>
                  </a:lnTo>
                  <a:lnTo>
                    <a:pt x="0" y="312216"/>
                  </a:lnTo>
                  <a:lnTo>
                    <a:pt x="14859" y="312216"/>
                  </a:lnTo>
                  <a:lnTo>
                    <a:pt x="14859" y="297853"/>
                  </a:lnTo>
                  <a:close/>
                </a:path>
                <a:path w="15240" h="312419">
                  <a:moveTo>
                    <a:pt x="14859" y="14859"/>
                  </a:moveTo>
                  <a:lnTo>
                    <a:pt x="13627" y="13639"/>
                  </a:lnTo>
                  <a:lnTo>
                    <a:pt x="12382" y="12395"/>
                  </a:lnTo>
                  <a:lnTo>
                    <a:pt x="11137" y="11150"/>
                  </a:lnTo>
                  <a:lnTo>
                    <a:pt x="9652" y="9664"/>
                  </a:lnTo>
                  <a:lnTo>
                    <a:pt x="3721" y="3733"/>
                  </a:lnTo>
                  <a:lnTo>
                    <a:pt x="2489" y="2489"/>
                  </a:lnTo>
                  <a:lnTo>
                    <a:pt x="1244" y="1257"/>
                  </a:lnTo>
                  <a:lnTo>
                    <a:pt x="0" y="0"/>
                  </a:lnTo>
                  <a:lnTo>
                    <a:pt x="0" y="1244"/>
                  </a:lnTo>
                  <a:lnTo>
                    <a:pt x="0" y="278053"/>
                  </a:lnTo>
                  <a:lnTo>
                    <a:pt x="1244" y="278053"/>
                  </a:lnTo>
                  <a:lnTo>
                    <a:pt x="14859" y="278053"/>
                  </a:lnTo>
                  <a:lnTo>
                    <a:pt x="14859" y="148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31" name="object 15231"/>
            <p:cNvSpPr/>
            <p:nvPr/>
          </p:nvSpPr>
          <p:spPr>
            <a:xfrm>
              <a:off x="14617427" y="2614357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30">
                  <a:moveTo>
                    <a:pt x="0" y="0"/>
                  </a:moveTo>
                  <a:lnTo>
                    <a:pt x="0" y="2780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2" name="object 15232"/>
            <p:cNvSpPr/>
            <p:nvPr/>
          </p:nvSpPr>
          <p:spPr>
            <a:xfrm>
              <a:off x="14617427" y="291220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3" name="object 15233"/>
            <p:cNvSpPr/>
            <p:nvPr/>
          </p:nvSpPr>
          <p:spPr>
            <a:xfrm>
              <a:off x="14617427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4" name="object 15234"/>
            <p:cNvSpPr/>
            <p:nvPr/>
          </p:nvSpPr>
          <p:spPr>
            <a:xfrm>
              <a:off x="14618665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5" name="object 15235"/>
            <p:cNvSpPr/>
            <p:nvPr/>
          </p:nvSpPr>
          <p:spPr>
            <a:xfrm>
              <a:off x="14619902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6" name="object 15236"/>
            <p:cNvSpPr/>
            <p:nvPr/>
          </p:nvSpPr>
          <p:spPr>
            <a:xfrm>
              <a:off x="14621138" y="29265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7" name="object 15237"/>
            <p:cNvSpPr/>
            <p:nvPr/>
          </p:nvSpPr>
          <p:spPr>
            <a:xfrm>
              <a:off x="14627083" y="2926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8" name="object 15238"/>
            <p:cNvSpPr/>
            <p:nvPr/>
          </p:nvSpPr>
          <p:spPr>
            <a:xfrm>
              <a:off x="14628567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9" name="object 15239"/>
            <p:cNvSpPr/>
            <p:nvPr/>
          </p:nvSpPr>
          <p:spPr>
            <a:xfrm>
              <a:off x="14629802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0" name="object 15240"/>
            <p:cNvSpPr/>
            <p:nvPr/>
          </p:nvSpPr>
          <p:spPr>
            <a:xfrm>
              <a:off x="14631040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1" name="object 15241"/>
            <p:cNvSpPr/>
            <p:nvPr/>
          </p:nvSpPr>
          <p:spPr>
            <a:xfrm>
              <a:off x="14632275" y="291220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2" name="object 15242"/>
            <p:cNvSpPr/>
            <p:nvPr/>
          </p:nvSpPr>
          <p:spPr>
            <a:xfrm>
              <a:off x="14632275" y="2629215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3" name="object 15243"/>
            <p:cNvSpPr/>
            <p:nvPr/>
          </p:nvSpPr>
          <p:spPr>
            <a:xfrm>
              <a:off x="14617421" y="2892405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19">
                  <a:moveTo>
                    <a:pt x="14859" y="0"/>
                  </a:moveTo>
                  <a:lnTo>
                    <a:pt x="14859" y="0"/>
                  </a:lnTo>
                  <a:lnTo>
                    <a:pt x="0" y="0"/>
                  </a:lnTo>
                  <a:lnTo>
                    <a:pt x="0" y="19799"/>
                  </a:lnTo>
                  <a:lnTo>
                    <a:pt x="14859" y="19799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4" name="object 15244"/>
            <p:cNvSpPr/>
            <p:nvPr/>
          </p:nvSpPr>
          <p:spPr>
            <a:xfrm>
              <a:off x="14617427" y="289240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5" name="object 15245"/>
            <p:cNvSpPr/>
            <p:nvPr/>
          </p:nvSpPr>
          <p:spPr>
            <a:xfrm>
              <a:off x="14632275" y="28923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6" name="object 15246"/>
            <p:cNvSpPr/>
            <p:nvPr/>
          </p:nvSpPr>
          <p:spPr>
            <a:xfrm>
              <a:off x="13796861" y="2492863"/>
              <a:ext cx="24765" cy="433705"/>
            </a:xfrm>
            <a:custGeom>
              <a:avLst/>
              <a:gdLst/>
              <a:ahLst/>
              <a:cxnLst/>
              <a:rect l="l" t="t" r="r" b="b"/>
              <a:pathLst>
                <a:path w="24765" h="433705">
                  <a:moveTo>
                    <a:pt x="24752" y="335178"/>
                  </a:moveTo>
                  <a:lnTo>
                    <a:pt x="0" y="335178"/>
                  </a:lnTo>
                  <a:lnTo>
                    <a:pt x="0" y="433705"/>
                  </a:lnTo>
                  <a:lnTo>
                    <a:pt x="24752" y="433705"/>
                  </a:lnTo>
                  <a:lnTo>
                    <a:pt x="24752" y="335178"/>
                  </a:lnTo>
                  <a:close/>
                </a:path>
                <a:path w="24765" h="433705">
                  <a:moveTo>
                    <a:pt x="24752" y="67843"/>
                  </a:moveTo>
                  <a:lnTo>
                    <a:pt x="0" y="67843"/>
                  </a:lnTo>
                  <a:lnTo>
                    <a:pt x="0" y="285673"/>
                  </a:lnTo>
                  <a:lnTo>
                    <a:pt x="24752" y="285673"/>
                  </a:lnTo>
                  <a:lnTo>
                    <a:pt x="24752" y="67843"/>
                  </a:lnTo>
                  <a:close/>
                </a:path>
                <a:path w="24765" h="433705">
                  <a:moveTo>
                    <a:pt x="24752" y="45059"/>
                  </a:moveTo>
                  <a:lnTo>
                    <a:pt x="0" y="45059"/>
                  </a:lnTo>
                  <a:lnTo>
                    <a:pt x="0" y="56934"/>
                  </a:lnTo>
                  <a:lnTo>
                    <a:pt x="24752" y="56934"/>
                  </a:lnTo>
                  <a:lnTo>
                    <a:pt x="24752" y="45059"/>
                  </a:lnTo>
                  <a:close/>
                </a:path>
                <a:path w="24765" h="433705">
                  <a:moveTo>
                    <a:pt x="24752" y="0"/>
                  </a:moveTo>
                  <a:lnTo>
                    <a:pt x="0" y="0"/>
                  </a:lnTo>
                  <a:lnTo>
                    <a:pt x="0" y="34163"/>
                  </a:lnTo>
                  <a:lnTo>
                    <a:pt x="24752" y="34163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7" name="object 15247"/>
            <p:cNvSpPr/>
            <p:nvPr/>
          </p:nvSpPr>
          <p:spPr>
            <a:xfrm>
              <a:off x="13821614" y="2828039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985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8" name="object 15248"/>
            <p:cNvSpPr/>
            <p:nvPr/>
          </p:nvSpPr>
          <p:spPr>
            <a:xfrm>
              <a:off x="13821614" y="2560691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9" name="object 15249"/>
            <p:cNvSpPr/>
            <p:nvPr/>
          </p:nvSpPr>
          <p:spPr>
            <a:xfrm>
              <a:off x="13821614" y="2537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0" name="object 15250"/>
            <p:cNvSpPr/>
            <p:nvPr/>
          </p:nvSpPr>
          <p:spPr>
            <a:xfrm>
              <a:off x="13821614" y="249285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1" name="object 15251"/>
            <p:cNvSpPr/>
            <p:nvPr/>
          </p:nvSpPr>
          <p:spPr>
            <a:xfrm>
              <a:off x="13796864" y="249286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41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2" name="object 15252"/>
            <p:cNvSpPr/>
            <p:nvPr/>
          </p:nvSpPr>
          <p:spPr>
            <a:xfrm>
              <a:off x="13796864" y="253791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3" name="object 15253"/>
            <p:cNvSpPr/>
            <p:nvPr/>
          </p:nvSpPr>
          <p:spPr>
            <a:xfrm>
              <a:off x="13796864" y="2560689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w="0" h="218439">
                  <a:moveTo>
                    <a:pt x="0" y="0"/>
                  </a:moveTo>
                  <a:lnTo>
                    <a:pt x="0" y="2178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4" name="object 15254"/>
            <p:cNvSpPr/>
            <p:nvPr/>
          </p:nvSpPr>
          <p:spPr>
            <a:xfrm>
              <a:off x="13796864" y="2828038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85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5" name="object 15255"/>
            <p:cNvSpPr/>
            <p:nvPr/>
          </p:nvSpPr>
          <p:spPr>
            <a:xfrm>
              <a:off x="13796861" y="2778537"/>
              <a:ext cx="24765" cy="49530"/>
            </a:xfrm>
            <a:custGeom>
              <a:avLst/>
              <a:gdLst/>
              <a:ahLst/>
              <a:cxnLst/>
              <a:rect l="l" t="t" r="r" b="b"/>
              <a:pathLst>
                <a:path w="24765" h="49530">
                  <a:moveTo>
                    <a:pt x="24752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24752" y="49504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56" name="object 15256"/>
            <p:cNvSpPr/>
            <p:nvPr/>
          </p:nvSpPr>
          <p:spPr>
            <a:xfrm>
              <a:off x="13821614" y="277853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7" name="object 15257"/>
            <p:cNvSpPr/>
            <p:nvPr/>
          </p:nvSpPr>
          <p:spPr>
            <a:xfrm>
              <a:off x="13796864" y="2778528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8" name="object 15258"/>
            <p:cNvSpPr/>
            <p:nvPr/>
          </p:nvSpPr>
          <p:spPr>
            <a:xfrm>
              <a:off x="13796867" y="2549796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59" name="object 15259"/>
            <p:cNvSpPr/>
            <p:nvPr/>
          </p:nvSpPr>
          <p:spPr>
            <a:xfrm>
              <a:off x="13821614" y="254979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0" name="object 15260"/>
            <p:cNvSpPr/>
            <p:nvPr/>
          </p:nvSpPr>
          <p:spPr>
            <a:xfrm>
              <a:off x="13796864" y="254979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1" name="object 15261"/>
            <p:cNvSpPr/>
            <p:nvPr/>
          </p:nvSpPr>
          <p:spPr>
            <a:xfrm>
              <a:off x="13796867" y="252702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2" name="object 15262"/>
            <p:cNvSpPr/>
            <p:nvPr/>
          </p:nvSpPr>
          <p:spPr>
            <a:xfrm>
              <a:off x="13821614" y="25270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3" name="object 15263"/>
            <p:cNvSpPr/>
            <p:nvPr/>
          </p:nvSpPr>
          <p:spPr>
            <a:xfrm>
              <a:off x="13796864" y="25270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4" name="object 15264"/>
            <p:cNvSpPr/>
            <p:nvPr/>
          </p:nvSpPr>
          <p:spPr>
            <a:xfrm>
              <a:off x="13796861" y="2443371"/>
              <a:ext cx="24765" cy="49530"/>
            </a:xfrm>
            <a:custGeom>
              <a:avLst/>
              <a:gdLst/>
              <a:ahLst/>
              <a:cxnLst/>
              <a:rect l="l" t="t" r="r" b="b"/>
              <a:pathLst>
                <a:path w="24765" h="49530">
                  <a:moveTo>
                    <a:pt x="24752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24752" y="49504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5" name="object 15265"/>
            <p:cNvSpPr/>
            <p:nvPr/>
          </p:nvSpPr>
          <p:spPr>
            <a:xfrm>
              <a:off x="13821614" y="244335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6" name="object 15266"/>
            <p:cNvSpPr/>
            <p:nvPr/>
          </p:nvSpPr>
          <p:spPr>
            <a:xfrm>
              <a:off x="13796864" y="244335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w="0"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7" name="object 15267"/>
            <p:cNvSpPr/>
            <p:nvPr/>
          </p:nvSpPr>
          <p:spPr>
            <a:xfrm>
              <a:off x="14617421" y="2614351"/>
              <a:ext cx="99695" cy="15240"/>
            </a:xfrm>
            <a:custGeom>
              <a:avLst/>
              <a:gdLst/>
              <a:ahLst/>
              <a:cxnLst/>
              <a:rect l="l" t="t" r="r" b="b"/>
              <a:pathLst>
                <a:path w="99694" h="15239">
                  <a:moveTo>
                    <a:pt x="88176" y="3721"/>
                  </a:moveTo>
                  <a:lnTo>
                    <a:pt x="86944" y="2489"/>
                  </a:lnTo>
                  <a:lnTo>
                    <a:pt x="86944" y="3721"/>
                  </a:lnTo>
                  <a:lnTo>
                    <a:pt x="88176" y="3721"/>
                  </a:lnTo>
                  <a:close/>
                </a:path>
                <a:path w="99694" h="15239">
                  <a:moveTo>
                    <a:pt x="98069" y="13627"/>
                  </a:moveTo>
                  <a:lnTo>
                    <a:pt x="96837" y="12382"/>
                  </a:lnTo>
                  <a:lnTo>
                    <a:pt x="95618" y="11176"/>
                  </a:lnTo>
                  <a:lnTo>
                    <a:pt x="94119" y="9664"/>
                  </a:lnTo>
                  <a:lnTo>
                    <a:pt x="88176" y="3733"/>
                  </a:lnTo>
                  <a:lnTo>
                    <a:pt x="86931" y="3733"/>
                  </a:lnTo>
                  <a:lnTo>
                    <a:pt x="86931" y="2501"/>
                  </a:lnTo>
                  <a:lnTo>
                    <a:pt x="85712" y="2501"/>
                  </a:lnTo>
                  <a:lnTo>
                    <a:pt x="86944" y="2489"/>
                  </a:lnTo>
                  <a:lnTo>
                    <a:pt x="85712" y="1257"/>
                  </a:lnTo>
                  <a:lnTo>
                    <a:pt x="84467" y="0"/>
                  </a:lnTo>
                  <a:lnTo>
                    <a:pt x="84467" y="1244"/>
                  </a:lnTo>
                  <a:lnTo>
                    <a:pt x="84455" y="0"/>
                  </a:lnTo>
                  <a:lnTo>
                    <a:pt x="1244" y="0"/>
                  </a:lnTo>
                  <a:lnTo>
                    <a:pt x="0" y="12"/>
                  </a:lnTo>
                  <a:lnTo>
                    <a:pt x="1231" y="1244"/>
                  </a:lnTo>
                  <a:lnTo>
                    <a:pt x="2476" y="2489"/>
                  </a:lnTo>
                  <a:lnTo>
                    <a:pt x="3708" y="3721"/>
                  </a:lnTo>
                  <a:lnTo>
                    <a:pt x="9652" y="9664"/>
                  </a:lnTo>
                  <a:lnTo>
                    <a:pt x="11137" y="11150"/>
                  </a:lnTo>
                  <a:lnTo>
                    <a:pt x="12369" y="12382"/>
                  </a:lnTo>
                  <a:lnTo>
                    <a:pt x="13614" y="13627"/>
                  </a:lnTo>
                  <a:lnTo>
                    <a:pt x="14846" y="14859"/>
                  </a:lnTo>
                  <a:lnTo>
                    <a:pt x="98069" y="14871"/>
                  </a:lnTo>
                  <a:lnTo>
                    <a:pt x="98069" y="13627"/>
                  </a:lnTo>
                  <a:close/>
                </a:path>
                <a:path w="99694" h="15239">
                  <a:moveTo>
                    <a:pt x="99314" y="14859"/>
                  </a:moveTo>
                  <a:lnTo>
                    <a:pt x="98082" y="13627"/>
                  </a:lnTo>
                  <a:lnTo>
                    <a:pt x="98082" y="14859"/>
                  </a:lnTo>
                  <a:lnTo>
                    <a:pt x="99314" y="148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8" name="object 15268"/>
            <p:cNvSpPr/>
            <p:nvPr/>
          </p:nvSpPr>
          <p:spPr>
            <a:xfrm>
              <a:off x="14617427" y="2614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9" name="object 15269"/>
            <p:cNvSpPr/>
            <p:nvPr/>
          </p:nvSpPr>
          <p:spPr>
            <a:xfrm>
              <a:off x="14618670" y="26143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2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0" name="object 15270"/>
            <p:cNvSpPr/>
            <p:nvPr/>
          </p:nvSpPr>
          <p:spPr>
            <a:xfrm>
              <a:off x="14715494" y="2629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1" name="object 15271"/>
            <p:cNvSpPr/>
            <p:nvPr/>
          </p:nvSpPr>
          <p:spPr>
            <a:xfrm>
              <a:off x="14632275" y="262920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2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2" name="object 15272"/>
            <p:cNvSpPr/>
            <p:nvPr/>
          </p:nvSpPr>
          <p:spPr>
            <a:xfrm>
              <a:off x="15529662" y="2482665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5">
                  <a:moveTo>
                    <a:pt x="34671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34671" y="1778"/>
                  </a:lnTo>
                  <a:lnTo>
                    <a:pt x="346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73" name="object 15273"/>
            <p:cNvSpPr/>
            <p:nvPr/>
          </p:nvSpPr>
          <p:spPr>
            <a:xfrm>
              <a:off x="15529678" y="248444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4" name="object 15274"/>
            <p:cNvSpPr/>
            <p:nvPr/>
          </p:nvSpPr>
          <p:spPr>
            <a:xfrm>
              <a:off x="15564337" y="24826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5" name="object 15275"/>
            <p:cNvSpPr/>
            <p:nvPr/>
          </p:nvSpPr>
          <p:spPr>
            <a:xfrm>
              <a:off x="15529679" y="248266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6" name="object 15276"/>
            <p:cNvSpPr/>
            <p:nvPr/>
          </p:nvSpPr>
          <p:spPr>
            <a:xfrm>
              <a:off x="14653176" y="2151233"/>
              <a:ext cx="261620" cy="24765"/>
            </a:xfrm>
            <a:custGeom>
              <a:avLst/>
              <a:gdLst/>
              <a:ahLst/>
              <a:cxnLst/>
              <a:rect l="l" t="t" r="r" b="b"/>
              <a:pathLst>
                <a:path w="261619" h="24764">
                  <a:moveTo>
                    <a:pt x="226945" y="0"/>
                  </a:moveTo>
                  <a:lnTo>
                    <a:pt x="0" y="0"/>
                  </a:lnTo>
                  <a:lnTo>
                    <a:pt x="0" y="24763"/>
                  </a:lnTo>
                  <a:lnTo>
                    <a:pt x="261604" y="24763"/>
                  </a:lnTo>
                  <a:lnTo>
                    <a:pt x="226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77" name="object 15277"/>
            <p:cNvSpPr/>
            <p:nvPr/>
          </p:nvSpPr>
          <p:spPr>
            <a:xfrm>
              <a:off x="14653176" y="2151233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226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8" name="object 15278"/>
            <p:cNvSpPr/>
            <p:nvPr/>
          </p:nvSpPr>
          <p:spPr>
            <a:xfrm>
              <a:off x="14653170" y="215123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9" name="object 15279"/>
            <p:cNvSpPr/>
            <p:nvPr/>
          </p:nvSpPr>
          <p:spPr>
            <a:xfrm>
              <a:off x="14653170" y="217599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0" name="object 15280"/>
            <p:cNvSpPr/>
            <p:nvPr/>
          </p:nvSpPr>
          <p:spPr>
            <a:xfrm>
              <a:off x="14716740" y="2175992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19" h="0">
                  <a:moveTo>
                    <a:pt x="0" y="0"/>
                  </a:moveTo>
                  <a:lnTo>
                    <a:pt x="1980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281" name="object 152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401496" y="2235403"/>
              <a:ext cx="110899" cy="183194"/>
            </a:xfrm>
            <a:prstGeom prst="rect">
              <a:avLst/>
            </a:prstGeom>
          </p:spPr>
        </p:pic>
        <p:sp>
          <p:nvSpPr>
            <p:cNvPr id="15282" name="object 15282"/>
            <p:cNvSpPr/>
            <p:nvPr/>
          </p:nvSpPr>
          <p:spPr>
            <a:xfrm>
              <a:off x="12383877" y="2091828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739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24959" y="1780"/>
                  </a:lnTo>
                  <a:lnTo>
                    <a:pt x="126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3" name="object 15283"/>
            <p:cNvSpPr/>
            <p:nvPr/>
          </p:nvSpPr>
          <p:spPr>
            <a:xfrm>
              <a:off x="12383874" y="2091827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 h="0">
                  <a:moveTo>
                    <a:pt x="126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4" name="object 15284"/>
            <p:cNvSpPr/>
            <p:nvPr/>
          </p:nvSpPr>
          <p:spPr>
            <a:xfrm>
              <a:off x="12383873" y="2093610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 h="0">
                  <a:moveTo>
                    <a:pt x="0" y="0"/>
                  </a:moveTo>
                  <a:lnTo>
                    <a:pt x="1249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5" name="object 15285"/>
            <p:cNvSpPr/>
            <p:nvPr/>
          </p:nvSpPr>
          <p:spPr>
            <a:xfrm>
              <a:off x="12762616" y="1906172"/>
              <a:ext cx="3175" cy="349250"/>
            </a:xfrm>
            <a:custGeom>
              <a:avLst/>
              <a:gdLst/>
              <a:ahLst/>
              <a:cxnLst/>
              <a:rect l="l" t="t" r="r" b="b"/>
              <a:pathLst>
                <a:path w="3175" h="349250">
                  <a:moveTo>
                    <a:pt x="2963" y="0"/>
                  </a:moveTo>
                  <a:lnTo>
                    <a:pt x="0" y="0"/>
                  </a:lnTo>
                  <a:lnTo>
                    <a:pt x="0" y="349036"/>
                  </a:lnTo>
                  <a:lnTo>
                    <a:pt x="2963" y="349036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6" name="object 15286"/>
            <p:cNvSpPr/>
            <p:nvPr/>
          </p:nvSpPr>
          <p:spPr>
            <a:xfrm>
              <a:off x="12762617" y="190616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w="0" h="347344">
                  <a:moveTo>
                    <a:pt x="0" y="0"/>
                  </a:moveTo>
                  <a:lnTo>
                    <a:pt x="0" y="34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7" name="object 15287"/>
            <p:cNvSpPr/>
            <p:nvPr/>
          </p:nvSpPr>
          <p:spPr>
            <a:xfrm>
              <a:off x="12762626" y="1906169"/>
              <a:ext cx="3175" cy="349250"/>
            </a:xfrm>
            <a:custGeom>
              <a:avLst/>
              <a:gdLst/>
              <a:ahLst/>
              <a:cxnLst/>
              <a:rect l="l" t="t" r="r" b="b"/>
              <a:pathLst>
                <a:path w="3175" h="349250">
                  <a:moveTo>
                    <a:pt x="2963" y="349036"/>
                  </a:moveTo>
                  <a:lnTo>
                    <a:pt x="2963" y="0"/>
                  </a:lnTo>
                </a:path>
                <a:path w="3175" h="349250">
                  <a:moveTo>
                    <a:pt x="2963" y="349036"/>
                  </a:moveTo>
                  <a:lnTo>
                    <a:pt x="0" y="34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8" name="object 15288"/>
            <p:cNvSpPr/>
            <p:nvPr/>
          </p:nvSpPr>
          <p:spPr>
            <a:xfrm>
              <a:off x="12762626" y="24086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9" name="object 15289"/>
            <p:cNvSpPr/>
            <p:nvPr/>
          </p:nvSpPr>
          <p:spPr>
            <a:xfrm>
              <a:off x="12765589" y="22552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0" name="object 15290"/>
            <p:cNvSpPr/>
            <p:nvPr/>
          </p:nvSpPr>
          <p:spPr>
            <a:xfrm>
              <a:off x="12765589" y="2334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1" name="object 15291"/>
            <p:cNvSpPr/>
            <p:nvPr/>
          </p:nvSpPr>
          <p:spPr>
            <a:xfrm>
              <a:off x="12765589" y="234927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292" name="object 1529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320310" y="2024494"/>
              <a:ext cx="151529" cy="151498"/>
            </a:xfrm>
            <a:prstGeom prst="rect">
              <a:avLst/>
            </a:prstGeom>
          </p:spPr>
        </p:pic>
        <p:sp>
          <p:nvSpPr>
            <p:cNvPr id="15293" name="object 15293"/>
            <p:cNvSpPr/>
            <p:nvPr/>
          </p:nvSpPr>
          <p:spPr>
            <a:xfrm>
              <a:off x="12693802" y="2253428"/>
              <a:ext cx="69215" cy="1905"/>
            </a:xfrm>
            <a:custGeom>
              <a:avLst/>
              <a:gdLst/>
              <a:ahLst/>
              <a:cxnLst/>
              <a:rect l="l" t="t" r="r" b="b"/>
              <a:pathLst>
                <a:path w="69215" h="1905">
                  <a:moveTo>
                    <a:pt x="68814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68814" y="1780"/>
                  </a:lnTo>
                  <a:lnTo>
                    <a:pt x="688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4" name="object 15294"/>
            <p:cNvSpPr/>
            <p:nvPr/>
          </p:nvSpPr>
          <p:spPr>
            <a:xfrm>
              <a:off x="12693803" y="225342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8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5" name="object 15295"/>
            <p:cNvSpPr/>
            <p:nvPr/>
          </p:nvSpPr>
          <p:spPr>
            <a:xfrm>
              <a:off x="12693799" y="22534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6" name="object 15296"/>
            <p:cNvSpPr/>
            <p:nvPr/>
          </p:nvSpPr>
          <p:spPr>
            <a:xfrm>
              <a:off x="12693799" y="2255205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8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7" name="object 15297"/>
            <p:cNvSpPr/>
            <p:nvPr/>
          </p:nvSpPr>
          <p:spPr>
            <a:xfrm>
              <a:off x="14716735" y="1792291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39">
                  <a:moveTo>
                    <a:pt x="163387" y="0"/>
                  </a:moveTo>
                  <a:lnTo>
                    <a:pt x="0" y="0"/>
                  </a:lnTo>
                  <a:lnTo>
                    <a:pt x="0" y="2481"/>
                  </a:lnTo>
                  <a:lnTo>
                    <a:pt x="163387" y="2481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8" name="object 15298"/>
            <p:cNvSpPr/>
            <p:nvPr/>
          </p:nvSpPr>
          <p:spPr>
            <a:xfrm>
              <a:off x="14716740" y="179477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9" name="object 15299"/>
            <p:cNvSpPr/>
            <p:nvPr/>
          </p:nvSpPr>
          <p:spPr>
            <a:xfrm>
              <a:off x="14880123" y="178734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0" name="object 15300"/>
            <p:cNvSpPr/>
            <p:nvPr/>
          </p:nvSpPr>
          <p:spPr>
            <a:xfrm>
              <a:off x="14716735" y="1787346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1" name="object 15301"/>
            <p:cNvSpPr/>
            <p:nvPr/>
          </p:nvSpPr>
          <p:spPr>
            <a:xfrm>
              <a:off x="13032435" y="2611684"/>
              <a:ext cx="209550" cy="10160"/>
            </a:xfrm>
            <a:custGeom>
              <a:avLst/>
              <a:gdLst/>
              <a:ahLst/>
              <a:cxnLst/>
              <a:rect l="l" t="t" r="r" b="b"/>
              <a:pathLst>
                <a:path w="209550" h="10160">
                  <a:moveTo>
                    <a:pt x="209219" y="8763"/>
                  </a:moveTo>
                  <a:lnTo>
                    <a:pt x="206070" y="7099"/>
                  </a:lnTo>
                  <a:lnTo>
                    <a:pt x="192595" y="0"/>
                  </a:lnTo>
                  <a:lnTo>
                    <a:pt x="188125" y="0"/>
                  </a:lnTo>
                  <a:lnTo>
                    <a:pt x="0" y="12"/>
                  </a:lnTo>
                  <a:lnTo>
                    <a:pt x="0" y="9702"/>
                  </a:lnTo>
                  <a:lnTo>
                    <a:pt x="188125" y="9702"/>
                  </a:lnTo>
                  <a:lnTo>
                    <a:pt x="206057" y="9715"/>
                  </a:lnTo>
                  <a:lnTo>
                    <a:pt x="209219" y="9715"/>
                  </a:lnTo>
                  <a:lnTo>
                    <a:pt x="209219" y="8763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2" name="object 15302"/>
            <p:cNvSpPr/>
            <p:nvPr/>
          </p:nvSpPr>
          <p:spPr>
            <a:xfrm>
              <a:off x="13032435" y="2606744"/>
              <a:ext cx="211454" cy="15240"/>
            </a:xfrm>
            <a:custGeom>
              <a:avLst/>
              <a:gdLst/>
              <a:ahLst/>
              <a:cxnLst/>
              <a:rect l="l" t="t" r="r" b="b"/>
              <a:pathLst>
                <a:path w="211455" h="15239">
                  <a:moveTo>
                    <a:pt x="184975" y="939"/>
                  </a:moveTo>
                  <a:lnTo>
                    <a:pt x="183184" y="0"/>
                  </a:lnTo>
                  <a:lnTo>
                    <a:pt x="0" y="0"/>
                  </a:lnTo>
                  <a:lnTo>
                    <a:pt x="0" y="1778"/>
                  </a:lnTo>
                  <a:lnTo>
                    <a:pt x="183184" y="1778"/>
                  </a:lnTo>
                  <a:lnTo>
                    <a:pt x="184975" y="1778"/>
                  </a:lnTo>
                  <a:lnTo>
                    <a:pt x="184975" y="939"/>
                  </a:lnTo>
                  <a:close/>
                </a:path>
                <a:path w="211455" h="15239">
                  <a:moveTo>
                    <a:pt x="211010" y="14655"/>
                  </a:moveTo>
                  <a:lnTo>
                    <a:pt x="209232" y="13703"/>
                  </a:lnTo>
                  <a:lnTo>
                    <a:pt x="209232" y="14655"/>
                  </a:lnTo>
                  <a:lnTo>
                    <a:pt x="211010" y="1465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3" name="object 15303"/>
            <p:cNvSpPr/>
            <p:nvPr/>
          </p:nvSpPr>
          <p:spPr>
            <a:xfrm>
              <a:off x="13032435" y="2607684"/>
              <a:ext cx="193040" cy="4445"/>
            </a:xfrm>
            <a:custGeom>
              <a:avLst/>
              <a:gdLst/>
              <a:ahLst/>
              <a:cxnLst/>
              <a:rect l="l" t="t" r="r" b="b"/>
              <a:pathLst>
                <a:path w="193040" h="4444">
                  <a:moveTo>
                    <a:pt x="184962" y="825"/>
                  </a:moveTo>
                  <a:lnTo>
                    <a:pt x="0" y="825"/>
                  </a:lnTo>
                  <a:lnTo>
                    <a:pt x="0" y="4000"/>
                  </a:lnTo>
                  <a:lnTo>
                    <a:pt x="184962" y="4000"/>
                  </a:lnTo>
                  <a:lnTo>
                    <a:pt x="184962" y="825"/>
                  </a:lnTo>
                  <a:close/>
                </a:path>
                <a:path w="193040" h="4444">
                  <a:moveTo>
                    <a:pt x="192595" y="4000"/>
                  </a:moveTo>
                  <a:lnTo>
                    <a:pt x="188137" y="1676"/>
                  </a:lnTo>
                  <a:lnTo>
                    <a:pt x="186575" y="838"/>
                  </a:lnTo>
                  <a:lnTo>
                    <a:pt x="184975" y="0"/>
                  </a:lnTo>
                  <a:lnTo>
                    <a:pt x="184975" y="838"/>
                  </a:lnTo>
                  <a:lnTo>
                    <a:pt x="184975" y="4000"/>
                  </a:lnTo>
                  <a:lnTo>
                    <a:pt x="188125" y="4000"/>
                  </a:lnTo>
                  <a:lnTo>
                    <a:pt x="192595" y="400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4" name="object 15304"/>
            <p:cNvSpPr/>
            <p:nvPr/>
          </p:nvSpPr>
          <p:spPr>
            <a:xfrm>
              <a:off x="13241668" y="26213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5" name="object 15305"/>
            <p:cNvSpPr/>
            <p:nvPr/>
          </p:nvSpPr>
          <p:spPr>
            <a:xfrm>
              <a:off x="13238503" y="26213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6" name="object 15306"/>
            <p:cNvSpPr/>
            <p:nvPr/>
          </p:nvSpPr>
          <p:spPr>
            <a:xfrm>
              <a:off x="13220575" y="262138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7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7" name="object 15307"/>
            <p:cNvSpPr/>
            <p:nvPr/>
          </p:nvSpPr>
          <p:spPr>
            <a:xfrm>
              <a:off x="13032445" y="262138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 h="0">
                  <a:moveTo>
                    <a:pt x="0" y="0"/>
                  </a:moveTo>
                  <a:lnTo>
                    <a:pt x="188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8" name="object 15308"/>
            <p:cNvSpPr/>
            <p:nvPr/>
          </p:nvSpPr>
          <p:spPr>
            <a:xfrm>
              <a:off x="13032441" y="2606733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 h="0">
                  <a:moveTo>
                    <a:pt x="183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9" name="object 15309"/>
            <p:cNvSpPr/>
            <p:nvPr/>
          </p:nvSpPr>
          <p:spPr>
            <a:xfrm>
              <a:off x="14682077" y="2175985"/>
              <a:ext cx="34925" cy="267970"/>
            </a:xfrm>
            <a:custGeom>
              <a:avLst/>
              <a:gdLst/>
              <a:ahLst/>
              <a:cxnLst/>
              <a:rect l="l" t="t" r="r" b="b"/>
              <a:pathLst>
                <a:path w="34925" h="267969">
                  <a:moveTo>
                    <a:pt x="34658" y="232714"/>
                  </a:moveTo>
                  <a:lnTo>
                    <a:pt x="0" y="232714"/>
                  </a:lnTo>
                  <a:lnTo>
                    <a:pt x="34658" y="267373"/>
                  </a:lnTo>
                  <a:lnTo>
                    <a:pt x="34658" y="232714"/>
                  </a:lnTo>
                  <a:close/>
                </a:path>
                <a:path w="34925" h="267969">
                  <a:moveTo>
                    <a:pt x="34658" y="0"/>
                  </a:moveTo>
                  <a:lnTo>
                    <a:pt x="0" y="0"/>
                  </a:lnTo>
                  <a:lnTo>
                    <a:pt x="0" y="74269"/>
                  </a:lnTo>
                  <a:lnTo>
                    <a:pt x="34658" y="74269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10" name="object 15310"/>
            <p:cNvSpPr/>
            <p:nvPr/>
          </p:nvSpPr>
          <p:spPr>
            <a:xfrm>
              <a:off x="14687034" y="22502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1" name="object 15311"/>
            <p:cNvSpPr/>
            <p:nvPr/>
          </p:nvSpPr>
          <p:spPr>
            <a:xfrm>
              <a:off x="14682080" y="2250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2" name="object 15312"/>
            <p:cNvSpPr/>
            <p:nvPr/>
          </p:nvSpPr>
          <p:spPr>
            <a:xfrm>
              <a:off x="14687034" y="24086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3" name="object 15313"/>
            <p:cNvSpPr/>
            <p:nvPr/>
          </p:nvSpPr>
          <p:spPr>
            <a:xfrm>
              <a:off x="14682080" y="2408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4" name="object 15314"/>
            <p:cNvSpPr/>
            <p:nvPr/>
          </p:nvSpPr>
          <p:spPr>
            <a:xfrm>
              <a:off x="14682080" y="217599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0"/>
                  </a:moveTo>
                  <a:lnTo>
                    <a:pt x="0" y="74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5" name="object 15315"/>
            <p:cNvSpPr/>
            <p:nvPr/>
          </p:nvSpPr>
          <p:spPr>
            <a:xfrm>
              <a:off x="14716740" y="24086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6" name="object 15316"/>
            <p:cNvSpPr/>
            <p:nvPr/>
          </p:nvSpPr>
          <p:spPr>
            <a:xfrm>
              <a:off x="14716740" y="217599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7" name="object 15317"/>
            <p:cNvSpPr/>
            <p:nvPr/>
          </p:nvSpPr>
          <p:spPr>
            <a:xfrm>
              <a:off x="1468208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8" name="object 15318"/>
            <p:cNvSpPr/>
            <p:nvPr/>
          </p:nvSpPr>
          <p:spPr>
            <a:xfrm>
              <a:off x="1468208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19" name="object 15319"/>
            <p:cNvSpPr/>
            <p:nvPr/>
          </p:nvSpPr>
          <p:spPr>
            <a:xfrm>
              <a:off x="14682080" y="22502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0" name="object 15320"/>
            <p:cNvSpPr/>
            <p:nvPr/>
          </p:nvSpPr>
          <p:spPr>
            <a:xfrm>
              <a:off x="1471674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1" name="object 15321"/>
            <p:cNvSpPr/>
            <p:nvPr/>
          </p:nvSpPr>
          <p:spPr>
            <a:xfrm>
              <a:off x="1471674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2" name="object 15322"/>
            <p:cNvSpPr/>
            <p:nvPr/>
          </p:nvSpPr>
          <p:spPr>
            <a:xfrm>
              <a:off x="14716740" y="22502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3" name="object 15323"/>
            <p:cNvSpPr/>
            <p:nvPr/>
          </p:nvSpPr>
          <p:spPr>
            <a:xfrm>
              <a:off x="14682080" y="2408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4" name="object 15324"/>
            <p:cNvSpPr/>
            <p:nvPr/>
          </p:nvSpPr>
          <p:spPr>
            <a:xfrm>
              <a:off x="14687034" y="24086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5" name="object 15325"/>
            <p:cNvSpPr/>
            <p:nvPr/>
          </p:nvSpPr>
          <p:spPr>
            <a:xfrm>
              <a:off x="14682080" y="2250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6" name="object 15326"/>
            <p:cNvSpPr/>
            <p:nvPr/>
          </p:nvSpPr>
          <p:spPr>
            <a:xfrm>
              <a:off x="14687034" y="22502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7" name="object 15327"/>
            <p:cNvSpPr/>
            <p:nvPr/>
          </p:nvSpPr>
          <p:spPr>
            <a:xfrm>
              <a:off x="14653166" y="2007656"/>
              <a:ext cx="29209" cy="24765"/>
            </a:xfrm>
            <a:custGeom>
              <a:avLst/>
              <a:gdLst/>
              <a:ahLst/>
              <a:cxnLst/>
              <a:rect l="l" t="t" r="r" b="b"/>
              <a:pathLst>
                <a:path w="29209" h="24764">
                  <a:moveTo>
                    <a:pt x="28910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8910" y="24753"/>
                  </a:lnTo>
                  <a:lnTo>
                    <a:pt x="289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8" name="object 15328"/>
            <p:cNvSpPr/>
            <p:nvPr/>
          </p:nvSpPr>
          <p:spPr>
            <a:xfrm>
              <a:off x="14653170" y="203241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9" name="object 15329"/>
            <p:cNvSpPr/>
            <p:nvPr/>
          </p:nvSpPr>
          <p:spPr>
            <a:xfrm>
              <a:off x="14682080" y="200766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0" name="object 15330"/>
            <p:cNvSpPr/>
            <p:nvPr/>
          </p:nvSpPr>
          <p:spPr>
            <a:xfrm>
              <a:off x="14653170" y="200765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1" name="object 15331"/>
            <p:cNvSpPr/>
            <p:nvPr/>
          </p:nvSpPr>
          <p:spPr>
            <a:xfrm>
              <a:off x="14653170" y="200765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2" name="object 15332"/>
            <p:cNvSpPr/>
            <p:nvPr/>
          </p:nvSpPr>
          <p:spPr>
            <a:xfrm>
              <a:off x="16336382" y="2202529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5" h="41910">
                  <a:moveTo>
                    <a:pt x="1780" y="0"/>
                  </a:moveTo>
                  <a:lnTo>
                    <a:pt x="0" y="0"/>
                  </a:lnTo>
                  <a:lnTo>
                    <a:pt x="0" y="41286"/>
                  </a:lnTo>
                  <a:lnTo>
                    <a:pt x="1780" y="4128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33" name="object 15333"/>
            <p:cNvSpPr/>
            <p:nvPr/>
          </p:nvSpPr>
          <p:spPr>
            <a:xfrm>
              <a:off x="16336385" y="2202529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5" h="41910">
                  <a:moveTo>
                    <a:pt x="1780" y="41286"/>
                  </a:moveTo>
                  <a:lnTo>
                    <a:pt x="0" y="41286"/>
                  </a:lnTo>
                </a:path>
                <a:path w="1905" h="41910">
                  <a:moveTo>
                    <a:pt x="1780" y="41286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4" name="object 15334"/>
            <p:cNvSpPr/>
            <p:nvPr/>
          </p:nvSpPr>
          <p:spPr>
            <a:xfrm>
              <a:off x="16336385" y="2202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5" name="object 15335"/>
            <p:cNvSpPr/>
            <p:nvPr/>
          </p:nvSpPr>
          <p:spPr>
            <a:xfrm>
              <a:off x="16336383" y="220252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5">
                  <a:moveTo>
                    <a:pt x="0" y="0"/>
                  </a:moveTo>
                  <a:lnTo>
                    <a:pt x="0" y="3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6" name="object 15336"/>
            <p:cNvSpPr/>
            <p:nvPr/>
          </p:nvSpPr>
          <p:spPr>
            <a:xfrm>
              <a:off x="16336379" y="2577039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778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13068"/>
                  </a:lnTo>
                  <a:lnTo>
                    <a:pt x="1778" y="13068"/>
                  </a:lnTo>
                  <a:lnTo>
                    <a:pt x="1778" y="495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37" name="object 15337"/>
            <p:cNvSpPr/>
            <p:nvPr/>
          </p:nvSpPr>
          <p:spPr>
            <a:xfrm>
              <a:off x="16336383" y="2577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8" name="object 15338"/>
            <p:cNvSpPr/>
            <p:nvPr/>
          </p:nvSpPr>
          <p:spPr>
            <a:xfrm>
              <a:off x="16336383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9" name="object 15339"/>
            <p:cNvSpPr/>
            <p:nvPr/>
          </p:nvSpPr>
          <p:spPr>
            <a:xfrm>
              <a:off x="16338165" y="25770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0" name="object 15340"/>
            <p:cNvSpPr/>
            <p:nvPr/>
          </p:nvSpPr>
          <p:spPr>
            <a:xfrm>
              <a:off x="16336385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1" name="object 15341"/>
            <p:cNvSpPr/>
            <p:nvPr/>
          </p:nvSpPr>
          <p:spPr>
            <a:xfrm>
              <a:off x="16336385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2" name="object 15342"/>
            <p:cNvSpPr/>
            <p:nvPr/>
          </p:nvSpPr>
          <p:spPr>
            <a:xfrm>
              <a:off x="16336383" y="2577523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575"/>
                  </a:lnTo>
                </a:path>
                <a:path w="1905" h="12700">
                  <a:moveTo>
                    <a:pt x="1782" y="8"/>
                  </a:moveTo>
                  <a:lnTo>
                    <a:pt x="1782" y="12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3" name="object 15343"/>
            <p:cNvSpPr/>
            <p:nvPr/>
          </p:nvSpPr>
          <p:spPr>
            <a:xfrm>
              <a:off x="16338165" y="2578516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10">
                  <a:moveTo>
                    <a:pt x="0" y="28711"/>
                  </a:moveTo>
                  <a:lnTo>
                    <a:pt x="7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4" name="object 15344"/>
            <p:cNvSpPr/>
            <p:nvPr/>
          </p:nvSpPr>
          <p:spPr>
            <a:xfrm>
              <a:off x="16338165" y="25775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2596" y="0"/>
                  </a:lnTo>
                  <a:lnTo>
                    <a:pt x="5193" y="324"/>
                  </a:lnTo>
                  <a:lnTo>
                    <a:pt x="7696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5" name="object 15345"/>
            <p:cNvSpPr/>
            <p:nvPr/>
          </p:nvSpPr>
          <p:spPr>
            <a:xfrm>
              <a:off x="16336383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6" name="object 15346"/>
            <p:cNvSpPr/>
            <p:nvPr/>
          </p:nvSpPr>
          <p:spPr>
            <a:xfrm>
              <a:off x="16336385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7" name="object 15347"/>
            <p:cNvSpPr/>
            <p:nvPr/>
          </p:nvSpPr>
          <p:spPr>
            <a:xfrm>
              <a:off x="16336385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8" name="object 15348"/>
            <p:cNvSpPr/>
            <p:nvPr/>
          </p:nvSpPr>
          <p:spPr>
            <a:xfrm>
              <a:off x="13010642" y="2926479"/>
              <a:ext cx="1706245" cy="25400"/>
            </a:xfrm>
            <a:custGeom>
              <a:avLst/>
              <a:gdLst/>
              <a:ahLst/>
              <a:cxnLst/>
              <a:rect l="l" t="t" r="r" b="b"/>
              <a:pathLst>
                <a:path w="1706244" h="25400">
                  <a:moveTo>
                    <a:pt x="41592" y="88"/>
                  </a:moveTo>
                  <a:lnTo>
                    <a:pt x="0" y="88"/>
                  </a:lnTo>
                  <a:lnTo>
                    <a:pt x="0" y="24841"/>
                  </a:lnTo>
                  <a:lnTo>
                    <a:pt x="41592" y="24841"/>
                  </a:lnTo>
                  <a:lnTo>
                    <a:pt x="41592" y="88"/>
                  </a:lnTo>
                  <a:close/>
                </a:path>
                <a:path w="1706244" h="25400">
                  <a:moveTo>
                    <a:pt x="697103" y="88"/>
                  </a:moveTo>
                  <a:lnTo>
                    <a:pt x="454507" y="88"/>
                  </a:lnTo>
                  <a:lnTo>
                    <a:pt x="454507" y="22948"/>
                  </a:lnTo>
                  <a:lnTo>
                    <a:pt x="454507" y="24218"/>
                  </a:lnTo>
                  <a:lnTo>
                    <a:pt x="687197" y="24218"/>
                  </a:lnTo>
                  <a:lnTo>
                    <a:pt x="687197" y="22948"/>
                  </a:lnTo>
                  <a:lnTo>
                    <a:pt x="697103" y="22948"/>
                  </a:lnTo>
                  <a:lnTo>
                    <a:pt x="697103" y="88"/>
                  </a:lnTo>
                  <a:close/>
                </a:path>
                <a:path w="1706244" h="25400">
                  <a:moveTo>
                    <a:pt x="1383284" y="0"/>
                  </a:moveTo>
                  <a:lnTo>
                    <a:pt x="786218" y="0"/>
                  </a:lnTo>
                  <a:lnTo>
                    <a:pt x="786218" y="20320"/>
                  </a:lnTo>
                  <a:lnTo>
                    <a:pt x="786218" y="22860"/>
                  </a:lnTo>
                  <a:lnTo>
                    <a:pt x="796124" y="22860"/>
                  </a:lnTo>
                  <a:lnTo>
                    <a:pt x="796124" y="25400"/>
                  </a:lnTo>
                  <a:lnTo>
                    <a:pt x="1103071" y="25400"/>
                  </a:lnTo>
                  <a:lnTo>
                    <a:pt x="1103071" y="22860"/>
                  </a:lnTo>
                  <a:lnTo>
                    <a:pt x="1103071" y="20320"/>
                  </a:lnTo>
                  <a:lnTo>
                    <a:pt x="1383284" y="20320"/>
                  </a:lnTo>
                  <a:lnTo>
                    <a:pt x="1383284" y="0"/>
                  </a:lnTo>
                  <a:close/>
                </a:path>
                <a:path w="1706244" h="25400">
                  <a:moveTo>
                    <a:pt x="1706092" y="88"/>
                  </a:moveTo>
                  <a:lnTo>
                    <a:pt x="1417955" y="88"/>
                  </a:lnTo>
                  <a:lnTo>
                    <a:pt x="1383296" y="88"/>
                  </a:lnTo>
                  <a:lnTo>
                    <a:pt x="1383296" y="24841"/>
                  </a:lnTo>
                  <a:lnTo>
                    <a:pt x="1417955" y="24841"/>
                  </a:lnTo>
                  <a:lnTo>
                    <a:pt x="1706092" y="24841"/>
                  </a:lnTo>
                  <a:lnTo>
                    <a:pt x="1706092" y="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9" name="object 15349"/>
            <p:cNvSpPr/>
            <p:nvPr/>
          </p:nvSpPr>
          <p:spPr>
            <a:xfrm>
              <a:off x="14113722" y="29463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0" name="object 15350"/>
            <p:cNvSpPr/>
            <p:nvPr/>
          </p:nvSpPr>
          <p:spPr>
            <a:xfrm>
              <a:off x="14113717" y="2946366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69" h="0">
                  <a:moveTo>
                    <a:pt x="2802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1" name="object 15351"/>
            <p:cNvSpPr/>
            <p:nvPr/>
          </p:nvSpPr>
          <p:spPr>
            <a:xfrm>
              <a:off x="14393940" y="29463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2" name="object 15352"/>
            <p:cNvSpPr/>
            <p:nvPr/>
          </p:nvSpPr>
          <p:spPr>
            <a:xfrm>
              <a:off x="13796864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3" name="object 15353"/>
            <p:cNvSpPr/>
            <p:nvPr/>
          </p:nvSpPr>
          <p:spPr>
            <a:xfrm>
              <a:off x="13796864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4" name="object 15354"/>
            <p:cNvSpPr/>
            <p:nvPr/>
          </p:nvSpPr>
          <p:spPr>
            <a:xfrm>
              <a:off x="13806767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5" name="object 15355"/>
            <p:cNvSpPr/>
            <p:nvPr/>
          </p:nvSpPr>
          <p:spPr>
            <a:xfrm>
              <a:off x="13707746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6" name="object 15356"/>
            <p:cNvSpPr/>
            <p:nvPr/>
          </p:nvSpPr>
          <p:spPr>
            <a:xfrm>
              <a:off x="13697840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7" name="object 15357"/>
            <p:cNvSpPr/>
            <p:nvPr/>
          </p:nvSpPr>
          <p:spPr>
            <a:xfrm>
              <a:off x="13697846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8" name="object 15358"/>
            <p:cNvSpPr/>
            <p:nvPr/>
          </p:nvSpPr>
          <p:spPr>
            <a:xfrm>
              <a:off x="13052246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9" name="object 15359"/>
            <p:cNvSpPr/>
            <p:nvPr/>
          </p:nvSpPr>
          <p:spPr>
            <a:xfrm>
              <a:off x="13465154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0" name="object 15360"/>
            <p:cNvSpPr/>
            <p:nvPr/>
          </p:nvSpPr>
          <p:spPr>
            <a:xfrm>
              <a:off x="13010655" y="29513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0" y="0"/>
                  </a:moveTo>
                  <a:lnTo>
                    <a:pt x="4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1" name="object 15361"/>
            <p:cNvSpPr/>
            <p:nvPr/>
          </p:nvSpPr>
          <p:spPr>
            <a:xfrm>
              <a:off x="13465154" y="29513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 h="0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2" name="object 15362"/>
            <p:cNvSpPr/>
            <p:nvPr/>
          </p:nvSpPr>
          <p:spPr>
            <a:xfrm>
              <a:off x="13806767" y="2951317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 h="0">
                  <a:moveTo>
                    <a:pt x="0" y="0"/>
                  </a:moveTo>
                  <a:lnTo>
                    <a:pt x="3069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3" name="object 15363"/>
            <p:cNvSpPr/>
            <p:nvPr/>
          </p:nvSpPr>
          <p:spPr>
            <a:xfrm>
              <a:off x="14393940" y="2951317"/>
              <a:ext cx="323215" cy="0"/>
            </a:xfrm>
            <a:custGeom>
              <a:avLst/>
              <a:gdLst/>
              <a:ahLst/>
              <a:cxnLst/>
              <a:rect l="l" t="t" r="r" b="b"/>
              <a:pathLst>
                <a:path w="323215" h="0">
                  <a:moveTo>
                    <a:pt x="0" y="0"/>
                  </a:moveTo>
                  <a:lnTo>
                    <a:pt x="3227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4" name="object 15364"/>
            <p:cNvSpPr/>
            <p:nvPr/>
          </p:nvSpPr>
          <p:spPr>
            <a:xfrm>
              <a:off x="14716740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5" name="object 15365"/>
            <p:cNvSpPr/>
            <p:nvPr/>
          </p:nvSpPr>
          <p:spPr>
            <a:xfrm>
              <a:off x="14428602" y="2926560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 h="0">
                  <a:moveTo>
                    <a:pt x="288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6" name="object 15366"/>
            <p:cNvSpPr/>
            <p:nvPr/>
          </p:nvSpPr>
          <p:spPr>
            <a:xfrm>
              <a:off x="13821611" y="2926560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69" h="0">
                  <a:moveTo>
                    <a:pt x="57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7" name="object 15367"/>
            <p:cNvSpPr/>
            <p:nvPr/>
          </p:nvSpPr>
          <p:spPr>
            <a:xfrm>
              <a:off x="13489909" y="2926560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 h="0">
                  <a:moveTo>
                    <a:pt x="217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8" name="object 15368"/>
            <p:cNvSpPr/>
            <p:nvPr/>
          </p:nvSpPr>
          <p:spPr>
            <a:xfrm>
              <a:off x="13032446" y="29265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9" name="object 15369"/>
            <p:cNvSpPr/>
            <p:nvPr/>
          </p:nvSpPr>
          <p:spPr>
            <a:xfrm>
              <a:off x="13010655" y="292656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0" name="object 15370"/>
            <p:cNvSpPr/>
            <p:nvPr/>
          </p:nvSpPr>
          <p:spPr>
            <a:xfrm>
              <a:off x="13707746" y="292656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1" name="object 15371"/>
            <p:cNvSpPr/>
            <p:nvPr/>
          </p:nvSpPr>
          <p:spPr>
            <a:xfrm>
              <a:off x="13697846" y="2951317"/>
              <a:ext cx="109220" cy="0"/>
            </a:xfrm>
            <a:custGeom>
              <a:avLst/>
              <a:gdLst/>
              <a:ahLst/>
              <a:cxnLst/>
              <a:rect l="l" t="t" r="r" b="b"/>
              <a:pathLst>
                <a:path w="109219" h="0">
                  <a:moveTo>
                    <a:pt x="0" y="0"/>
                  </a:moveTo>
                  <a:lnTo>
                    <a:pt x="1089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2" name="object 15372"/>
            <p:cNvSpPr/>
            <p:nvPr/>
          </p:nvSpPr>
          <p:spPr>
            <a:xfrm>
              <a:off x="13697846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3" name="object 15373"/>
            <p:cNvSpPr/>
            <p:nvPr/>
          </p:nvSpPr>
          <p:spPr>
            <a:xfrm>
              <a:off x="13697840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  <a:path w="10159" h="0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4" name="object 15374"/>
            <p:cNvSpPr/>
            <p:nvPr/>
          </p:nvSpPr>
          <p:spPr>
            <a:xfrm>
              <a:off x="13707746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5" name="object 15375"/>
            <p:cNvSpPr/>
            <p:nvPr/>
          </p:nvSpPr>
          <p:spPr>
            <a:xfrm>
              <a:off x="13806767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1978"/>
                  </a:lnTo>
                </a:path>
                <a:path w="0"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6" name="object 15376"/>
            <p:cNvSpPr/>
            <p:nvPr/>
          </p:nvSpPr>
          <p:spPr>
            <a:xfrm>
              <a:off x="13796864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  <a:path w="10159" h="0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7" name="object 15377"/>
            <p:cNvSpPr/>
            <p:nvPr/>
          </p:nvSpPr>
          <p:spPr>
            <a:xfrm>
              <a:off x="13796864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8" name="object 15378"/>
            <p:cNvSpPr/>
            <p:nvPr/>
          </p:nvSpPr>
          <p:spPr>
            <a:xfrm>
              <a:off x="13405732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9" name="object 15379"/>
            <p:cNvSpPr/>
            <p:nvPr/>
          </p:nvSpPr>
          <p:spPr>
            <a:xfrm>
              <a:off x="13385937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0" name="object 15380"/>
            <p:cNvSpPr/>
            <p:nvPr/>
          </p:nvSpPr>
          <p:spPr>
            <a:xfrm>
              <a:off x="1330671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1" name="object 15381"/>
            <p:cNvSpPr/>
            <p:nvPr/>
          </p:nvSpPr>
          <p:spPr>
            <a:xfrm>
              <a:off x="13286916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2" name="object 15382"/>
            <p:cNvSpPr/>
            <p:nvPr/>
          </p:nvSpPr>
          <p:spPr>
            <a:xfrm>
              <a:off x="1320770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3" name="object 15383"/>
            <p:cNvSpPr/>
            <p:nvPr/>
          </p:nvSpPr>
          <p:spPr>
            <a:xfrm>
              <a:off x="13187904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4" name="object 15384"/>
            <p:cNvSpPr/>
            <p:nvPr/>
          </p:nvSpPr>
          <p:spPr>
            <a:xfrm>
              <a:off x="13111655" y="295131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5" name="object 15385"/>
            <p:cNvSpPr/>
            <p:nvPr/>
          </p:nvSpPr>
          <p:spPr>
            <a:xfrm>
              <a:off x="1305224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6" name="object 15386"/>
            <p:cNvSpPr/>
            <p:nvPr/>
          </p:nvSpPr>
          <p:spPr>
            <a:xfrm>
              <a:off x="13405732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7" name="object 15387"/>
            <p:cNvSpPr/>
            <p:nvPr/>
          </p:nvSpPr>
          <p:spPr>
            <a:xfrm>
              <a:off x="13385937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8" name="object 15388"/>
            <p:cNvSpPr/>
            <p:nvPr/>
          </p:nvSpPr>
          <p:spPr>
            <a:xfrm>
              <a:off x="1330671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9" name="object 15389"/>
            <p:cNvSpPr/>
            <p:nvPr/>
          </p:nvSpPr>
          <p:spPr>
            <a:xfrm>
              <a:off x="13286916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0" name="object 15390"/>
            <p:cNvSpPr/>
            <p:nvPr/>
          </p:nvSpPr>
          <p:spPr>
            <a:xfrm>
              <a:off x="1320770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1" name="object 15391"/>
            <p:cNvSpPr/>
            <p:nvPr/>
          </p:nvSpPr>
          <p:spPr>
            <a:xfrm>
              <a:off x="13187904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2" name="object 15392"/>
            <p:cNvSpPr/>
            <p:nvPr/>
          </p:nvSpPr>
          <p:spPr>
            <a:xfrm>
              <a:off x="13111655" y="29265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3" name="object 15393"/>
            <p:cNvSpPr/>
            <p:nvPr/>
          </p:nvSpPr>
          <p:spPr>
            <a:xfrm>
              <a:off x="1305224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4" name="object 15394"/>
            <p:cNvSpPr/>
            <p:nvPr/>
          </p:nvSpPr>
          <p:spPr>
            <a:xfrm>
              <a:off x="13465154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5" name="object 15395"/>
            <p:cNvSpPr/>
            <p:nvPr/>
          </p:nvSpPr>
          <p:spPr>
            <a:xfrm>
              <a:off x="13052246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6" name="object 15396"/>
            <p:cNvSpPr/>
            <p:nvPr/>
          </p:nvSpPr>
          <p:spPr>
            <a:xfrm>
              <a:off x="13465150" y="2621590"/>
              <a:ext cx="24765" cy="305435"/>
            </a:xfrm>
            <a:custGeom>
              <a:avLst/>
              <a:gdLst/>
              <a:ahLst/>
              <a:cxnLst/>
              <a:rect l="l" t="t" r="r" b="b"/>
              <a:pathLst>
                <a:path w="24765" h="305435">
                  <a:moveTo>
                    <a:pt x="24739" y="271818"/>
                  </a:moveTo>
                  <a:lnTo>
                    <a:pt x="0" y="271818"/>
                  </a:lnTo>
                  <a:lnTo>
                    <a:pt x="0" y="275450"/>
                  </a:lnTo>
                  <a:lnTo>
                    <a:pt x="24739" y="275450"/>
                  </a:lnTo>
                  <a:lnTo>
                    <a:pt x="24739" y="271818"/>
                  </a:lnTo>
                  <a:close/>
                </a:path>
                <a:path w="24765" h="305435">
                  <a:moveTo>
                    <a:pt x="24752" y="292595"/>
                  </a:moveTo>
                  <a:lnTo>
                    <a:pt x="0" y="292595"/>
                  </a:lnTo>
                  <a:lnTo>
                    <a:pt x="0" y="304977"/>
                  </a:lnTo>
                  <a:lnTo>
                    <a:pt x="24752" y="304977"/>
                  </a:lnTo>
                  <a:lnTo>
                    <a:pt x="24752" y="292595"/>
                  </a:lnTo>
                  <a:close/>
                </a:path>
                <a:path w="24765" h="305435">
                  <a:moveTo>
                    <a:pt x="24752" y="251498"/>
                  </a:moveTo>
                  <a:lnTo>
                    <a:pt x="0" y="251498"/>
                  </a:lnTo>
                  <a:lnTo>
                    <a:pt x="0" y="265861"/>
                  </a:lnTo>
                  <a:lnTo>
                    <a:pt x="24752" y="265861"/>
                  </a:lnTo>
                  <a:lnTo>
                    <a:pt x="24752" y="251498"/>
                  </a:lnTo>
                  <a:close/>
                </a:path>
                <a:path w="24765" h="305435">
                  <a:moveTo>
                    <a:pt x="24752" y="44564"/>
                  </a:moveTo>
                  <a:lnTo>
                    <a:pt x="0" y="44564"/>
                  </a:lnTo>
                  <a:lnTo>
                    <a:pt x="0" y="240626"/>
                  </a:lnTo>
                  <a:lnTo>
                    <a:pt x="24752" y="240626"/>
                  </a:lnTo>
                  <a:lnTo>
                    <a:pt x="24752" y="44564"/>
                  </a:lnTo>
                  <a:close/>
                </a:path>
                <a:path w="24765" h="305435">
                  <a:moveTo>
                    <a:pt x="24752" y="0"/>
                  </a:moveTo>
                  <a:lnTo>
                    <a:pt x="0" y="34658"/>
                  </a:lnTo>
                  <a:lnTo>
                    <a:pt x="24752" y="3465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7" name="object 15397"/>
            <p:cNvSpPr/>
            <p:nvPr/>
          </p:nvSpPr>
          <p:spPr>
            <a:xfrm>
              <a:off x="13489904" y="291418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8" name="object 15398"/>
            <p:cNvSpPr/>
            <p:nvPr/>
          </p:nvSpPr>
          <p:spPr>
            <a:xfrm>
              <a:off x="13489904" y="28933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9" name="object 15399"/>
            <p:cNvSpPr/>
            <p:nvPr/>
          </p:nvSpPr>
          <p:spPr>
            <a:xfrm>
              <a:off x="13489904" y="287309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0" name="object 15400"/>
            <p:cNvSpPr/>
            <p:nvPr/>
          </p:nvSpPr>
          <p:spPr>
            <a:xfrm>
              <a:off x="13489904" y="266614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w="0" h="196214">
                  <a:moveTo>
                    <a:pt x="0" y="196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1" name="object 15401"/>
            <p:cNvSpPr/>
            <p:nvPr/>
          </p:nvSpPr>
          <p:spPr>
            <a:xfrm>
              <a:off x="13489904" y="26215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2" name="object 15402"/>
            <p:cNvSpPr/>
            <p:nvPr/>
          </p:nvSpPr>
          <p:spPr>
            <a:xfrm>
              <a:off x="13465154" y="2666143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w="0" h="196214">
                  <a:moveTo>
                    <a:pt x="0" y="0"/>
                  </a:moveTo>
                  <a:lnTo>
                    <a:pt x="0" y="1960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3" name="object 15403"/>
            <p:cNvSpPr/>
            <p:nvPr/>
          </p:nvSpPr>
          <p:spPr>
            <a:xfrm>
              <a:off x="13465154" y="28730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4" name="object 15404"/>
            <p:cNvSpPr/>
            <p:nvPr/>
          </p:nvSpPr>
          <p:spPr>
            <a:xfrm>
              <a:off x="13465154" y="28933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5" name="object 15405"/>
            <p:cNvSpPr/>
            <p:nvPr/>
          </p:nvSpPr>
          <p:spPr>
            <a:xfrm>
              <a:off x="13465154" y="29141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0"/>
                  </a:moveTo>
                  <a:lnTo>
                    <a:pt x="0" y="1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6" name="object 15406"/>
            <p:cNvSpPr/>
            <p:nvPr/>
          </p:nvSpPr>
          <p:spPr>
            <a:xfrm>
              <a:off x="13465150" y="2862185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900"/>
                  </a:lnTo>
                  <a:lnTo>
                    <a:pt x="24753" y="10900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7" name="object 15407"/>
            <p:cNvSpPr/>
            <p:nvPr/>
          </p:nvSpPr>
          <p:spPr>
            <a:xfrm>
              <a:off x="13489904" y="286219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8" name="object 15408"/>
            <p:cNvSpPr/>
            <p:nvPr/>
          </p:nvSpPr>
          <p:spPr>
            <a:xfrm>
              <a:off x="13465154" y="286219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9" name="object 15409"/>
            <p:cNvSpPr/>
            <p:nvPr/>
          </p:nvSpPr>
          <p:spPr>
            <a:xfrm>
              <a:off x="13465150" y="289703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0" name="object 15410"/>
            <p:cNvSpPr/>
            <p:nvPr/>
          </p:nvSpPr>
          <p:spPr>
            <a:xfrm>
              <a:off x="13489904" y="289703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1" name="object 15411"/>
            <p:cNvSpPr/>
            <p:nvPr/>
          </p:nvSpPr>
          <p:spPr>
            <a:xfrm>
              <a:off x="13465154" y="289703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2" name="object 15412"/>
            <p:cNvSpPr/>
            <p:nvPr/>
          </p:nvSpPr>
          <p:spPr>
            <a:xfrm>
              <a:off x="13465150" y="2887451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4742" y="0"/>
                  </a:moveTo>
                  <a:lnTo>
                    <a:pt x="0" y="0"/>
                  </a:lnTo>
                  <a:lnTo>
                    <a:pt x="0" y="5947"/>
                  </a:lnTo>
                  <a:lnTo>
                    <a:pt x="24742" y="5947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3" name="object 15413"/>
            <p:cNvSpPr/>
            <p:nvPr/>
          </p:nvSpPr>
          <p:spPr>
            <a:xfrm>
              <a:off x="13489904" y="2887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4" name="object 15414"/>
            <p:cNvSpPr/>
            <p:nvPr/>
          </p:nvSpPr>
          <p:spPr>
            <a:xfrm>
              <a:off x="13465154" y="28874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5" name="object 15415"/>
            <p:cNvSpPr/>
            <p:nvPr/>
          </p:nvSpPr>
          <p:spPr>
            <a:xfrm>
              <a:off x="13465150" y="2910215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5" h="4444">
                  <a:moveTo>
                    <a:pt x="24742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4742" y="3968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6" name="object 15416"/>
            <p:cNvSpPr/>
            <p:nvPr/>
          </p:nvSpPr>
          <p:spPr>
            <a:xfrm>
              <a:off x="13489904" y="29102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7" name="object 15417"/>
            <p:cNvSpPr/>
            <p:nvPr/>
          </p:nvSpPr>
          <p:spPr>
            <a:xfrm>
              <a:off x="13465154" y="29102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8" name="object 15418"/>
            <p:cNvSpPr/>
            <p:nvPr/>
          </p:nvSpPr>
          <p:spPr>
            <a:xfrm>
              <a:off x="13465150" y="2901806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742" y="0"/>
                  </a:moveTo>
                  <a:lnTo>
                    <a:pt x="0" y="0"/>
                  </a:lnTo>
                  <a:lnTo>
                    <a:pt x="0" y="9905"/>
                  </a:lnTo>
                  <a:lnTo>
                    <a:pt x="24742" y="9905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9" name="object 15419"/>
            <p:cNvSpPr/>
            <p:nvPr/>
          </p:nvSpPr>
          <p:spPr>
            <a:xfrm>
              <a:off x="13489904" y="290180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0" name="object 15420"/>
            <p:cNvSpPr/>
            <p:nvPr/>
          </p:nvSpPr>
          <p:spPr>
            <a:xfrm>
              <a:off x="13465154" y="29018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1" name="object 15421"/>
            <p:cNvSpPr/>
            <p:nvPr/>
          </p:nvSpPr>
          <p:spPr>
            <a:xfrm>
              <a:off x="13465150" y="2656243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742" y="0"/>
                  </a:moveTo>
                  <a:lnTo>
                    <a:pt x="0" y="0"/>
                  </a:lnTo>
                  <a:lnTo>
                    <a:pt x="0" y="9894"/>
                  </a:lnTo>
                  <a:lnTo>
                    <a:pt x="24742" y="9894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2" name="object 15422"/>
            <p:cNvSpPr/>
            <p:nvPr/>
          </p:nvSpPr>
          <p:spPr>
            <a:xfrm>
              <a:off x="13489904" y="26562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3" name="object 15423"/>
            <p:cNvSpPr/>
            <p:nvPr/>
          </p:nvSpPr>
          <p:spPr>
            <a:xfrm>
              <a:off x="13465154" y="26562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4" name="object 15424"/>
            <p:cNvSpPr/>
            <p:nvPr/>
          </p:nvSpPr>
          <p:spPr>
            <a:xfrm>
              <a:off x="13010642" y="2957251"/>
              <a:ext cx="1712595" cy="1905"/>
            </a:xfrm>
            <a:custGeom>
              <a:avLst/>
              <a:gdLst/>
              <a:ahLst/>
              <a:cxnLst/>
              <a:rect l="l" t="t" r="r" b="b"/>
              <a:pathLst>
                <a:path w="1712594" h="1905">
                  <a:moveTo>
                    <a:pt x="51498" y="12"/>
                  </a:moveTo>
                  <a:lnTo>
                    <a:pt x="1790" y="12"/>
                  </a:lnTo>
                  <a:lnTo>
                    <a:pt x="0" y="1790"/>
                  </a:lnTo>
                  <a:lnTo>
                    <a:pt x="51498" y="1790"/>
                  </a:lnTo>
                  <a:lnTo>
                    <a:pt x="51498" y="12"/>
                  </a:lnTo>
                  <a:close/>
                </a:path>
                <a:path w="1712594" h="1905">
                  <a:moveTo>
                    <a:pt x="687197" y="0"/>
                  </a:moveTo>
                  <a:lnTo>
                    <a:pt x="444601" y="0"/>
                  </a:lnTo>
                  <a:lnTo>
                    <a:pt x="444601" y="1778"/>
                  </a:lnTo>
                  <a:lnTo>
                    <a:pt x="687197" y="1778"/>
                  </a:lnTo>
                  <a:lnTo>
                    <a:pt x="687197" y="0"/>
                  </a:lnTo>
                  <a:close/>
                </a:path>
                <a:path w="1712594" h="1905">
                  <a:moveTo>
                    <a:pt x="1109014" y="0"/>
                  </a:moveTo>
                  <a:lnTo>
                    <a:pt x="796112" y="0"/>
                  </a:lnTo>
                  <a:lnTo>
                    <a:pt x="796112" y="1778"/>
                  </a:lnTo>
                  <a:lnTo>
                    <a:pt x="1109014" y="1778"/>
                  </a:lnTo>
                  <a:lnTo>
                    <a:pt x="1109014" y="0"/>
                  </a:lnTo>
                  <a:close/>
                </a:path>
                <a:path w="1712594" h="1905">
                  <a:moveTo>
                    <a:pt x="1712518" y="1790"/>
                  </a:moveTo>
                  <a:lnTo>
                    <a:pt x="1710740" y="12"/>
                  </a:lnTo>
                  <a:lnTo>
                    <a:pt x="1377353" y="12"/>
                  </a:lnTo>
                  <a:lnTo>
                    <a:pt x="1377353" y="1790"/>
                  </a:lnTo>
                  <a:lnTo>
                    <a:pt x="1712518" y="179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5" name="object 15425"/>
            <p:cNvSpPr/>
            <p:nvPr/>
          </p:nvSpPr>
          <p:spPr>
            <a:xfrm>
              <a:off x="13806767" y="29572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6" name="object 15426"/>
            <p:cNvSpPr/>
            <p:nvPr/>
          </p:nvSpPr>
          <p:spPr>
            <a:xfrm>
              <a:off x="13697846" y="29572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7" name="object 15427"/>
            <p:cNvSpPr/>
            <p:nvPr/>
          </p:nvSpPr>
          <p:spPr>
            <a:xfrm>
              <a:off x="13062146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8" name="object 15428"/>
            <p:cNvSpPr/>
            <p:nvPr/>
          </p:nvSpPr>
          <p:spPr>
            <a:xfrm>
              <a:off x="13455254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9" name="object 15429"/>
            <p:cNvSpPr/>
            <p:nvPr/>
          </p:nvSpPr>
          <p:spPr>
            <a:xfrm>
              <a:off x="1411966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0" name="object 15430"/>
            <p:cNvSpPr/>
            <p:nvPr/>
          </p:nvSpPr>
          <p:spPr>
            <a:xfrm>
              <a:off x="1438800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1" name="object 15431"/>
            <p:cNvSpPr/>
            <p:nvPr/>
          </p:nvSpPr>
          <p:spPr>
            <a:xfrm>
              <a:off x="14389782" y="295725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2" name="object 15432"/>
            <p:cNvSpPr/>
            <p:nvPr/>
          </p:nvSpPr>
          <p:spPr>
            <a:xfrm>
              <a:off x="13806764" y="2957256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 h="0">
                  <a:moveTo>
                    <a:pt x="3111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3" name="object 15433"/>
            <p:cNvSpPr/>
            <p:nvPr/>
          </p:nvSpPr>
          <p:spPr>
            <a:xfrm>
              <a:off x="13457026" y="2957256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 h="0">
                  <a:moveTo>
                    <a:pt x="2408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4" name="object 15434"/>
            <p:cNvSpPr/>
            <p:nvPr/>
          </p:nvSpPr>
          <p:spPr>
            <a:xfrm>
              <a:off x="13012438" y="295725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79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5" name="object 15435"/>
            <p:cNvSpPr/>
            <p:nvPr/>
          </p:nvSpPr>
          <p:spPr>
            <a:xfrm>
              <a:off x="13010655" y="295903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0" y="0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6" name="object 15436"/>
            <p:cNvSpPr/>
            <p:nvPr/>
          </p:nvSpPr>
          <p:spPr>
            <a:xfrm>
              <a:off x="13455254" y="2959039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5" h="0">
                  <a:moveTo>
                    <a:pt x="0" y="0"/>
                  </a:moveTo>
                  <a:lnTo>
                    <a:pt x="2425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7" name="object 15437"/>
            <p:cNvSpPr/>
            <p:nvPr/>
          </p:nvSpPr>
          <p:spPr>
            <a:xfrm>
              <a:off x="13806767" y="2959039"/>
              <a:ext cx="313055" cy="0"/>
            </a:xfrm>
            <a:custGeom>
              <a:avLst/>
              <a:gdLst/>
              <a:ahLst/>
              <a:cxnLst/>
              <a:rect l="l" t="t" r="r" b="b"/>
              <a:pathLst>
                <a:path w="313055" h="0">
                  <a:moveTo>
                    <a:pt x="0" y="0"/>
                  </a:moveTo>
                  <a:lnTo>
                    <a:pt x="3129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8" name="object 15438"/>
            <p:cNvSpPr/>
            <p:nvPr/>
          </p:nvSpPr>
          <p:spPr>
            <a:xfrm>
              <a:off x="14388005" y="2959039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 h="0">
                  <a:moveTo>
                    <a:pt x="0" y="0"/>
                  </a:moveTo>
                  <a:lnTo>
                    <a:pt x="3351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439" name="object 1543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697846" y="2951804"/>
              <a:ext cx="143572" cy="96350"/>
            </a:xfrm>
            <a:prstGeom prst="rect">
              <a:avLst/>
            </a:prstGeom>
          </p:spPr>
        </p:pic>
        <p:sp>
          <p:nvSpPr>
            <p:cNvPr id="15440" name="object 15440"/>
            <p:cNvSpPr/>
            <p:nvPr/>
          </p:nvSpPr>
          <p:spPr>
            <a:xfrm>
              <a:off x="13395832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1" name="object 15441"/>
            <p:cNvSpPr/>
            <p:nvPr/>
          </p:nvSpPr>
          <p:spPr>
            <a:xfrm>
              <a:off x="13376034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2" name="object 15442"/>
            <p:cNvSpPr/>
            <p:nvPr/>
          </p:nvSpPr>
          <p:spPr>
            <a:xfrm>
              <a:off x="13296811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3" name="object 15443"/>
            <p:cNvSpPr/>
            <p:nvPr/>
          </p:nvSpPr>
          <p:spPr>
            <a:xfrm>
              <a:off x="13277014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4" name="object 15444"/>
            <p:cNvSpPr/>
            <p:nvPr/>
          </p:nvSpPr>
          <p:spPr>
            <a:xfrm>
              <a:off x="13197800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5" name="object 15445"/>
            <p:cNvSpPr/>
            <p:nvPr/>
          </p:nvSpPr>
          <p:spPr>
            <a:xfrm>
              <a:off x="13178003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6" name="object 15446"/>
            <p:cNvSpPr/>
            <p:nvPr/>
          </p:nvSpPr>
          <p:spPr>
            <a:xfrm>
              <a:off x="13121553" y="295903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7" name="object 15447"/>
            <p:cNvSpPr/>
            <p:nvPr/>
          </p:nvSpPr>
          <p:spPr>
            <a:xfrm>
              <a:off x="13062143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8" name="object 15448"/>
            <p:cNvSpPr/>
            <p:nvPr/>
          </p:nvSpPr>
          <p:spPr>
            <a:xfrm>
              <a:off x="13455254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9" name="object 15449"/>
            <p:cNvSpPr/>
            <p:nvPr/>
          </p:nvSpPr>
          <p:spPr>
            <a:xfrm>
              <a:off x="13062146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0" name="object 15450"/>
            <p:cNvSpPr/>
            <p:nvPr/>
          </p:nvSpPr>
          <p:spPr>
            <a:xfrm>
              <a:off x="1438800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1" name="object 15451"/>
            <p:cNvSpPr/>
            <p:nvPr/>
          </p:nvSpPr>
          <p:spPr>
            <a:xfrm>
              <a:off x="1411966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2" name="object 15452"/>
            <p:cNvSpPr/>
            <p:nvPr/>
          </p:nvSpPr>
          <p:spPr>
            <a:xfrm>
              <a:off x="13060366" y="295131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780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80" y="593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53" name="object 15453"/>
            <p:cNvSpPr/>
            <p:nvPr/>
          </p:nvSpPr>
          <p:spPr>
            <a:xfrm>
              <a:off x="13060363" y="2951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4" name="object 15454"/>
            <p:cNvSpPr/>
            <p:nvPr/>
          </p:nvSpPr>
          <p:spPr>
            <a:xfrm>
              <a:off x="13062146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5" name="object 15455"/>
            <p:cNvSpPr/>
            <p:nvPr/>
          </p:nvSpPr>
          <p:spPr>
            <a:xfrm>
              <a:off x="13060366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6" name="object 15456"/>
            <p:cNvSpPr/>
            <p:nvPr/>
          </p:nvSpPr>
          <p:spPr>
            <a:xfrm>
              <a:off x="13455255" y="295131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769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69" y="5936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57" name="object 15457"/>
            <p:cNvSpPr/>
            <p:nvPr/>
          </p:nvSpPr>
          <p:spPr>
            <a:xfrm>
              <a:off x="13455254" y="2951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8" name="object 15458"/>
            <p:cNvSpPr/>
            <p:nvPr/>
          </p:nvSpPr>
          <p:spPr>
            <a:xfrm>
              <a:off x="13457028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9" name="object 15459"/>
            <p:cNvSpPr/>
            <p:nvPr/>
          </p:nvSpPr>
          <p:spPr>
            <a:xfrm>
              <a:off x="13455258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0" name="object 15460"/>
            <p:cNvSpPr/>
            <p:nvPr/>
          </p:nvSpPr>
          <p:spPr>
            <a:xfrm>
              <a:off x="13243433" y="2609208"/>
              <a:ext cx="452120" cy="12700"/>
            </a:xfrm>
            <a:custGeom>
              <a:avLst/>
              <a:gdLst/>
              <a:ahLst/>
              <a:cxnLst/>
              <a:rect l="l" t="t" r="r" b="b"/>
              <a:pathLst>
                <a:path w="452119" h="12700">
                  <a:moveTo>
                    <a:pt x="250431" y="2489"/>
                  </a:moveTo>
                  <a:lnTo>
                    <a:pt x="0" y="2489"/>
                  </a:lnTo>
                  <a:lnTo>
                    <a:pt x="0" y="3962"/>
                  </a:lnTo>
                  <a:lnTo>
                    <a:pt x="250431" y="3962"/>
                  </a:lnTo>
                  <a:lnTo>
                    <a:pt x="250431" y="2489"/>
                  </a:lnTo>
                  <a:close/>
                </a:path>
                <a:path w="452119" h="12700">
                  <a:moveTo>
                    <a:pt x="250431" y="0"/>
                  </a:moveTo>
                  <a:lnTo>
                    <a:pt x="0" y="0"/>
                  </a:lnTo>
                  <a:lnTo>
                    <a:pt x="0" y="1231"/>
                  </a:lnTo>
                  <a:lnTo>
                    <a:pt x="0" y="2476"/>
                  </a:lnTo>
                  <a:lnTo>
                    <a:pt x="250431" y="2476"/>
                  </a:lnTo>
                  <a:lnTo>
                    <a:pt x="250431" y="1244"/>
                  </a:lnTo>
                  <a:lnTo>
                    <a:pt x="250431" y="0"/>
                  </a:lnTo>
                  <a:close/>
                </a:path>
                <a:path w="452119" h="12700">
                  <a:moveTo>
                    <a:pt x="250444" y="3975"/>
                  </a:moveTo>
                  <a:lnTo>
                    <a:pt x="12" y="3975"/>
                  </a:lnTo>
                  <a:lnTo>
                    <a:pt x="12" y="9906"/>
                  </a:lnTo>
                  <a:lnTo>
                    <a:pt x="12" y="11150"/>
                  </a:lnTo>
                  <a:lnTo>
                    <a:pt x="12" y="12395"/>
                  </a:lnTo>
                  <a:lnTo>
                    <a:pt x="250444" y="12395"/>
                  </a:lnTo>
                  <a:lnTo>
                    <a:pt x="250444" y="11150"/>
                  </a:lnTo>
                  <a:lnTo>
                    <a:pt x="250444" y="9906"/>
                  </a:lnTo>
                  <a:lnTo>
                    <a:pt x="250444" y="3975"/>
                  </a:lnTo>
                  <a:close/>
                </a:path>
                <a:path w="452119" h="12700">
                  <a:moveTo>
                    <a:pt x="451929" y="3975"/>
                  </a:moveTo>
                  <a:lnTo>
                    <a:pt x="299923" y="3975"/>
                  </a:lnTo>
                  <a:lnTo>
                    <a:pt x="299923" y="9906"/>
                  </a:lnTo>
                  <a:lnTo>
                    <a:pt x="299923" y="11150"/>
                  </a:lnTo>
                  <a:lnTo>
                    <a:pt x="299923" y="12395"/>
                  </a:lnTo>
                  <a:lnTo>
                    <a:pt x="451929" y="12395"/>
                  </a:lnTo>
                  <a:lnTo>
                    <a:pt x="451929" y="11150"/>
                  </a:lnTo>
                  <a:lnTo>
                    <a:pt x="451929" y="9906"/>
                  </a:lnTo>
                  <a:lnTo>
                    <a:pt x="451929" y="3975"/>
                  </a:lnTo>
                  <a:close/>
                </a:path>
                <a:path w="452119" h="12700">
                  <a:moveTo>
                    <a:pt x="451929" y="2489"/>
                  </a:moveTo>
                  <a:lnTo>
                    <a:pt x="299935" y="2489"/>
                  </a:lnTo>
                  <a:lnTo>
                    <a:pt x="299935" y="3962"/>
                  </a:lnTo>
                  <a:lnTo>
                    <a:pt x="451929" y="3962"/>
                  </a:lnTo>
                  <a:lnTo>
                    <a:pt x="451929" y="2489"/>
                  </a:lnTo>
                  <a:close/>
                </a:path>
                <a:path w="452119" h="12700">
                  <a:moveTo>
                    <a:pt x="451929" y="0"/>
                  </a:moveTo>
                  <a:lnTo>
                    <a:pt x="299935" y="0"/>
                  </a:lnTo>
                  <a:lnTo>
                    <a:pt x="299935" y="1231"/>
                  </a:lnTo>
                  <a:lnTo>
                    <a:pt x="299935" y="2476"/>
                  </a:lnTo>
                  <a:lnTo>
                    <a:pt x="451929" y="2476"/>
                  </a:lnTo>
                  <a:lnTo>
                    <a:pt x="451929" y="1244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1" name="object 15461"/>
            <p:cNvSpPr/>
            <p:nvPr/>
          </p:nvSpPr>
          <p:spPr>
            <a:xfrm>
              <a:off x="13243448" y="2621584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 h="0">
                  <a:moveTo>
                    <a:pt x="0" y="0"/>
                  </a:moveTo>
                  <a:lnTo>
                    <a:pt x="2504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2" name="object 15462"/>
            <p:cNvSpPr/>
            <p:nvPr/>
          </p:nvSpPr>
          <p:spPr>
            <a:xfrm>
              <a:off x="13543374" y="2621584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3" name="object 15463"/>
            <p:cNvSpPr/>
            <p:nvPr/>
          </p:nvSpPr>
          <p:spPr>
            <a:xfrm>
              <a:off x="13543377" y="2609206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4" name="object 15464"/>
            <p:cNvSpPr/>
            <p:nvPr/>
          </p:nvSpPr>
          <p:spPr>
            <a:xfrm>
              <a:off x="13243449" y="2609206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 h="0">
                  <a:moveTo>
                    <a:pt x="2504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5" name="object 15465"/>
            <p:cNvSpPr/>
            <p:nvPr/>
          </p:nvSpPr>
          <p:spPr>
            <a:xfrm>
              <a:off x="13243448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6" name="object 15466"/>
            <p:cNvSpPr/>
            <p:nvPr/>
          </p:nvSpPr>
          <p:spPr>
            <a:xfrm>
              <a:off x="13243448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7" name="object 15467"/>
            <p:cNvSpPr/>
            <p:nvPr/>
          </p:nvSpPr>
          <p:spPr>
            <a:xfrm>
              <a:off x="13243448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8" name="object 15468"/>
            <p:cNvSpPr/>
            <p:nvPr/>
          </p:nvSpPr>
          <p:spPr>
            <a:xfrm>
              <a:off x="13243448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9" name="object 15469"/>
            <p:cNvSpPr/>
            <p:nvPr/>
          </p:nvSpPr>
          <p:spPr>
            <a:xfrm>
              <a:off x="13243448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0" name="object 15470"/>
            <p:cNvSpPr/>
            <p:nvPr/>
          </p:nvSpPr>
          <p:spPr>
            <a:xfrm>
              <a:off x="13243448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1" name="object 15471"/>
            <p:cNvSpPr/>
            <p:nvPr/>
          </p:nvSpPr>
          <p:spPr>
            <a:xfrm>
              <a:off x="13695363" y="260920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476" y="0"/>
                  </a:moveTo>
                  <a:lnTo>
                    <a:pt x="0" y="0"/>
                  </a:lnTo>
                  <a:lnTo>
                    <a:pt x="0" y="12382"/>
                  </a:lnTo>
                  <a:lnTo>
                    <a:pt x="2476" y="12382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2" name="object 15472"/>
            <p:cNvSpPr/>
            <p:nvPr/>
          </p:nvSpPr>
          <p:spPr>
            <a:xfrm>
              <a:off x="13697846" y="260920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3" name="object 15473"/>
            <p:cNvSpPr/>
            <p:nvPr/>
          </p:nvSpPr>
          <p:spPr>
            <a:xfrm>
              <a:off x="13695374" y="2609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4" name="object 15474"/>
            <p:cNvSpPr/>
            <p:nvPr/>
          </p:nvSpPr>
          <p:spPr>
            <a:xfrm>
              <a:off x="13695374" y="2621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5" name="object 15475"/>
            <p:cNvSpPr/>
            <p:nvPr/>
          </p:nvSpPr>
          <p:spPr>
            <a:xfrm>
              <a:off x="13697846" y="260920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6" name="object 15476"/>
            <p:cNvSpPr/>
            <p:nvPr/>
          </p:nvSpPr>
          <p:spPr>
            <a:xfrm>
              <a:off x="13695374" y="2609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7" name="object 15477"/>
            <p:cNvSpPr/>
            <p:nvPr/>
          </p:nvSpPr>
          <p:spPr>
            <a:xfrm>
              <a:off x="13695374" y="2621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8" name="object 15478"/>
            <p:cNvSpPr/>
            <p:nvPr/>
          </p:nvSpPr>
          <p:spPr>
            <a:xfrm>
              <a:off x="13695372" y="2621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9" name="object 15479"/>
            <p:cNvSpPr/>
            <p:nvPr/>
          </p:nvSpPr>
          <p:spPr>
            <a:xfrm>
              <a:off x="13543374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0" name="object 15480"/>
            <p:cNvSpPr/>
            <p:nvPr/>
          </p:nvSpPr>
          <p:spPr>
            <a:xfrm>
              <a:off x="13543374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1" name="object 15481"/>
            <p:cNvSpPr/>
            <p:nvPr/>
          </p:nvSpPr>
          <p:spPr>
            <a:xfrm>
              <a:off x="13543374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2" name="object 15482"/>
            <p:cNvSpPr/>
            <p:nvPr/>
          </p:nvSpPr>
          <p:spPr>
            <a:xfrm>
              <a:off x="13543374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3" name="object 15483"/>
            <p:cNvSpPr/>
            <p:nvPr/>
          </p:nvSpPr>
          <p:spPr>
            <a:xfrm>
              <a:off x="13543374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4" name="object 15484"/>
            <p:cNvSpPr/>
            <p:nvPr/>
          </p:nvSpPr>
          <p:spPr>
            <a:xfrm>
              <a:off x="13543374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5" name="object 15485"/>
            <p:cNvSpPr/>
            <p:nvPr/>
          </p:nvSpPr>
          <p:spPr>
            <a:xfrm>
              <a:off x="13493870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6" name="object 15486"/>
            <p:cNvSpPr/>
            <p:nvPr/>
          </p:nvSpPr>
          <p:spPr>
            <a:xfrm>
              <a:off x="13493870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7" name="object 15487"/>
            <p:cNvSpPr/>
            <p:nvPr/>
          </p:nvSpPr>
          <p:spPr>
            <a:xfrm>
              <a:off x="13493870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8" name="object 15488"/>
            <p:cNvSpPr/>
            <p:nvPr/>
          </p:nvSpPr>
          <p:spPr>
            <a:xfrm>
              <a:off x="13493870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9" name="object 15489"/>
            <p:cNvSpPr/>
            <p:nvPr/>
          </p:nvSpPr>
          <p:spPr>
            <a:xfrm>
              <a:off x="13493870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0" name="object 15490"/>
            <p:cNvSpPr/>
            <p:nvPr/>
          </p:nvSpPr>
          <p:spPr>
            <a:xfrm>
              <a:off x="13493870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1" name="object 15491"/>
            <p:cNvSpPr/>
            <p:nvPr/>
          </p:nvSpPr>
          <p:spPr>
            <a:xfrm>
              <a:off x="13493867" y="262158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2" name="object 15492"/>
            <p:cNvSpPr/>
            <p:nvPr/>
          </p:nvSpPr>
          <p:spPr>
            <a:xfrm>
              <a:off x="13493867" y="26092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 h="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3" name="object 15493"/>
            <p:cNvSpPr/>
            <p:nvPr/>
          </p:nvSpPr>
          <p:spPr>
            <a:xfrm>
              <a:off x="12383879" y="2418600"/>
              <a:ext cx="310515" cy="24765"/>
            </a:xfrm>
            <a:custGeom>
              <a:avLst/>
              <a:gdLst/>
              <a:ahLst/>
              <a:cxnLst/>
              <a:rect l="l" t="t" r="r" b="b"/>
              <a:pathLst>
                <a:path w="310515" h="24764">
                  <a:moveTo>
                    <a:pt x="309917" y="0"/>
                  </a:moveTo>
                  <a:lnTo>
                    <a:pt x="0" y="0"/>
                  </a:lnTo>
                  <a:lnTo>
                    <a:pt x="34648" y="24753"/>
                  </a:lnTo>
                  <a:lnTo>
                    <a:pt x="309917" y="24753"/>
                  </a:lnTo>
                  <a:lnTo>
                    <a:pt x="3099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4" name="object 15494"/>
            <p:cNvSpPr/>
            <p:nvPr/>
          </p:nvSpPr>
          <p:spPr>
            <a:xfrm>
              <a:off x="12418527" y="244335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5" name="object 15495"/>
            <p:cNvSpPr/>
            <p:nvPr/>
          </p:nvSpPr>
          <p:spPr>
            <a:xfrm>
              <a:off x="12510610" y="2418597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 h="0">
                  <a:moveTo>
                    <a:pt x="183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6" name="object 15496"/>
            <p:cNvSpPr/>
            <p:nvPr/>
          </p:nvSpPr>
          <p:spPr>
            <a:xfrm>
              <a:off x="12383869" y="241859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920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7" name="object 15497"/>
            <p:cNvSpPr/>
            <p:nvPr/>
          </p:nvSpPr>
          <p:spPr>
            <a:xfrm>
              <a:off x="12512896" y="2416313"/>
              <a:ext cx="173990" cy="1905"/>
            </a:xfrm>
            <a:custGeom>
              <a:avLst/>
              <a:gdLst/>
              <a:ahLst/>
              <a:cxnLst/>
              <a:rect l="l" t="t" r="r" b="b"/>
              <a:pathLst>
                <a:path w="173990" h="1905">
                  <a:moveTo>
                    <a:pt x="17397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73973" y="1780"/>
                  </a:lnTo>
                  <a:lnTo>
                    <a:pt x="1739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8" name="object 15498"/>
            <p:cNvSpPr/>
            <p:nvPr/>
          </p:nvSpPr>
          <p:spPr>
            <a:xfrm>
              <a:off x="12512897" y="2416320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 h="0">
                  <a:moveTo>
                    <a:pt x="173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9" name="object 15499"/>
            <p:cNvSpPr/>
            <p:nvPr/>
          </p:nvSpPr>
          <p:spPr>
            <a:xfrm>
              <a:off x="12512892" y="24163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0" name="object 15500"/>
            <p:cNvSpPr/>
            <p:nvPr/>
          </p:nvSpPr>
          <p:spPr>
            <a:xfrm>
              <a:off x="12512892" y="2418102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 h="0">
                  <a:moveTo>
                    <a:pt x="0" y="0"/>
                  </a:moveTo>
                  <a:lnTo>
                    <a:pt x="173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1" name="object 15501"/>
            <p:cNvSpPr/>
            <p:nvPr/>
          </p:nvSpPr>
          <p:spPr>
            <a:xfrm>
              <a:off x="12686871" y="24163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2" name="object 15502"/>
            <p:cNvSpPr/>
            <p:nvPr/>
          </p:nvSpPr>
          <p:spPr>
            <a:xfrm>
              <a:off x="11937301" y="2943407"/>
              <a:ext cx="325755" cy="6985"/>
            </a:xfrm>
            <a:custGeom>
              <a:avLst/>
              <a:gdLst/>
              <a:ahLst/>
              <a:cxnLst/>
              <a:rect l="l" t="t" r="r" b="b"/>
              <a:pathLst>
                <a:path w="325754" h="6985">
                  <a:moveTo>
                    <a:pt x="325267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25267" y="6921"/>
                  </a:lnTo>
                  <a:lnTo>
                    <a:pt x="325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3" name="object 15503"/>
            <p:cNvSpPr/>
            <p:nvPr/>
          </p:nvSpPr>
          <p:spPr>
            <a:xfrm>
              <a:off x="11937300" y="2950323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 h="0">
                  <a:moveTo>
                    <a:pt x="0" y="0"/>
                  </a:moveTo>
                  <a:lnTo>
                    <a:pt x="3252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4" name="object 15504"/>
            <p:cNvSpPr/>
            <p:nvPr/>
          </p:nvSpPr>
          <p:spPr>
            <a:xfrm>
              <a:off x="12262577" y="29434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5" name="object 15505"/>
            <p:cNvSpPr/>
            <p:nvPr/>
          </p:nvSpPr>
          <p:spPr>
            <a:xfrm>
              <a:off x="11937299" y="2943395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 h="0">
                  <a:moveTo>
                    <a:pt x="3252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6" name="object 15506"/>
            <p:cNvSpPr/>
            <p:nvPr/>
          </p:nvSpPr>
          <p:spPr>
            <a:xfrm>
              <a:off x="11937300" y="29433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7" name="object 15507"/>
            <p:cNvSpPr/>
            <p:nvPr/>
          </p:nvSpPr>
          <p:spPr>
            <a:xfrm>
              <a:off x="11937302" y="2935471"/>
              <a:ext cx="36830" cy="3175"/>
            </a:xfrm>
            <a:custGeom>
              <a:avLst/>
              <a:gdLst/>
              <a:ahLst/>
              <a:cxnLst/>
              <a:rect l="l" t="t" r="r" b="b"/>
              <a:pathLst>
                <a:path w="36829" h="3175">
                  <a:moveTo>
                    <a:pt x="36626" y="1498"/>
                  </a:moveTo>
                  <a:lnTo>
                    <a:pt x="2959" y="1498"/>
                  </a:lnTo>
                  <a:lnTo>
                    <a:pt x="2959" y="12"/>
                  </a:lnTo>
                  <a:lnTo>
                    <a:pt x="1473" y="1498"/>
                  </a:lnTo>
                  <a:lnTo>
                    <a:pt x="0" y="2984"/>
                  </a:lnTo>
                  <a:lnTo>
                    <a:pt x="1473" y="2984"/>
                  </a:lnTo>
                  <a:lnTo>
                    <a:pt x="36626" y="2984"/>
                  </a:lnTo>
                  <a:lnTo>
                    <a:pt x="36626" y="1498"/>
                  </a:lnTo>
                  <a:close/>
                </a:path>
                <a:path w="36829" h="3175">
                  <a:moveTo>
                    <a:pt x="36639" y="0"/>
                  </a:moveTo>
                  <a:lnTo>
                    <a:pt x="2971" y="0"/>
                  </a:lnTo>
                  <a:lnTo>
                    <a:pt x="2971" y="1485"/>
                  </a:lnTo>
                  <a:lnTo>
                    <a:pt x="36639" y="1485"/>
                  </a:lnTo>
                  <a:lnTo>
                    <a:pt x="366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8" name="object 15508"/>
            <p:cNvSpPr/>
            <p:nvPr/>
          </p:nvSpPr>
          <p:spPr>
            <a:xfrm>
              <a:off x="11947697" y="292804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262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9" name="object 15509"/>
            <p:cNvSpPr/>
            <p:nvPr/>
          </p:nvSpPr>
          <p:spPr>
            <a:xfrm>
              <a:off x="11937300" y="293844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 h="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0" name="object 15510"/>
            <p:cNvSpPr/>
            <p:nvPr/>
          </p:nvSpPr>
          <p:spPr>
            <a:xfrm>
              <a:off x="11973937" y="29280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1" name="object 15511"/>
            <p:cNvSpPr/>
            <p:nvPr/>
          </p:nvSpPr>
          <p:spPr>
            <a:xfrm>
              <a:off x="11973937" y="29354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2" name="object 15512"/>
            <p:cNvSpPr/>
            <p:nvPr/>
          </p:nvSpPr>
          <p:spPr>
            <a:xfrm>
              <a:off x="11973937" y="29369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3" name="object 15513"/>
            <p:cNvSpPr/>
            <p:nvPr/>
          </p:nvSpPr>
          <p:spPr>
            <a:xfrm>
              <a:off x="12508836" y="2091829"/>
              <a:ext cx="1905" cy="90805"/>
            </a:xfrm>
            <a:custGeom>
              <a:avLst/>
              <a:gdLst/>
              <a:ahLst/>
              <a:cxnLst/>
              <a:rect l="l" t="t" r="r" b="b"/>
              <a:pathLst>
                <a:path w="1904" h="90805">
                  <a:moveTo>
                    <a:pt x="1769" y="0"/>
                  </a:moveTo>
                  <a:lnTo>
                    <a:pt x="0" y="1780"/>
                  </a:lnTo>
                  <a:lnTo>
                    <a:pt x="0" y="90594"/>
                  </a:lnTo>
                  <a:lnTo>
                    <a:pt x="1769" y="90594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4" name="object 15514"/>
            <p:cNvSpPr/>
            <p:nvPr/>
          </p:nvSpPr>
          <p:spPr>
            <a:xfrm>
              <a:off x="12508832" y="2093610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w="0" h="88900">
                  <a:moveTo>
                    <a:pt x="0" y="0"/>
                  </a:moveTo>
                  <a:lnTo>
                    <a:pt x="0" y="888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5" name="object 15515"/>
            <p:cNvSpPr/>
            <p:nvPr/>
          </p:nvSpPr>
          <p:spPr>
            <a:xfrm>
              <a:off x="12508832" y="21824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6" name="object 15516"/>
            <p:cNvSpPr/>
            <p:nvPr/>
          </p:nvSpPr>
          <p:spPr>
            <a:xfrm>
              <a:off x="12510614" y="2091822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w="0" h="90805">
                  <a:moveTo>
                    <a:pt x="0" y="906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7" name="object 15517"/>
            <p:cNvSpPr/>
            <p:nvPr/>
          </p:nvSpPr>
          <p:spPr>
            <a:xfrm>
              <a:off x="11924929" y="295329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780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80" y="415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8" name="object 15518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9" name="object 15519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0" name="object 15520"/>
            <p:cNvSpPr/>
            <p:nvPr/>
          </p:nvSpPr>
          <p:spPr>
            <a:xfrm>
              <a:off x="11926708" y="29532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1" name="object 15521"/>
            <p:cNvSpPr/>
            <p:nvPr/>
          </p:nvSpPr>
          <p:spPr>
            <a:xfrm>
              <a:off x="11924926" y="29532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2" name="object 15522"/>
            <p:cNvSpPr/>
            <p:nvPr/>
          </p:nvSpPr>
          <p:spPr>
            <a:xfrm>
              <a:off x="11924926" y="29384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3" name="object 15523"/>
            <p:cNvSpPr/>
            <p:nvPr/>
          </p:nvSpPr>
          <p:spPr>
            <a:xfrm>
              <a:off x="11926708" y="29384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4" name="object 15524"/>
            <p:cNvSpPr/>
            <p:nvPr/>
          </p:nvSpPr>
          <p:spPr>
            <a:xfrm>
              <a:off x="11924925" y="2938947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1780" y="0"/>
                  </a:moveTo>
                  <a:lnTo>
                    <a:pt x="0" y="0"/>
                  </a:lnTo>
                  <a:lnTo>
                    <a:pt x="0" y="13863"/>
                  </a:lnTo>
                  <a:lnTo>
                    <a:pt x="1780" y="1386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25" name="object 15525"/>
            <p:cNvSpPr/>
            <p:nvPr/>
          </p:nvSpPr>
          <p:spPr>
            <a:xfrm>
              <a:off x="11926708" y="2952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6" name="object 15526"/>
            <p:cNvSpPr/>
            <p:nvPr/>
          </p:nvSpPr>
          <p:spPr>
            <a:xfrm>
              <a:off x="11924928" y="29528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7" name="object 15527"/>
            <p:cNvSpPr/>
            <p:nvPr/>
          </p:nvSpPr>
          <p:spPr>
            <a:xfrm>
              <a:off x="11924926" y="2952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8" name="object 15528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9" name="object 15529"/>
            <p:cNvSpPr/>
            <p:nvPr/>
          </p:nvSpPr>
          <p:spPr>
            <a:xfrm>
              <a:off x="11926708" y="2938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0" name="object 15530"/>
            <p:cNvSpPr/>
            <p:nvPr/>
          </p:nvSpPr>
          <p:spPr>
            <a:xfrm>
              <a:off x="11924928" y="29389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1" name="object 15531"/>
            <p:cNvSpPr/>
            <p:nvPr/>
          </p:nvSpPr>
          <p:spPr>
            <a:xfrm>
              <a:off x="11924926" y="29384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2" name="object 15532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3" name="object 15533"/>
            <p:cNvSpPr/>
            <p:nvPr/>
          </p:nvSpPr>
          <p:spPr>
            <a:xfrm>
              <a:off x="11924926" y="29389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4" name="object 15534"/>
            <p:cNvSpPr/>
            <p:nvPr/>
          </p:nvSpPr>
          <p:spPr>
            <a:xfrm>
              <a:off x="11926708" y="29389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5" name="object 15535"/>
            <p:cNvSpPr/>
            <p:nvPr/>
          </p:nvSpPr>
          <p:spPr>
            <a:xfrm>
              <a:off x="11924928" y="29528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6" name="object 15536"/>
            <p:cNvSpPr/>
            <p:nvPr/>
          </p:nvSpPr>
          <p:spPr>
            <a:xfrm>
              <a:off x="11911062" y="29389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863" y="13863"/>
                  </a:moveTo>
                  <a:lnTo>
                    <a:pt x="13863" y="0"/>
                  </a:lnTo>
                </a:path>
                <a:path w="13970" h="13969">
                  <a:moveTo>
                    <a:pt x="13863" y="13863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7" name="object 15537"/>
            <p:cNvSpPr/>
            <p:nvPr/>
          </p:nvSpPr>
          <p:spPr>
            <a:xfrm>
              <a:off x="11911059" y="29389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863"/>
                  </a:moveTo>
                  <a:lnTo>
                    <a:pt x="0" y="6188"/>
                  </a:lnTo>
                  <a:lnTo>
                    <a:pt x="6219" y="0"/>
                  </a:lnTo>
                  <a:lnTo>
                    <a:pt x="138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8" name="object 15538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9" name="object 15539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0" name="object 15540"/>
            <p:cNvSpPr/>
            <p:nvPr/>
          </p:nvSpPr>
          <p:spPr>
            <a:xfrm>
              <a:off x="11924919" y="2091835"/>
              <a:ext cx="459105" cy="1905"/>
            </a:xfrm>
            <a:custGeom>
              <a:avLst/>
              <a:gdLst/>
              <a:ahLst/>
              <a:cxnLst/>
              <a:rect l="l" t="t" r="r" b="b"/>
              <a:pathLst>
                <a:path w="459104" h="1905">
                  <a:moveTo>
                    <a:pt x="29705" y="0"/>
                  </a:moveTo>
                  <a:lnTo>
                    <a:pt x="0" y="0"/>
                  </a:lnTo>
                  <a:lnTo>
                    <a:pt x="1778" y="1778"/>
                  </a:lnTo>
                  <a:lnTo>
                    <a:pt x="29705" y="1778"/>
                  </a:lnTo>
                  <a:lnTo>
                    <a:pt x="29705" y="0"/>
                  </a:lnTo>
                  <a:close/>
                </a:path>
                <a:path w="459104" h="1905">
                  <a:moveTo>
                    <a:pt x="326771" y="0"/>
                  </a:moveTo>
                  <a:lnTo>
                    <a:pt x="310413" y="0"/>
                  </a:lnTo>
                  <a:lnTo>
                    <a:pt x="310413" y="1778"/>
                  </a:lnTo>
                  <a:lnTo>
                    <a:pt x="326771" y="1778"/>
                  </a:lnTo>
                  <a:lnTo>
                    <a:pt x="326771" y="0"/>
                  </a:lnTo>
                  <a:close/>
                </a:path>
                <a:path w="459104" h="1905">
                  <a:moveTo>
                    <a:pt x="409930" y="0"/>
                  </a:moveTo>
                  <a:lnTo>
                    <a:pt x="387159" y="0"/>
                  </a:lnTo>
                  <a:lnTo>
                    <a:pt x="387159" y="1778"/>
                  </a:lnTo>
                  <a:lnTo>
                    <a:pt x="409930" y="1778"/>
                  </a:lnTo>
                  <a:lnTo>
                    <a:pt x="409930" y="0"/>
                  </a:lnTo>
                  <a:close/>
                </a:path>
                <a:path w="459104" h="1905">
                  <a:moveTo>
                    <a:pt x="458952" y="0"/>
                  </a:moveTo>
                  <a:lnTo>
                    <a:pt x="453504" y="0"/>
                  </a:lnTo>
                  <a:lnTo>
                    <a:pt x="453504" y="1778"/>
                  </a:lnTo>
                  <a:lnTo>
                    <a:pt x="458952" y="1778"/>
                  </a:lnTo>
                  <a:lnTo>
                    <a:pt x="458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1" name="object 15541"/>
            <p:cNvSpPr/>
            <p:nvPr/>
          </p:nvSpPr>
          <p:spPr>
            <a:xfrm>
              <a:off x="11954629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2" name="object 15542"/>
            <p:cNvSpPr/>
            <p:nvPr/>
          </p:nvSpPr>
          <p:spPr>
            <a:xfrm>
              <a:off x="12235346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3" name="object 15543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4" name="object 15544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5" name="object 15545"/>
            <p:cNvSpPr/>
            <p:nvPr/>
          </p:nvSpPr>
          <p:spPr>
            <a:xfrm>
              <a:off x="12378418" y="209182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6" name="object 15546"/>
            <p:cNvSpPr/>
            <p:nvPr/>
          </p:nvSpPr>
          <p:spPr>
            <a:xfrm>
              <a:off x="12312083" y="20918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7" name="object 15547"/>
            <p:cNvSpPr/>
            <p:nvPr/>
          </p:nvSpPr>
          <p:spPr>
            <a:xfrm>
              <a:off x="12235337" y="209182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8" name="object 15548"/>
            <p:cNvSpPr/>
            <p:nvPr/>
          </p:nvSpPr>
          <p:spPr>
            <a:xfrm>
              <a:off x="11924934" y="209182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9" name="object 15549"/>
            <p:cNvSpPr/>
            <p:nvPr/>
          </p:nvSpPr>
          <p:spPr>
            <a:xfrm>
              <a:off x="11926708" y="209361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261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0" name="object 15550"/>
            <p:cNvSpPr/>
            <p:nvPr/>
          </p:nvSpPr>
          <p:spPr>
            <a:xfrm>
              <a:off x="12237129" y="209361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1" name="object 15551"/>
            <p:cNvSpPr/>
            <p:nvPr/>
          </p:nvSpPr>
          <p:spPr>
            <a:xfrm>
              <a:off x="12312082" y="209361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2" name="object 15552"/>
            <p:cNvSpPr/>
            <p:nvPr/>
          </p:nvSpPr>
          <p:spPr>
            <a:xfrm>
              <a:off x="12378428" y="209361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3" name="object 15553"/>
            <p:cNvSpPr/>
            <p:nvPr/>
          </p:nvSpPr>
          <p:spPr>
            <a:xfrm>
              <a:off x="12175935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4" name="object 15554"/>
            <p:cNvSpPr/>
            <p:nvPr/>
          </p:nvSpPr>
          <p:spPr>
            <a:xfrm>
              <a:off x="12156132" y="2091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55" name="object 15555"/>
            <p:cNvSpPr/>
            <p:nvPr/>
          </p:nvSpPr>
          <p:spPr>
            <a:xfrm>
              <a:off x="12076914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6" name="object 15556"/>
            <p:cNvSpPr/>
            <p:nvPr/>
          </p:nvSpPr>
          <p:spPr>
            <a:xfrm>
              <a:off x="12057112" y="2091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57" name="object 15557"/>
            <p:cNvSpPr/>
            <p:nvPr/>
          </p:nvSpPr>
          <p:spPr>
            <a:xfrm>
              <a:off x="12014032" y="20918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23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8" name="object 15558"/>
            <p:cNvSpPr/>
            <p:nvPr/>
          </p:nvSpPr>
          <p:spPr>
            <a:xfrm>
              <a:off x="11954629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9" name="object 15559"/>
            <p:cNvSpPr/>
            <p:nvPr/>
          </p:nvSpPr>
          <p:spPr>
            <a:xfrm>
              <a:off x="12235346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0" name="object 15560"/>
            <p:cNvSpPr/>
            <p:nvPr/>
          </p:nvSpPr>
          <p:spPr>
            <a:xfrm>
              <a:off x="11954629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1" name="object 15561"/>
            <p:cNvSpPr/>
            <p:nvPr/>
          </p:nvSpPr>
          <p:spPr>
            <a:xfrm>
              <a:off x="12251682" y="209182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0" y="0"/>
                  </a:moveTo>
                  <a:lnTo>
                    <a:pt x="60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2" name="object 15562"/>
            <p:cNvSpPr/>
            <p:nvPr/>
          </p:nvSpPr>
          <p:spPr>
            <a:xfrm>
              <a:off x="12251682" y="209361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0" y="0"/>
                  </a:moveTo>
                  <a:lnTo>
                    <a:pt x="60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3" name="object 15563"/>
            <p:cNvSpPr/>
            <p:nvPr/>
          </p:nvSpPr>
          <p:spPr>
            <a:xfrm>
              <a:off x="12252181" y="209183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11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4" name="object 15564"/>
            <p:cNvSpPr/>
            <p:nvPr/>
          </p:nvSpPr>
          <p:spPr>
            <a:xfrm>
              <a:off x="12311590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5" name="object 15565"/>
            <p:cNvSpPr/>
            <p:nvPr/>
          </p:nvSpPr>
          <p:spPr>
            <a:xfrm>
              <a:off x="12311588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6" name="object 15566"/>
            <p:cNvSpPr/>
            <p:nvPr/>
          </p:nvSpPr>
          <p:spPr>
            <a:xfrm>
              <a:off x="12311588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7" name="object 15567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8" name="object 15568"/>
            <p:cNvSpPr/>
            <p:nvPr/>
          </p:nvSpPr>
          <p:spPr>
            <a:xfrm>
              <a:off x="12251682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9" name="object 15569"/>
            <p:cNvSpPr/>
            <p:nvPr/>
          </p:nvSpPr>
          <p:spPr>
            <a:xfrm>
              <a:off x="12252175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0" name="object 15570"/>
            <p:cNvSpPr/>
            <p:nvPr/>
          </p:nvSpPr>
          <p:spPr>
            <a:xfrm>
              <a:off x="12251683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1" name="object 15571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2" name="object 15572"/>
            <p:cNvSpPr/>
            <p:nvPr/>
          </p:nvSpPr>
          <p:spPr>
            <a:xfrm>
              <a:off x="12252175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3" name="object 15573"/>
            <p:cNvSpPr/>
            <p:nvPr/>
          </p:nvSpPr>
          <p:spPr>
            <a:xfrm>
              <a:off x="12252175" y="209361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4" name="object 15574"/>
            <p:cNvSpPr/>
            <p:nvPr/>
          </p:nvSpPr>
          <p:spPr>
            <a:xfrm>
              <a:off x="12311588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5" name="object 15575"/>
            <p:cNvSpPr/>
            <p:nvPr/>
          </p:nvSpPr>
          <p:spPr>
            <a:xfrm>
              <a:off x="12252176" y="2076445"/>
              <a:ext cx="59690" cy="15875"/>
            </a:xfrm>
            <a:custGeom>
              <a:avLst/>
              <a:gdLst/>
              <a:ahLst/>
              <a:cxnLst/>
              <a:rect l="l" t="t" r="r" b="b"/>
              <a:pathLst>
                <a:path w="59690" h="15875">
                  <a:moveTo>
                    <a:pt x="59411" y="15381"/>
                  </a:moveTo>
                  <a:lnTo>
                    <a:pt x="0" y="15381"/>
                  </a:lnTo>
                </a:path>
                <a:path w="59690" h="15875">
                  <a:moveTo>
                    <a:pt x="59411" y="15381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6" name="object 15576"/>
            <p:cNvSpPr/>
            <p:nvPr/>
          </p:nvSpPr>
          <p:spPr>
            <a:xfrm>
              <a:off x="12252175" y="2076445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381"/>
                  </a:moveTo>
                  <a:lnTo>
                    <a:pt x="0" y="10188"/>
                  </a:lnTo>
                  <a:lnTo>
                    <a:pt x="701" y="5015"/>
                  </a:ln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7" name="object 15577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8" name="object 15578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9" name="object 15579"/>
            <p:cNvSpPr/>
            <p:nvPr/>
          </p:nvSpPr>
          <p:spPr>
            <a:xfrm>
              <a:off x="12334858" y="209182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0" name="object 15580"/>
            <p:cNvSpPr/>
            <p:nvPr/>
          </p:nvSpPr>
          <p:spPr>
            <a:xfrm>
              <a:off x="12334858" y="209361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1" name="object 15581"/>
            <p:cNvSpPr/>
            <p:nvPr/>
          </p:nvSpPr>
          <p:spPr>
            <a:xfrm>
              <a:off x="12335341" y="2091831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5">
                  <a:moveTo>
                    <a:pt x="4258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2585" y="1780"/>
                  </a:lnTo>
                  <a:lnTo>
                    <a:pt x="425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2" name="object 15582"/>
            <p:cNvSpPr/>
            <p:nvPr/>
          </p:nvSpPr>
          <p:spPr>
            <a:xfrm>
              <a:off x="12377936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3" name="object 15583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4" name="object 15584"/>
            <p:cNvSpPr/>
            <p:nvPr/>
          </p:nvSpPr>
          <p:spPr>
            <a:xfrm>
              <a:off x="12377934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5" name="object 15585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6" name="object 15586"/>
            <p:cNvSpPr/>
            <p:nvPr/>
          </p:nvSpPr>
          <p:spPr>
            <a:xfrm>
              <a:off x="12334858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7" name="object 15587"/>
            <p:cNvSpPr/>
            <p:nvPr/>
          </p:nvSpPr>
          <p:spPr>
            <a:xfrm>
              <a:off x="12335352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8" name="object 15588"/>
            <p:cNvSpPr/>
            <p:nvPr/>
          </p:nvSpPr>
          <p:spPr>
            <a:xfrm>
              <a:off x="12334849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9" name="object 15589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0" name="object 15590"/>
            <p:cNvSpPr/>
            <p:nvPr/>
          </p:nvSpPr>
          <p:spPr>
            <a:xfrm>
              <a:off x="1233535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1" name="object 15591"/>
            <p:cNvSpPr/>
            <p:nvPr/>
          </p:nvSpPr>
          <p:spPr>
            <a:xfrm>
              <a:off x="12335352" y="209361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2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2" name="object 15592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3" name="object 15593"/>
            <p:cNvSpPr/>
            <p:nvPr/>
          </p:nvSpPr>
          <p:spPr>
            <a:xfrm>
              <a:off x="12335349" y="2080812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79" h="11430">
                  <a:moveTo>
                    <a:pt x="42585" y="11015"/>
                  </a:moveTo>
                  <a:lnTo>
                    <a:pt x="0" y="11015"/>
                  </a:lnTo>
                </a:path>
                <a:path w="43179" h="11430">
                  <a:moveTo>
                    <a:pt x="42585" y="11015"/>
                  </a:moveTo>
                  <a:lnTo>
                    <a:pt x="1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4" name="object 15594"/>
            <p:cNvSpPr/>
            <p:nvPr/>
          </p:nvSpPr>
          <p:spPr>
            <a:xfrm>
              <a:off x="12335352" y="208081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015"/>
                  </a:moveTo>
                  <a:lnTo>
                    <a:pt x="0" y="7298"/>
                  </a:lnTo>
                  <a:lnTo>
                    <a:pt x="492" y="3581"/>
                  </a:lnTo>
                  <a:lnTo>
                    <a:pt x="1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5" name="object 15595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6" name="object 15596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7" name="object 15597"/>
            <p:cNvSpPr/>
            <p:nvPr/>
          </p:nvSpPr>
          <p:spPr>
            <a:xfrm>
              <a:off x="12334858" y="209182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8" name="object 15598"/>
            <p:cNvSpPr/>
            <p:nvPr/>
          </p:nvSpPr>
          <p:spPr>
            <a:xfrm>
              <a:off x="12334858" y="209361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9" name="object 15599"/>
            <p:cNvSpPr/>
            <p:nvPr/>
          </p:nvSpPr>
          <p:spPr>
            <a:xfrm>
              <a:off x="12335341" y="2091831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5">
                  <a:moveTo>
                    <a:pt x="4258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2585" y="1780"/>
                  </a:lnTo>
                  <a:lnTo>
                    <a:pt x="425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0" name="object 15600"/>
            <p:cNvSpPr/>
            <p:nvPr/>
          </p:nvSpPr>
          <p:spPr>
            <a:xfrm>
              <a:off x="12377936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1" name="object 15601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2" name="object 15602"/>
            <p:cNvSpPr/>
            <p:nvPr/>
          </p:nvSpPr>
          <p:spPr>
            <a:xfrm>
              <a:off x="12377934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3" name="object 15603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4" name="object 15604"/>
            <p:cNvSpPr/>
            <p:nvPr/>
          </p:nvSpPr>
          <p:spPr>
            <a:xfrm>
              <a:off x="12334858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5" name="object 15605"/>
            <p:cNvSpPr/>
            <p:nvPr/>
          </p:nvSpPr>
          <p:spPr>
            <a:xfrm>
              <a:off x="12335352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6" name="object 15606"/>
            <p:cNvSpPr/>
            <p:nvPr/>
          </p:nvSpPr>
          <p:spPr>
            <a:xfrm>
              <a:off x="12334849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7" name="object 15607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8" name="object 15608"/>
            <p:cNvSpPr/>
            <p:nvPr/>
          </p:nvSpPr>
          <p:spPr>
            <a:xfrm>
              <a:off x="1233535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9" name="object 15609"/>
            <p:cNvSpPr/>
            <p:nvPr/>
          </p:nvSpPr>
          <p:spPr>
            <a:xfrm>
              <a:off x="12335352" y="209361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2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0" name="object 15610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1" name="object 15611"/>
            <p:cNvSpPr/>
            <p:nvPr/>
          </p:nvSpPr>
          <p:spPr>
            <a:xfrm>
              <a:off x="12335349" y="2080812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79" h="11430">
                  <a:moveTo>
                    <a:pt x="42585" y="11015"/>
                  </a:moveTo>
                  <a:lnTo>
                    <a:pt x="0" y="11015"/>
                  </a:lnTo>
                </a:path>
                <a:path w="43179" h="11430">
                  <a:moveTo>
                    <a:pt x="42585" y="11015"/>
                  </a:moveTo>
                  <a:lnTo>
                    <a:pt x="1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2" name="object 15612"/>
            <p:cNvSpPr/>
            <p:nvPr/>
          </p:nvSpPr>
          <p:spPr>
            <a:xfrm>
              <a:off x="12335352" y="208081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015"/>
                  </a:moveTo>
                  <a:lnTo>
                    <a:pt x="0" y="7298"/>
                  </a:lnTo>
                  <a:lnTo>
                    <a:pt x="492" y="3581"/>
                  </a:lnTo>
                  <a:lnTo>
                    <a:pt x="1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3" name="object 15613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4" name="object 15614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5" name="object 15615"/>
            <p:cNvSpPr/>
            <p:nvPr/>
          </p:nvSpPr>
          <p:spPr>
            <a:xfrm>
              <a:off x="11924919" y="2957454"/>
              <a:ext cx="808990" cy="1905"/>
            </a:xfrm>
            <a:custGeom>
              <a:avLst/>
              <a:gdLst/>
              <a:ahLst/>
              <a:cxnLst/>
              <a:rect l="l" t="t" r="r" b="b"/>
              <a:pathLst>
                <a:path w="808990" h="1905">
                  <a:moveTo>
                    <a:pt x="332219" y="0"/>
                  </a:moveTo>
                  <a:lnTo>
                    <a:pt x="1790" y="0"/>
                  </a:lnTo>
                  <a:lnTo>
                    <a:pt x="0" y="1778"/>
                  </a:lnTo>
                  <a:lnTo>
                    <a:pt x="332219" y="1778"/>
                  </a:lnTo>
                  <a:lnTo>
                    <a:pt x="332219" y="0"/>
                  </a:lnTo>
                  <a:close/>
                </a:path>
                <a:path w="808990" h="1905">
                  <a:moveTo>
                    <a:pt x="808482" y="1778"/>
                  </a:moveTo>
                  <a:lnTo>
                    <a:pt x="806704" y="0"/>
                  </a:lnTo>
                  <a:lnTo>
                    <a:pt x="372795" y="0"/>
                  </a:lnTo>
                  <a:lnTo>
                    <a:pt x="372795" y="1778"/>
                  </a:lnTo>
                  <a:lnTo>
                    <a:pt x="808482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16" name="object 15616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7" name="object 15617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8" name="object 15618"/>
            <p:cNvSpPr/>
            <p:nvPr/>
          </p:nvSpPr>
          <p:spPr>
            <a:xfrm>
              <a:off x="11924926" y="2959235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 h="0">
                  <a:moveTo>
                    <a:pt x="0" y="0"/>
                  </a:moveTo>
                  <a:lnTo>
                    <a:pt x="3322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9" name="object 15619"/>
            <p:cNvSpPr/>
            <p:nvPr/>
          </p:nvSpPr>
          <p:spPr>
            <a:xfrm>
              <a:off x="12297726" y="2959235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5" h="0">
                  <a:moveTo>
                    <a:pt x="0" y="0"/>
                  </a:moveTo>
                  <a:lnTo>
                    <a:pt x="4356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0" name="object 15620"/>
            <p:cNvSpPr/>
            <p:nvPr/>
          </p:nvSpPr>
          <p:spPr>
            <a:xfrm>
              <a:off x="12297722" y="2957453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 h="0">
                  <a:moveTo>
                    <a:pt x="4339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1" name="object 15621"/>
            <p:cNvSpPr/>
            <p:nvPr/>
          </p:nvSpPr>
          <p:spPr>
            <a:xfrm>
              <a:off x="11926701" y="2957453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2" name="object 15622"/>
            <p:cNvSpPr/>
            <p:nvPr/>
          </p:nvSpPr>
          <p:spPr>
            <a:xfrm>
              <a:off x="12257131" y="295923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 h="0">
                  <a:moveTo>
                    <a:pt x="0" y="0"/>
                  </a:moveTo>
                  <a:lnTo>
                    <a:pt x="40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3" name="object 15623"/>
            <p:cNvSpPr/>
            <p:nvPr/>
          </p:nvSpPr>
          <p:spPr>
            <a:xfrm>
              <a:off x="12257131" y="295745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 h="0">
                  <a:moveTo>
                    <a:pt x="0" y="0"/>
                  </a:moveTo>
                  <a:lnTo>
                    <a:pt x="40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4" name="object 15624"/>
            <p:cNvSpPr/>
            <p:nvPr/>
          </p:nvSpPr>
          <p:spPr>
            <a:xfrm>
              <a:off x="12257627" y="2957459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5">
                  <a:moveTo>
                    <a:pt x="3960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9600" y="1780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5" name="object 15625"/>
            <p:cNvSpPr/>
            <p:nvPr/>
          </p:nvSpPr>
          <p:spPr>
            <a:xfrm>
              <a:off x="12297234" y="29574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6" name="object 15626"/>
            <p:cNvSpPr/>
            <p:nvPr/>
          </p:nvSpPr>
          <p:spPr>
            <a:xfrm>
              <a:off x="12297231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7" name="object 15627"/>
            <p:cNvSpPr/>
            <p:nvPr/>
          </p:nvSpPr>
          <p:spPr>
            <a:xfrm>
              <a:off x="12297231" y="29592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8" name="object 15628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9" name="object 15629"/>
            <p:cNvSpPr/>
            <p:nvPr/>
          </p:nvSpPr>
          <p:spPr>
            <a:xfrm>
              <a:off x="12257131" y="29574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0" name="object 15630"/>
            <p:cNvSpPr/>
            <p:nvPr/>
          </p:nvSpPr>
          <p:spPr>
            <a:xfrm>
              <a:off x="12257627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1" name="object 15631"/>
            <p:cNvSpPr/>
            <p:nvPr/>
          </p:nvSpPr>
          <p:spPr>
            <a:xfrm>
              <a:off x="12257124" y="29592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2" name="object 15632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3" name="object 15633"/>
            <p:cNvSpPr/>
            <p:nvPr/>
          </p:nvSpPr>
          <p:spPr>
            <a:xfrm>
              <a:off x="12257627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4" name="object 15634"/>
            <p:cNvSpPr/>
            <p:nvPr/>
          </p:nvSpPr>
          <p:spPr>
            <a:xfrm>
              <a:off x="12257627" y="295745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5" name="object 15635"/>
            <p:cNvSpPr/>
            <p:nvPr/>
          </p:nvSpPr>
          <p:spPr>
            <a:xfrm>
              <a:off x="12297231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6" name="object 15636"/>
            <p:cNvSpPr/>
            <p:nvPr/>
          </p:nvSpPr>
          <p:spPr>
            <a:xfrm>
              <a:off x="12257631" y="2959235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4">
                  <a:moveTo>
                    <a:pt x="39600" y="0"/>
                  </a:moveTo>
                  <a:lnTo>
                    <a:pt x="0" y="0"/>
                  </a:lnTo>
                </a:path>
                <a:path w="40004" h="10794">
                  <a:moveTo>
                    <a:pt x="39600" y="0"/>
                  </a:moveTo>
                  <a:lnTo>
                    <a:pt x="1361" y="1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7" name="object 15637"/>
            <p:cNvSpPr/>
            <p:nvPr/>
          </p:nvSpPr>
          <p:spPr>
            <a:xfrm>
              <a:off x="12257624" y="2959235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1361" y="10250"/>
                  </a:moveTo>
                  <a:lnTo>
                    <a:pt x="471" y="6910"/>
                  </a:lnTo>
                  <a:lnTo>
                    <a:pt x="0" y="3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8" name="object 15638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9" name="object 15639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780"/>
                  </a:moveTo>
                  <a:lnTo>
                    <a:pt x="0" y="0"/>
                  </a:lnTo>
                </a:path>
                <a:path w="0"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0" name="object 15640"/>
            <p:cNvSpPr/>
            <p:nvPr/>
          </p:nvSpPr>
          <p:spPr>
            <a:xfrm>
              <a:off x="11937301" y="2418596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29" h="22225">
                  <a:moveTo>
                    <a:pt x="36637" y="0"/>
                  </a:moveTo>
                  <a:lnTo>
                    <a:pt x="0" y="0"/>
                  </a:lnTo>
                  <a:lnTo>
                    <a:pt x="0" y="21789"/>
                  </a:lnTo>
                  <a:lnTo>
                    <a:pt x="36637" y="21789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1" name="object 15641"/>
            <p:cNvSpPr/>
            <p:nvPr/>
          </p:nvSpPr>
          <p:spPr>
            <a:xfrm>
              <a:off x="11937299" y="241859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 h="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2" name="object 15642"/>
            <p:cNvSpPr/>
            <p:nvPr/>
          </p:nvSpPr>
          <p:spPr>
            <a:xfrm>
              <a:off x="11937300" y="241859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3" name="object 15643"/>
            <p:cNvSpPr/>
            <p:nvPr/>
          </p:nvSpPr>
          <p:spPr>
            <a:xfrm>
              <a:off x="11937300" y="244038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 h="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4" name="object 15644"/>
            <p:cNvSpPr/>
            <p:nvPr/>
          </p:nvSpPr>
          <p:spPr>
            <a:xfrm>
              <a:off x="16289147" y="2418596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30" h="22225">
                  <a:moveTo>
                    <a:pt x="36637" y="0"/>
                  </a:moveTo>
                  <a:lnTo>
                    <a:pt x="0" y="0"/>
                  </a:lnTo>
                  <a:lnTo>
                    <a:pt x="0" y="21789"/>
                  </a:lnTo>
                  <a:lnTo>
                    <a:pt x="36637" y="21789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5" name="object 15645"/>
            <p:cNvSpPr/>
            <p:nvPr/>
          </p:nvSpPr>
          <p:spPr>
            <a:xfrm>
              <a:off x="16289144" y="241859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6" name="object 15646"/>
            <p:cNvSpPr/>
            <p:nvPr/>
          </p:nvSpPr>
          <p:spPr>
            <a:xfrm>
              <a:off x="16289144" y="244038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7" name="object 15647"/>
            <p:cNvSpPr/>
            <p:nvPr/>
          </p:nvSpPr>
          <p:spPr>
            <a:xfrm>
              <a:off x="16325782" y="241859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21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8" name="object 15648"/>
            <p:cNvSpPr/>
            <p:nvPr/>
          </p:nvSpPr>
          <p:spPr>
            <a:xfrm>
              <a:off x="16304002" y="241859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9" name="object 15649"/>
            <p:cNvSpPr/>
            <p:nvPr/>
          </p:nvSpPr>
          <p:spPr>
            <a:xfrm>
              <a:off x="16319846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0" name="object 15650"/>
            <p:cNvSpPr/>
            <p:nvPr/>
          </p:nvSpPr>
          <p:spPr>
            <a:xfrm>
              <a:off x="16304002" y="22354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1" name="object 15651"/>
            <p:cNvSpPr/>
            <p:nvPr/>
          </p:nvSpPr>
          <p:spPr>
            <a:xfrm>
              <a:off x="16319846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2" name="object 15652"/>
            <p:cNvSpPr/>
            <p:nvPr/>
          </p:nvSpPr>
          <p:spPr>
            <a:xfrm>
              <a:off x="16319843" y="2235904"/>
              <a:ext cx="6350" cy="182245"/>
            </a:xfrm>
            <a:custGeom>
              <a:avLst/>
              <a:gdLst/>
              <a:ahLst/>
              <a:cxnLst/>
              <a:rect l="l" t="t" r="r" b="b"/>
              <a:pathLst>
                <a:path w="6350" h="182244">
                  <a:moveTo>
                    <a:pt x="5930" y="172796"/>
                  </a:moveTo>
                  <a:lnTo>
                    <a:pt x="0" y="172796"/>
                  </a:lnTo>
                  <a:lnTo>
                    <a:pt x="0" y="182194"/>
                  </a:lnTo>
                  <a:lnTo>
                    <a:pt x="5930" y="182194"/>
                  </a:lnTo>
                  <a:lnTo>
                    <a:pt x="5930" y="172796"/>
                  </a:lnTo>
                  <a:close/>
                </a:path>
                <a:path w="6350" h="182244">
                  <a:moveTo>
                    <a:pt x="5930" y="0"/>
                  </a:moveTo>
                  <a:lnTo>
                    <a:pt x="0" y="0"/>
                  </a:lnTo>
                  <a:lnTo>
                    <a:pt x="0" y="9410"/>
                  </a:lnTo>
                  <a:lnTo>
                    <a:pt x="5930" y="9410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53" name="object 15653"/>
            <p:cNvSpPr/>
            <p:nvPr/>
          </p:nvSpPr>
          <p:spPr>
            <a:xfrm>
              <a:off x="16325782" y="240869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w="0" h="163830">
                  <a:moveTo>
                    <a:pt x="0" y="0"/>
                  </a:moveTo>
                  <a:lnTo>
                    <a:pt x="0" y="1633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4" name="object 15654"/>
            <p:cNvSpPr/>
            <p:nvPr/>
          </p:nvSpPr>
          <p:spPr>
            <a:xfrm>
              <a:off x="16319846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5" name="object 15655"/>
            <p:cNvSpPr/>
            <p:nvPr/>
          </p:nvSpPr>
          <p:spPr>
            <a:xfrm>
              <a:off x="16319846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6" name="object 15656"/>
            <p:cNvSpPr/>
            <p:nvPr/>
          </p:nvSpPr>
          <p:spPr>
            <a:xfrm>
              <a:off x="16325782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7" name="object 15657"/>
            <p:cNvSpPr/>
            <p:nvPr/>
          </p:nvSpPr>
          <p:spPr>
            <a:xfrm>
              <a:off x="16319845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8" name="object 15658"/>
            <p:cNvSpPr/>
            <p:nvPr/>
          </p:nvSpPr>
          <p:spPr>
            <a:xfrm>
              <a:off x="16325782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9" name="object 15659"/>
            <p:cNvSpPr/>
            <p:nvPr/>
          </p:nvSpPr>
          <p:spPr>
            <a:xfrm>
              <a:off x="16319845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0" name="object 15660"/>
            <p:cNvSpPr/>
            <p:nvPr/>
          </p:nvSpPr>
          <p:spPr>
            <a:xfrm>
              <a:off x="16319846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1" name="object 15661"/>
            <p:cNvSpPr/>
            <p:nvPr/>
          </p:nvSpPr>
          <p:spPr>
            <a:xfrm>
              <a:off x="16319846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2" name="object 15662"/>
            <p:cNvSpPr/>
            <p:nvPr/>
          </p:nvSpPr>
          <p:spPr>
            <a:xfrm>
              <a:off x="16325782" y="2245304"/>
              <a:ext cx="163830" cy="327025"/>
            </a:xfrm>
            <a:custGeom>
              <a:avLst/>
              <a:gdLst/>
              <a:ahLst/>
              <a:cxnLst/>
              <a:rect l="l" t="t" r="r" b="b"/>
              <a:pathLst>
                <a:path w="163830" h="327025">
                  <a:moveTo>
                    <a:pt x="0" y="0"/>
                  </a:moveTo>
                  <a:lnTo>
                    <a:pt x="43435" y="5836"/>
                  </a:lnTo>
                  <a:lnTo>
                    <a:pt x="82465" y="22306"/>
                  </a:lnTo>
                  <a:lnTo>
                    <a:pt x="115533" y="47854"/>
                  </a:lnTo>
                  <a:lnTo>
                    <a:pt x="141080" y="80922"/>
                  </a:lnTo>
                  <a:lnTo>
                    <a:pt x="157551" y="119952"/>
                  </a:lnTo>
                  <a:lnTo>
                    <a:pt x="163387" y="163387"/>
                  </a:lnTo>
                  <a:lnTo>
                    <a:pt x="157551" y="206818"/>
                  </a:lnTo>
                  <a:lnTo>
                    <a:pt x="141080" y="245845"/>
                  </a:lnTo>
                  <a:lnTo>
                    <a:pt x="115533" y="278911"/>
                  </a:lnTo>
                  <a:lnTo>
                    <a:pt x="82465" y="304458"/>
                  </a:lnTo>
                  <a:lnTo>
                    <a:pt x="43435" y="320928"/>
                  </a:lnTo>
                  <a:lnTo>
                    <a:pt x="0" y="326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3" name="object 15663"/>
            <p:cNvSpPr/>
            <p:nvPr/>
          </p:nvSpPr>
          <p:spPr>
            <a:xfrm>
              <a:off x="16319846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4" name="object 15664"/>
            <p:cNvSpPr/>
            <p:nvPr/>
          </p:nvSpPr>
          <p:spPr>
            <a:xfrm>
              <a:off x="16304002" y="22354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5" name="object 15665"/>
            <p:cNvSpPr/>
            <p:nvPr/>
          </p:nvSpPr>
          <p:spPr>
            <a:xfrm>
              <a:off x="16319846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6" name="object 15666"/>
            <p:cNvSpPr/>
            <p:nvPr/>
          </p:nvSpPr>
          <p:spPr>
            <a:xfrm>
              <a:off x="16304002" y="241859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7" name="object 15667"/>
            <p:cNvSpPr/>
            <p:nvPr/>
          </p:nvSpPr>
          <p:spPr>
            <a:xfrm>
              <a:off x="15569285" y="2141338"/>
              <a:ext cx="275590" cy="2540"/>
            </a:xfrm>
            <a:custGeom>
              <a:avLst/>
              <a:gdLst/>
              <a:ahLst/>
              <a:cxnLst/>
              <a:rect l="l" t="t" r="r" b="b"/>
              <a:pathLst>
                <a:path w="275590" h="2539">
                  <a:moveTo>
                    <a:pt x="275258" y="0"/>
                  </a:moveTo>
                  <a:lnTo>
                    <a:pt x="0" y="0"/>
                  </a:lnTo>
                  <a:lnTo>
                    <a:pt x="0" y="2376"/>
                  </a:lnTo>
                  <a:lnTo>
                    <a:pt x="275258" y="2376"/>
                  </a:lnTo>
                  <a:lnTo>
                    <a:pt x="2752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8" name="object 15668"/>
            <p:cNvSpPr/>
            <p:nvPr/>
          </p:nvSpPr>
          <p:spPr>
            <a:xfrm>
              <a:off x="15569285" y="2143714"/>
              <a:ext cx="275590" cy="5080"/>
            </a:xfrm>
            <a:custGeom>
              <a:avLst/>
              <a:gdLst/>
              <a:ahLst/>
              <a:cxnLst/>
              <a:rect l="l" t="t" r="r" b="b"/>
              <a:pathLst>
                <a:path w="275590" h="5080">
                  <a:moveTo>
                    <a:pt x="275269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275269" y="4952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9" name="object 15669"/>
            <p:cNvSpPr/>
            <p:nvPr/>
          </p:nvSpPr>
          <p:spPr>
            <a:xfrm>
              <a:off x="15569285" y="214133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0" name="object 15670"/>
            <p:cNvSpPr/>
            <p:nvPr/>
          </p:nvSpPr>
          <p:spPr>
            <a:xfrm>
              <a:off x="15569291" y="21437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1" name="object 15671"/>
            <p:cNvSpPr/>
            <p:nvPr/>
          </p:nvSpPr>
          <p:spPr>
            <a:xfrm>
              <a:off x="15569291" y="21413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2" name="object 15672"/>
            <p:cNvSpPr/>
            <p:nvPr/>
          </p:nvSpPr>
          <p:spPr>
            <a:xfrm>
              <a:off x="15569291" y="214866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3" name="object 15673"/>
            <p:cNvSpPr/>
            <p:nvPr/>
          </p:nvSpPr>
          <p:spPr>
            <a:xfrm>
              <a:off x="15844554" y="2141338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39">
                  <a:moveTo>
                    <a:pt x="34658" y="0"/>
                  </a:moveTo>
                  <a:lnTo>
                    <a:pt x="0" y="0"/>
                  </a:lnTo>
                  <a:lnTo>
                    <a:pt x="0" y="2376"/>
                  </a:lnTo>
                  <a:lnTo>
                    <a:pt x="34658" y="2376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74" name="object 15674"/>
            <p:cNvSpPr/>
            <p:nvPr/>
          </p:nvSpPr>
          <p:spPr>
            <a:xfrm>
              <a:off x="15844554" y="2143714"/>
              <a:ext cx="34925" cy="5080"/>
            </a:xfrm>
            <a:custGeom>
              <a:avLst/>
              <a:gdLst/>
              <a:ahLst/>
              <a:cxnLst/>
              <a:rect l="l" t="t" r="r" b="b"/>
              <a:pathLst>
                <a:path w="34925" h="5080">
                  <a:moveTo>
                    <a:pt x="34658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34658" y="4952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75" name="object 15675"/>
            <p:cNvSpPr/>
            <p:nvPr/>
          </p:nvSpPr>
          <p:spPr>
            <a:xfrm>
              <a:off x="15844554" y="21413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6" name="object 15676"/>
            <p:cNvSpPr/>
            <p:nvPr/>
          </p:nvSpPr>
          <p:spPr>
            <a:xfrm>
              <a:off x="15844554" y="214866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7" name="object 15677"/>
            <p:cNvSpPr/>
            <p:nvPr/>
          </p:nvSpPr>
          <p:spPr>
            <a:xfrm>
              <a:off x="15879212" y="21437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8" name="object 15678"/>
            <p:cNvSpPr/>
            <p:nvPr/>
          </p:nvSpPr>
          <p:spPr>
            <a:xfrm>
              <a:off x="15879212" y="21413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9" name="object 15679"/>
            <p:cNvSpPr/>
            <p:nvPr/>
          </p:nvSpPr>
          <p:spPr>
            <a:xfrm>
              <a:off x="11924919" y="2200750"/>
              <a:ext cx="1905" cy="737870"/>
            </a:xfrm>
            <a:custGeom>
              <a:avLst/>
              <a:gdLst/>
              <a:ahLst/>
              <a:cxnLst/>
              <a:rect l="l" t="t" r="r" b="b"/>
              <a:pathLst>
                <a:path w="1904" h="737869">
                  <a:moveTo>
                    <a:pt x="1778" y="707999"/>
                  </a:moveTo>
                  <a:lnTo>
                    <a:pt x="0" y="707999"/>
                  </a:lnTo>
                  <a:lnTo>
                    <a:pt x="0" y="737704"/>
                  </a:lnTo>
                  <a:lnTo>
                    <a:pt x="1778" y="737704"/>
                  </a:lnTo>
                  <a:lnTo>
                    <a:pt x="1778" y="707999"/>
                  </a:lnTo>
                  <a:close/>
                </a:path>
                <a:path w="1904" h="737869">
                  <a:moveTo>
                    <a:pt x="1778" y="574789"/>
                  </a:moveTo>
                  <a:lnTo>
                    <a:pt x="0" y="574789"/>
                  </a:lnTo>
                  <a:lnTo>
                    <a:pt x="0" y="604494"/>
                  </a:lnTo>
                  <a:lnTo>
                    <a:pt x="1778" y="604494"/>
                  </a:lnTo>
                  <a:lnTo>
                    <a:pt x="1778" y="574789"/>
                  </a:lnTo>
                  <a:close/>
                </a:path>
                <a:path w="1904" h="737869">
                  <a:moveTo>
                    <a:pt x="1778" y="406971"/>
                  </a:moveTo>
                  <a:lnTo>
                    <a:pt x="0" y="406971"/>
                  </a:lnTo>
                  <a:lnTo>
                    <a:pt x="0" y="431850"/>
                  </a:lnTo>
                  <a:lnTo>
                    <a:pt x="1778" y="431850"/>
                  </a:lnTo>
                  <a:lnTo>
                    <a:pt x="1778" y="406971"/>
                  </a:lnTo>
                  <a:close/>
                </a:path>
                <a:path w="1904" h="737869">
                  <a:moveTo>
                    <a:pt x="1778" y="0"/>
                  </a:moveTo>
                  <a:lnTo>
                    <a:pt x="0" y="0"/>
                  </a:lnTo>
                  <a:lnTo>
                    <a:pt x="0" y="43065"/>
                  </a:lnTo>
                  <a:lnTo>
                    <a:pt x="1778" y="43065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0" name="object 15680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1" name="object 15681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2" name="object 15682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3" name="object 15683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4" name="object 1568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5" name="object 15685"/>
            <p:cNvSpPr/>
            <p:nvPr/>
          </p:nvSpPr>
          <p:spPr>
            <a:xfrm>
              <a:off x="11924926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6" name="object 15686"/>
            <p:cNvSpPr/>
            <p:nvPr/>
          </p:nvSpPr>
          <p:spPr>
            <a:xfrm>
              <a:off x="11926708" y="290873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7" name="object 15687"/>
            <p:cNvSpPr/>
            <p:nvPr/>
          </p:nvSpPr>
          <p:spPr>
            <a:xfrm>
              <a:off x="11926708" y="277554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8" name="object 15688"/>
            <p:cNvSpPr/>
            <p:nvPr/>
          </p:nvSpPr>
          <p:spPr>
            <a:xfrm>
              <a:off x="11926708" y="260772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9" name="object 15689"/>
            <p:cNvSpPr/>
            <p:nvPr/>
          </p:nvSpPr>
          <p:spPr>
            <a:xfrm>
              <a:off x="11926708" y="220074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w="0" h="41910">
                  <a:moveTo>
                    <a:pt x="0" y="4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0" name="object 15690"/>
            <p:cNvSpPr/>
            <p:nvPr/>
          </p:nvSpPr>
          <p:spPr>
            <a:xfrm>
              <a:off x="11924926" y="220074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1" name="object 15691"/>
            <p:cNvSpPr/>
            <p:nvPr/>
          </p:nvSpPr>
          <p:spPr>
            <a:xfrm>
              <a:off x="11924926" y="260772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48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2" name="object 15692"/>
            <p:cNvSpPr/>
            <p:nvPr/>
          </p:nvSpPr>
          <p:spPr>
            <a:xfrm>
              <a:off x="11924926" y="27755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3" name="object 15693"/>
            <p:cNvSpPr/>
            <p:nvPr/>
          </p:nvSpPr>
          <p:spPr>
            <a:xfrm>
              <a:off x="11924926" y="29087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4" name="object 15694"/>
            <p:cNvSpPr/>
            <p:nvPr/>
          </p:nvSpPr>
          <p:spPr>
            <a:xfrm>
              <a:off x="11924925" y="2577534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4" h="29844">
                  <a:moveTo>
                    <a:pt x="1780" y="0"/>
                  </a:moveTo>
                  <a:lnTo>
                    <a:pt x="0" y="0"/>
                  </a:lnTo>
                  <a:lnTo>
                    <a:pt x="0" y="29695"/>
                  </a:lnTo>
                  <a:lnTo>
                    <a:pt x="1780" y="2969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95" name="object 15695"/>
            <p:cNvSpPr/>
            <p:nvPr/>
          </p:nvSpPr>
          <p:spPr>
            <a:xfrm>
              <a:off x="11926708" y="26072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6" name="object 15696"/>
            <p:cNvSpPr/>
            <p:nvPr/>
          </p:nvSpPr>
          <p:spPr>
            <a:xfrm>
              <a:off x="11924928" y="26072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7" name="object 15697"/>
            <p:cNvSpPr/>
            <p:nvPr/>
          </p:nvSpPr>
          <p:spPr>
            <a:xfrm>
              <a:off x="11924926" y="26072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8" name="object 15698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9" name="object 15699"/>
            <p:cNvSpPr/>
            <p:nvPr/>
          </p:nvSpPr>
          <p:spPr>
            <a:xfrm>
              <a:off x="11926708" y="2577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0" name="object 15700"/>
            <p:cNvSpPr/>
            <p:nvPr/>
          </p:nvSpPr>
          <p:spPr>
            <a:xfrm>
              <a:off x="11924928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1" name="object 15701"/>
            <p:cNvSpPr/>
            <p:nvPr/>
          </p:nvSpPr>
          <p:spPr>
            <a:xfrm>
              <a:off x="11924926" y="25770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2" name="object 15702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3" name="object 15703"/>
            <p:cNvSpPr/>
            <p:nvPr/>
          </p:nvSpPr>
          <p:spPr>
            <a:xfrm>
              <a:off x="11924926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4" name="object 15704"/>
            <p:cNvSpPr/>
            <p:nvPr/>
          </p:nvSpPr>
          <p:spPr>
            <a:xfrm>
              <a:off x="11926708" y="25775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5" name="object 15705"/>
            <p:cNvSpPr/>
            <p:nvPr/>
          </p:nvSpPr>
          <p:spPr>
            <a:xfrm>
              <a:off x="11924928" y="26072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6" name="object 15706"/>
            <p:cNvSpPr/>
            <p:nvPr/>
          </p:nvSpPr>
          <p:spPr>
            <a:xfrm>
              <a:off x="11917219" y="2577531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4" h="29844">
                  <a:moveTo>
                    <a:pt x="7706" y="29695"/>
                  </a:moveTo>
                  <a:lnTo>
                    <a:pt x="7706" y="0"/>
                  </a:lnTo>
                </a:path>
                <a:path w="8254" h="29844">
                  <a:moveTo>
                    <a:pt x="7706" y="29695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7" name="object 15707"/>
            <p:cNvSpPr/>
            <p:nvPr/>
          </p:nvSpPr>
          <p:spPr>
            <a:xfrm>
              <a:off x="11917224" y="257752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0" y="984"/>
                  </a:moveTo>
                  <a:lnTo>
                    <a:pt x="2523" y="314"/>
                  </a:lnTo>
                  <a:lnTo>
                    <a:pt x="5099" y="0"/>
                  </a:lnTo>
                  <a:lnTo>
                    <a:pt x="7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8" name="object 15708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9" name="object 15709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0" name="object 15710"/>
            <p:cNvSpPr/>
            <p:nvPr/>
          </p:nvSpPr>
          <p:spPr>
            <a:xfrm>
              <a:off x="11924926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1" name="object 15711"/>
            <p:cNvSpPr/>
            <p:nvPr/>
          </p:nvSpPr>
          <p:spPr>
            <a:xfrm>
              <a:off x="11926708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2" name="object 15712"/>
            <p:cNvSpPr/>
            <p:nvPr/>
          </p:nvSpPr>
          <p:spPr>
            <a:xfrm>
              <a:off x="11924925" y="2805736"/>
              <a:ext cx="1905" cy="102870"/>
            </a:xfrm>
            <a:custGeom>
              <a:avLst/>
              <a:gdLst/>
              <a:ahLst/>
              <a:cxnLst/>
              <a:rect l="l" t="t" r="r" b="b"/>
              <a:pathLst>
                <a:path w="1904" h="102869">
                  <a:moveTo>
                    <a:pt x="1780" y="0"/>
                  </a:moveTo>
                  <a:lnTo>
                    <a:pt x="0" y="0"/>
                  </a:lnTo>
                  <a:lnTo>
                    <a:pt x="0" y="102499"/>
                  </a:lnTo>
                  <a:lnTo>
                    <a:pt x="1780" y="10249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13" name="object 15713"/>
            <p:cNvSpPr/>
            <p:nvPr/>
          </p:nvSpPr>
          <p:spPr>
            <a:xfrm>
              <a:off x="11926708" y="2908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4" name="object 15714"/>
            <p:cNvSpPr/>
            <p:nvPr/>
          </p:nvSpPr>
          <p:spPr>
            <a:xfrm>
              <a:off x="11924928" y="2908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5" name="object 15715"/>
            <p:cNvSpPr/>
            <p:nvPr/>
          </p:nvSpPr>
          <p:spPr>
            <a:xfrm>
              <a:off x="11924926" y="2908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6" name="object 15716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7" name="object 15717"/>
            <p:cNvSpPr/>
            <p:nvPr/>
          </p:nvSpPr>
          <p:spPr>
            <a:xfrm>
              <a:off x="11926708" y="28052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8" name="object 15718"/>
            <p:cNvSpPr/>
            <p:nvPr/>
          </p:nvSpPr>
          <p:spPr>
            <a:xfrm>
              <a:off x="11924928" y="2805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9" name="object 15719"/>
            <p:cNvSpPr/>
            <p:nvPr/>
          </p:nvSpPr>
          <p:spPr>
            <a:xfrm>
              <a:off x="11924926" y="2805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0" name="object 15720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1" name="object 15721"/>
            <p:cNvSpPr/>
            <p:nvPr/>
          </p:nvSpPr>
          <p:spPr>
            <a:xfrm>
              <a:off x="11924926" y="2805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2" name="object 15722"/>
            <p:cNvSpPr/>
            <p:nvPr/>
          </p:nvSpPr>
          <p:spPr>
            <a:xfrm>
              <a:off x="11926708" y="280573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w="0" h="102869">
                  <a:moveTo>
                    <a:pt x="0" y="0"/>
                  </a:moveTo>
                  <a:lnTo>
                    <a:pt x="0" y="1025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3" name="object 15723"/>
            <p:cNvSpPr/>
            <p:nvPr/>
          </p:nvSpPr>
          <p:spPr>
            <a:xfrm>
              <a:off x="11924928" y="2908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4" name="object 15724"/>
            <p:cNvSpPr/>
            <p:nvPr/>
          </p:nvSpPr>
          <p:spPr>
            <a:xfrm>
              <a:off x="11898382" y="2805731"/>
              <a:ext cx="26670" cy="102870"/>
            </a:xfrm>
            <a:custGeom>
              <a:avLst/>
              <a:gdLst/>
              <a:ahLst/>
              <a:cxnLst/>
              <a:rect l="l" t="t" r="r" b="b"/>
              <a:pathLst>
                <a:path w="26670" h="102869">
                  <a:moveTo>
                    <a:pt x="26543" y="102509"/>
                  </a:moveTo>
                  <a:lnTo>
                    <a:pt x="26543" y="0"/>
                  </a:lnTo>
                </a:path>
                <a:path w="26670" h="102869">
                  <a:moveTo>
                    <a:pt x="26543" y="102509"/>
                  </a:moveTo>
                  <a:lnTo>
                    <a:pt x="0" y="34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5" name="object 15725"/>
            <p:cNvSpPr/>
            <p:nvPr/>
          </p:nvSpPr>
          <p:spPr>
            <a:xfrm>
              <a:off x="11898385" y="2805728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70" h="3810">
                  <a:moveTo>
                    <a:pt x="0" y="3497"/>
                  </a:moveTo>
                  <a:lnTo>
                    <a:pt x="6540" y="1965"/>
                  </a:lnTo>
                  <a:lnTo>
                    <a:pt x="13157" y="873"/>
                  </a:lnTo>
                  <a:lnTo>
                    <a:pt x="19832" y="218"/>
                  </a:lnTo>
                  <a:lnTo>
                    <a:pt x="2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6" name="object 15726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7" name="object 15727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8" name="object 15728"/>
            <p:cNvSpPr/>
            <p:nvPr/>
          </p:nvSpPr>
          <p:spPr>
            <a:xfrm>
              <a:off x="11924926" y="26326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9" name="object 15729"/>
            <p:cNvSpPr/>
            <p:nvPr/>
          </p:nvSpPr>
          <p:spPr>
            <a:xfrm>
              <a:off x="11924926" y="2711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0" name="object 15730"/>
            <p:cNvSpPr/>
            <p:nvPr/>
          </p:nvSpPr>
          <p:spPr>
            <a:xfrm>
              <a:off x="11924926" y="27161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1" name="object 15731"/>
            <p:cNvSpPr/>
            <p:nvPr/>
          </p:nvSpPr>
          <p:spPr>
            <a:xfrm>
              <a:off x="11926708" y="26326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2" name="object 15732"/>
            <p:cNvSpPr/>
            <p:nvPr/>
          </p:nvSpPr>
          <p:spPr>
            <a:xfrm>
              <a:off x="11926708" y="2711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3" name="object 15733"/>
            <p:cNvSpPr/>
            <p:nvPr/>
          </p:nvSpPr>
          <p:spPr>
            <a:xfrm>
              <a:off x="11926708" y="27161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4" name="object 15734"/>
            <p:cNvSpPr/>
            <p:nvPr/>
          </p:nvSpPr>
          <p:spPr>
            <a:xfrm>
              <a:off x="11924919" y="263260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778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71462"/>
                  </a:lnTo>
                  <a:lnTo>
                    <a:pt x="0" y="142443"/>
                  </a:lnTo>
                  <a:lnTo>
                    <a:pt x="0" y="142938"/>
                  </a:lnTo>
                  <a:lnTo>
                    <a:pt x="1778" y="142938"/>
                  </a:lnTo>
                  <a:lnTo>
                    <a:pt x="1778" y="142443"/>
                  </a:lnTo>
                  <a:lnTo>
                    <a:pt x="1778" y="71462"/>
                  </a:lnTo>
                  <a:lnTo>
                    <a:pt x="1778" y="50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5" name="object 15735"/>
            <p:cNvSpPr/>
            <p:nvPr/>
          </p:nvSpPr>
          <p:spPr>
            <a:xfrm>
              <a:off x="11906549" y="2706466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5" h="68580">
                  <a:moveTo>
                    <a:pt x="18376" y="6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6" name="object 15736"/>
            <p:cNvSpPr/>
            <p:nvPr/>
          </p:nvSpPr>
          <p:spPr>
            <a:xfrm>
              <a:off x="11906549" y="2633097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5" h="68580">
                  <a:moveTo>
                    <a:pt x="18376" y="0"/>
                  </a:moveTo>
                  <a:lnTo>
                    <a:pt x="0" y="685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7" name="object 15737"/>
            <p:cNvSpPr/>
            <p:nvPr/>
          </p:nvSpPr>
          <p:spPr>
            <a:xfrm>
              <a:off x="11926708" y="27750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8" name="object 15738"/>
            <p:cNvSpPr/>
            <p:nvPr/>
          </p:nvSpPr>
          <p:spPr>
            <a:xfrm>
              <a:off x="11924928" y="2775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9" name="object 15739"/>
            <p:cNvSpPr/>
            <p:nvPr/>
          </p:nvSpPr>
          <p:spPr>
            <a:xfrm>
              <a:off x="11924926" y="27750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0" name="object 15740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1" name="object 15741"/>
            <p:cNvSpPr/>
            <p:nvPr/>
          </p:nvSpPr>
          <p:spPr>
            <a:xfrm>
              <a:off x="11926708" y="2632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2" name="object 15742"/>
            <p:cNvSpPr/>
            <p:nvPr/>
          </p:nvSpPr>
          <p:spPr>
            <a:xfrm>
              <a:off x="11924928" y="2633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3" name="object 15743"/>
            <p:cNvSpPr/>
            <p:nvPr/>
          </p:nvSpPr>
          <p:spPr>
            <a:xfrm>
              <a:off x="11924926" y="26326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4" name="object 1574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5" name="object 15745"/>
            <p:cNvSpPr/>
            <p:nvPr/>
          </p:nvSpPr>
          <p:spPr>
            <a:xfrm>
              <a:off x="11924926" y="2633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6" name="object 15746"/>
            <p:cNvSpPr/>
            <p:nvPr/>
          </p:nvSpPr>
          <p:spPr>
            <a:xfrm>
              <a:off x="11926708" y="263309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19">
                  <a:moveTo>
                    <a:pt x="0" y="0"/>
                  </a:moveTo>
                  <a:lnTo>
                    <a:pt x="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7" name="object 15747"/>
            <p:cNvSpPr/>
            <p:nvPr/>
          </p:nvSpPr>
          <p:spPr>
            <a:xfrm>
              <a:off x="11924928" y="2704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8" name="object 15748"/>
            <p:cNvSpPr/>
            <p:nvPr/>
          </p:nvSpPr>
          <p:spPr>
            <a:xfrm>
              <a:off x="11924926" y="2633097"/>
              <a:ext cx="1905" cy="71120"/>
            </a:xfrm>
            <a:custGeom>
              <a:avLst/>
              <a:gdLst/>
              <a:ahLst/>
              <a:cxnLst/>
              <a:rect l="l" t="t" r="r" b="b"/>
              <a:pathLst>
                <a:path w="1904" h="71119">
                  <a:moveTo>
                    <a:pt x="0" y="70971"/>
                  </a:moveTo>
                  <a:lnTo>
                    <a:pt x="0" y="0"/>
                  </a:lnTo>
                </a:path>
                <a:path w="1904" h="71119">
                  <a:moveTo>
                    <a:pt x="0" y="70971"/>
                  </a:moveTo>
                  <a:lnTo>
                    <a:pt x="178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9" name="object 15749"/>
            <p:cNvSpPr/>
            <p:nvPr/>
          </p:nvSpPr>
          <p:spPr>
            <a:xfrm>
              <a:off x="11926708" y="270406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19">
                  <a:moveTo>
                    <a:pt x="0" y="0"/>
                  </a:moveTo>
                  <a:lnTo>
                    <a:pt x="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0" name="object 15750"/>
            <p:cNvSpPr/>
            <p:nvPr/>
          </p:nvSpPr>
          <p:spPr>
            <a:xfrm>
              <a:off x="11924928" y="2775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1" name="object 15751"/>
            <p:cNvSpPr/>
            <p:nvPr/>
          </p:nvSpPr>
          <p:spPr>
            <a:xfrm>
              <a:off x="11924926" y="270406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19">
                  <a:moveTo>
                    <a:pt x="0" y="709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2" name="object 15752"/>
            <p:cNvSpPr/>
            <p:nvPr/>
          </p:nvSpPr>
          <p:spPr>
            <a:xfrm>
              <a:off x="11906555" y="2704071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0" y="2397"/>
                  </a:moveTo>
                  <a:lnTo>
                    <a:pt x="5989" y="785"/>
                  </a:lnTo>
                  <a:lnTo>
                    <a:pt x="12156" y="0"/>
                  </a:lnTo>
                  <a:lnTo>
                    <a:pt x="1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3" name="object 15753"/>
            <p:cNvSpPr/>
            <p:nvPr/>
          </p:nvSpPr>
          <p:spPr>
            <a:xfrm>
              <a:off x="11906549" y="2701640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18376" y="2429"/>
                  </a:moveTo>
                  <a:lnTo>
                    <a:pt x="12156" y="2429"/>
                  </a:lnTo>
                  <a:lnTo>
                    <a:pt x="5999" y="16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4" name="object 1575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5" name="object 15755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6" name="object 15756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7" name="object 15757"/>
            <p:cNvSpPr/>
            <p:nvPr/>
          </p:nvSpPr>
          <p:spPr>
            <a:xfrm>
              <a:off x="11924926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8" name="object 15758"/>
            <p:cNvSpPr/>
            <p:nvPr/>
          </p:nvSpPr>
          <p:spPr>
            <a:xfrm>
              <a:off x="11924929" y="2091827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0"/>
                  </a:moveTo>
                  <a:lnTo>
                    <a:pt x="0" y="94059"/>
                  </a:lnTo>
                  <a:lnTo>
                    <a:pt x="1780" y="94059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9" name="object 15759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0" name="object 15760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1" name="object 15761"/>
            <p:cNvSpPr/>
            <p:nvPr/>
          </p:nvSpPr>
          <p:spPr>
            <a:xfrm>
              <a:off x="11926708" y="2093613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2" name="object 15762"/>
            <p:cNvSpPr/>
            <p:nvPr/>
          </p:nvSpPr>
          <p:spPr>
            <a:xfrm>
              <a:off x="11924926" y="209182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4">
                  <a:moveTo>
                    <a:pt x="0" y="0"/>
                  </a:moveTo>
                  <a:lnTo>
                    <a:pt x="0" y="94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3" name="object 15763"/>
            <p:cNvSpPr/>
            <p:nvPr/>
          </p:nvSpPr>
          <p:spPr>
            <a:xfrm>
              <a:off x="11924926" y="21858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4" name="object 15764"/>
            <p:cNvSpPr/>
            <p:nvPr/>
          </p:nvSpPr>
          <p:spPr>
            <a:xfrm>
              <a:off x="11926708" y="21858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5" name="object 15765"/>
            <p:cNvSpPr/>
            <p:nvPr/>
          </p:nvSpPr>
          <p:spPr>
            <a:xfrm>
              <a:off x="11924925" y="2186394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1780" y="0"/>
                  </a:moveTo>
                  <a:lnTo>
                    <a:pt x="0" y="0"/>
                  </a:lnTo>
                  <a:lnTo>
                    <a:pt x="0" y="13852"/>
                  </a:lnTo>
                  <a:lnTo>
                    <a:pt x="1780" y="1385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6" name="object 15766"/>
            <p:cNvSpPr/>
            <p:nvPr/>
          </p:nvSpPr>
          <p:spPr>
            <a:xfrm>
              <a:off x="11926708" y="22002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7" name="object 15767"/>
            <p:cNvSpPr/>
            <p:nvPr/>
          </p:nvSpPr>
          <p:spPr>
            <a:xfrm>
              <a:off x="11924928" y="22002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8" name="object 15768"/>
            <p:cNvSpPr/>
            <p:nvPr/>
          </p:nvSpPr>
          <p:spPr>
            <a:xfrm>
              <a:off x="11924926" y="2200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9" name="object 15769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0" name="object 15770"/>
            <p:cNvSpPr/>
            <p:nvPr/>
          </p:nvSpPr>
          <p:spPr>
            <a:xfrm>
              <a:off x="11926708" y="21858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1" name="object 15771"/>
            <p:cNvSpPr/>
            <p:nvPr/>
          </p:nvSpPr>
          <p:spPr>
            <a:xfrm>
              <a:off x="11924928" y="218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2" name="object 15772"/>
            <p:cNvSpPr/>
            <p:nvPr/>
          </p:nvSpPr>
          <p:spPr>
            <a:xfrm>
              <a:off x="11924926" y="21858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3" name="object 15773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4" name="object 15774"/>
            <p:cNvSpPr/>
            <p:nvPr/>
          </p:nvSpPr>
          <p:spPr>
            <a:xfrm>
              <a:off x="11924926" y="218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5" name="object 15775"/>
            <p:cNvSpPr/>
            <p:nvPr/>
          </p:nvSpPr>
          <p:spPr>
            <a:xfrm>
              <a:off x="11926708" y="21863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69">
                  <a:moveTo>
                    <a:pt x="0" y="0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6" name="object 15776"/>
            <p:cNvSpPr/>
            <p:nvPr/>
          </p:nvSpPr>
          <p:spPr>
            <a:xfrm>
              <a:off x="11924928" y="22002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7" name="object 15777"/>
            <p:cNvSpPr/>
            <p:nvPr/>
          </p:nvSpPr>
          <p:spPr>
            <a:xfrm>
              <a:off x="11911062" y="218639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863" y="13852"/>
                  </a:moveTo>
                  <a:lnTo>
                    <a:pt x="13863" y="0"/>
                  </a:lnTo>
                </a:path>
                <a:path w="13970" h="13969">
                  <a:moveTo>
                    <a:pt x="13863" y="13852"/>
                  </a:moveTo>
                  <a:lnTo>
                    <a:pt x="0" y="138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8" name="object 15778"/>
            <p:cNvSpPr/>
            <p:nvPr/>
          </p:nvSpPr>
          <p:spPr>
            <a:xfrm>
              <a:off x="11911059" y="218639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852"/>
                  </a:moveTo>
                  <a:lnTo>
                    <a:pt x="0" y="6198"/>
                  </a:lnTo>
                  <a:lnTo>
                    <a:pt x="6219" y="0"/>
                  </a:lnTo>
                  <a:lnTo>
                    <a:pt x="138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9" name="object 15779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0" name="object 15780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1" name="object 15781"/>
            <p:cNvSpPr/>
            <p:nvPr/>
          </p:nvSpPr>
          <p:spPr>
            <a:xfrm>
              <a:off x="11937300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2" name="object 15782"/>
            <p:cNvSpPr/>
            <p:nvPr/>
          </p:nvSpPr>
          <p:spPr>
            <a:xfrm>
              <a:off x="11937300" y="22354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3" name="object 15783"/>
            <p:cNvSpPr/>
            <p:nvPr/>
          </p:nvSpPr>
          <p:spPr>
            <a:xfrm>
              <a:off x="11937302" y="2235904"/>
              <a:ext cx="6350" cy="182245"/>
            </a:xfrm>
            <a:custGeom>
              <a:avLst/>
              <a:gdLst/>
              <a:ahLst/>
              <a:cxnLst/>
              <a:rect l="l" t="t" r="r" b="b"/>
              <a:pathLst>
                <a:path w="6350" h="182244">
                  <a:moveTo>
                    <a:pt x="5943" y="172796"/>
                  </a:moveTo>
                  <a:lnTo>
                    <a:pt x="0" y="172796"/>
                  </a:lnTo>
                  <a:lnTo>
                    <a:pt x="0" y="182194"/>
                  </a:lnTo>
                  <a:lnTo>
                    <a:pt x="5943" y="182194"/>
                  </a:lnTo>
                  <a:lnTo>
                    <a:pt x="5943" y="172796"/>
                  </a:lnTo>
                  <a:close/>
                </a:path>
                <a:path w="6350" h="182244">
                  <a:moveTo>
                    <a:pt x="5943" y="0"/>
                  </a:moveTo>
                  <a:lnTo>
                    <a:pt x="0" y="0"/>
                  </a:lnTo>
                  <a:lnTo>
                    <a:pt x="0" y="9410"/>
                  </a:lnTo>
                  <a:lnTo>
                    <a:pt x="5943" y="941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4" name="object 15784"/>
            <p:cNvSpPr/>
            <p:nvPr/>
          </p:nvSpPr>
          <p:spPr>
            <a:xfrm>
              <a:off x="11937300" y="240869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w="0" h="163830">
                  <a:moveTo>
                    <a:pt x="0" y="0"/>
                  </a:moveTo>
                  <a:lnTo>
                    <a:pt x="0" y="1633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5" name="object 15785"/>
            <p:cNvSpPr/>
            <p:nvPr/>
          </p:nvSpPr>
          <p:spPr>
            <a:xfrm>
              <a:off x="11943243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6" name="object 15786"/>
            <p:cNvSpPr/>
            <p:nvPr/>
          </p:nvSpPr>
          <p:spPr>
            <a:xfrm>
              <a:off x="11937296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7" name="object 15787"/>
            <p:cNvSpPr/>
            <p:nvPr/>
          </p:nvSpPr>
          <p:spPr>
            <a:xfrm>
              <a:off x="11937300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8" name="object 15788"/>
            <p:cNvSpPr/>
            <p:nvPr/>
          </p:nvSpPr>
          <p:spPr>
            <a:xfrm>
              <a:off x="11937300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9" name="object 15789"/>
            <p:cNvSpPr/>
            <p:nvPr/>
          </p:nvSpPr>
          <p:spPr>
            <a:xfrm>
              <a:off x="11937300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0" name="object 15790"/>
            <p:cNvSpPr/>
            <p:nvPr/>
          </p:nvSpPr>
          <p:spPr>
            <a:xfrm>
              <a:off x="11937300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1" name="object 15791"/>
            <p:cNvSpPr/>
            <p:nvPr/>
          </p:nvSpPr>
          <p:spPr>
            <a:xfrm>
              <a:off x="11943243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2" name="object 15792"/>
            <p:cNvSpPr/>
            <p:nvPr/>
          </p:nvSpPr>
          <p:spPr>
            <a:xfrm>
              <a:off x="11937296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3" name="object 15793"/>
            <p:cNvSpPr/>
            <p:nvPr/>
          </p:nvSpPr>
          <p:spPr>
            <a:xfrm>
              <a:off x="11773923" y="2245309"/>
              <a:ext cx="163830" cy="327025"/>
            </a:xfrm>
            <a:custGeom>
              <a:avLst/>
              <a:gdLst/>
              <a:ahLst/>
              <a:cxnLst/>
              <a:rect l="l" t="t" r="r" b="b"/>
              <a:pathLst>
                <a:path w="163829" h="327025">
                  <a:moveTo>
                    <a:pt x="163377" y="326764"/>
                  </a:moveTo>
                  <a:lnTo>
                    <a:pt x="119946" y="320928"/>
                  </a:lnTo>
                  <a:lnTo>
                    <a:pt x="80919" y="304458"/>
                  </a:lnTo>
                  <a:lnTo>
                    <a:pt x="47853" y="278911"/>
                  </a:lnTo>
                  <a:lnTo>
                    <a:pt x="22306" y="245845"/>
                  </a:lnTo>
                  <a:lnTo>
                    <a:pt x="5836" y="206818"/>
                  </a:lnTo>
                  <a:lnTo>
                    <a:pt x="0" y="163387"/>
                  </a:lnTo>
                  <a:lnTo>
                    <a:pt x="5836" y="119952"/>
                  </a:lnTo>
                  <a:lnTo>
                    <a:pt x="22306" y="80922"/>
                  </a:lnTo>
                  <a:lnTo>
                    <a:pt x="47853" y="47854"/>
                  </a:lnTo>
                  <a:lnTo>
                    <a:pt x="80919" y="22306"/>
                  </a:lnTo>
                  <a:lnTo>
                    <a:pt x="119946" y="5836"/>
                  </a:lnTo>
                  <a:lnTo>
                    <a:pt x="1633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4" name="object 15794"/>
            <p:cNvSpPr/>
            <p:nvPr/>
          </p:nvSpPr>
          <p:spPr>
            <a:xfrm>
              <a:off x="11937300" y="22354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5" name="object 15795"/>
            <p:cNvSpPr/>
            <p:nvPr/>
          </p:nvSpPr>
          <p:spPr>
            <a:xfrm>
              <a:off x="11937300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6" name="object 15796"/>
            <p:cNvSpPr/>
            <p:nvPr/>
          </p:nvSpPr>
          <p:spPr>
            <a:xfrm>
              <a:off x="11952850" y="2093601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780" y="0"/>
                  </a:moveTo>
                  <a:lnTo>
                    <a:pt x="0" y="0"/>
                  </a:lnTo>
                  <a:lnTo>
                    <a:pt x="0" y="27925"/>
                  </a:lnTo>
                  <a:lnTo>
                    <a:pt x="1780" y="2792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97" name="object 15797"/>
            <p:cNvSpPr/>
            <p:nvPr/>
          </p:nvSpPr>
          <p:spPr>
            <a:xfrm>
              <a:off x="11954629" y="209361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8" name="object 15798"/>
            <p:cNvSpPr/>
            <p:nvPr/>
          </p:nvSpPr>
          <p:spPr>
            <a:xfrm>
              <a:off x="11952846" y="20936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9" name="object 15799"/>
            <p:cNvSpPr/>
            <p:nvPr/>
          </p:nvSpPr>
          <p:spPr>
            <a:xfrm>
              <a:off x="11952846" y="2121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0" name="object 15800"/>
            <p:cNvSpPr/>
            <p:nvPr/>
          </p:nvSpPr>
          <p:spPr>
            <a:xfrm>
              <a:off x="12235344" y="2093601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780" y="0"/>
                  </a:moveTo>
                  <a:lnTo>
                    <a:pt x="0" y="0"/>
                  </a:lnTo>
                  <a:lnTo>
                    <a:pt x="0" y="27925"/>
                  </a:lnTo>
                  <a:lnTo>
                    <a:pt x="1780" y="2792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1" name="object 15801"/>
            <p:cNvSpPr/>
            <p:nvPr/>
          </p:nvSpPr>
          <p:spPr>
            <a:xfrm>
              <a:off x="12237129" y="209361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2" name="object 15802"/>
            <p:cNvSpPr/>
            <p:nvPr/>
          </p:nvSpPr>
          <p:spPr>
            <a:xfrm>
              <a:off x="12235346" y="20936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3" name="object 15803"/>
            <p:cNvSpPr/>
            <p:nvPr/>
          </p:nvSpPr>
          <p:spPr>
            <a:xfrm>
              <a:off x="12235346" y="2121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4" name="object 15804"/>
            <p:cNvSpPr/>
            <p:nvPr/>
          </p:nvSpPr>
          <p:spPr>
            <a:xfrm>
              <a:off x="14693479" y="2632181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5">
                  <a:moveTo>
                    <a:pt x="2791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27915" y="1780"/>
                  </a:lnTo>
                  <a:lnTo>
                    <a:pt x="2791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5" name="object 15805"/>
            <p:cNvSpPr/>
            <p:nvPr/>
          </p:nvSpPr>
          <p:spPr>
            <a:xfrm>
              <a:off x="14693474" y="263396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6" name="object 15806"/>
            <p:cNvSpPr/>
            <p:nvPr/>
          </p:nvSpPr>
          <p:spPr>
            <a:xfrm>
              <a:off x="14693479" y="26321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7" name="object 15807"/>
            <p:cNvSpPr/>
            <p:nvPr/>
          </p:nvSpPr>
          <p:spPr>
            <a:xfrm>
              <a:off x="14693474" y="26321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8" name="object 15808"/>
            <p:cNvSpPr/>
            <p:nvPr/>
          </p:nvSpPr>
          <p:spPr>
            <a:xfrm>
              <a:off x="14693479" y="2914686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5">
                  <a:moveTo>
                    <a:pt x="2791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27915" y="1780"/>
                  </a:lnTo>
                  <a:lnTo>
                    <a:pt x="2791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9" name="object 15809"/>
            <p:cNvSpPr/>
            <p:nvPr/>
          </p:nvSpPr>
          <p:spPr>
            <a:xfrm>
              <a:off x="14693474" y="291646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0" name="object 15810"/>
            <p:cNvSpPr/>
            <p:nvPr/>
          </p:nvSpPr>
          <p:spPr>
            <a:xfrm>
              <a:off x="14693479" y="29146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1" name="object 15811"/>
            <p:cNvSpPr/>
            <p:nvPr/>
          </p:nvSpPr>
          <p:spPr>
            <a:xfrm>
              <a:off x="14693474" y="2914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2" name="object 15812"/>
            <p:cNvSpPr/>
            <p:nvPr/>
          </p:nvSpPr>
          <p:spPr>
            <a:xfrm>
              <a:off x="11559543" y="3606822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13" name="object 15813"/>
            <p:cNvSpPr/>
            <p:nvPr/>
          </p:nvSpPr>
          <p:spPr>
            <a:xfrm>
              <a:off x="11559545" y="360681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4" name="object 15814"/>
            <p:cNvSpPr/>
            <p:nvPr/>
          </p:nvSpPr>
          <p:spPr>
            <a:xfrm>
              <a:off x="11559545" y="36414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5" name="object 15815"/>
            <p:cNvSpPr/>
            <p:nvPr/>
          </p:nvSpPr>
          <p:spPr>
            <a:xfrm>
              <a:off x="11559546" y="36068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6" name="object 15816"/>
            <p:cNvSpPr/>
            <p:nvPr/>
          </p:nvSpPr>
          <p:spPr>
            <a:xfrm>
              <a:off x="11559543" y="3250351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31" y="44553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17" name="object 15817"/>
            <p:cNvSpPr/>
            <p:nvPr/>
          </p:nvSpPr>
          <p:spPr>
            <a:xfrm>
              <a:off x="11559545" y="32503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8" name="object 15818"/>
            <p:cNvSpPr/>
            <p:nvPr/>
          </p:nvSpPr>
          <p:spPr>
            <a:xfrm>
              <a:off x="11559545" y="3294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9" name="object 15819"/>
            <p:cNvSpPr/>
            <p:nvPr/>
          </p:nvSpPr>
          <p:spPr>
            <a:xfrm>
              <a:off x="11559546" y="32503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0" name="object 15820"/>
            <p:cNvSpPr/>
            <p:nvPr/>
          </p:nvSpPr>
          <p:spPr>
            <a:xfrm>
              <a:off x="11559543" y="2903786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1" name="object 15821"/>
            <p:cNvSpPr/>
            <p:nvPr/>
          </p:nvSpPr>
          <p:spPr>
            <a:xfrm>
              <a:off x="11559545" y="2903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2" name="object 15822"/>
            <p:cNvSpPr/>
            <p:nvPr/>
          </p:nvSpPr>
          <p:spPr>
            <a:xfrm>
              <a:off x="11559545" y="29384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3" name="object 15823"/>
            <p:cNvSpPr/>
            <p:nvPr/>
          </p:nvSpPr>
          <p:spPr>
            <a:xfrm>
              <a:off x="11559546" y="29037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4" name="object 15824"/>
            <p:cNvSpPr/>
            <p:nvPr/>
          </p:nvSpPr>
          <p:spPr>
            <a:xfrm>
              <a:off x="11559543" y="2547315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31" y="44564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5" name="object 15825"/>
            <p:cNvSpPr/>
            <p:nvPr/>
          </p:nvSpPr>
          <p:spPr>
            <a:xfrm>
              <a:off x="11559545" y="254732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6" name="object 15826"/>
            <p:cNvSpPr/>
            <p:nvPr/>
          </p:nvSpPr>
          <p:spPr>
            <a:xfrm>
              <a:off x="11559545" y="25918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7" name="object 15827"/>
            <p:cNvSpPr/>
            <p:nvPr/>
          </p:nvSpPr>
          <p:spPr>
            <a:xfrm>
              <a:off x="11559546" y="25473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8" name="object 15828"/>
            <p:cNvSpPr/>
            <p:nvPr/>
          </p:nvSpPr>
          <p:spPr>
            <a:xfrm>
              <a:off x="11559543" y="2200749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9" name="object 15829"/>
            <p:cNvSpPr/>
            <p:nvPr/>
          </p:nvSpPr>
          <p:spPr>
            <a:xfrm>
              <a:off x="11559545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0" name="object 15830"/>
            <p:cNvSpPr/>
            <p:nvPr/>
          </p:nvSpPr>
          <p:spPr>
            <a:xfrm>
              <a:off x="11559545" y="2235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1" name="object 15831"/>
            <p:cNvSpPr/>
            <p:nvPr/>
          </p:nvSpPr>
          <p:spPr>
            <a:xfrm>
              <a:off x="11559546" y="22007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2" name="object 15832"/>
            <p:cNvSpPr/>
            <p:nvPr/>
          </p:nvSpPr>
          <p:spPr>
            <a:xfrm>
              <a:off x="11559543" y="1844289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31" y="44564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33" name="object 15833"/>
            <p:cNvSpPr/>
            <p:nvPr/>
          </p:nvSpPr>
          <p:spPr>
            <a:xfrm>
              <a:off x="11559545" y="18442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4" name="object 15834"/>
            <p:cNvSpPr/>
            <p:nvPr/>
          </p:nvSpPr>
          <p:spPr>
            <a:xfrm>
              <a:off x="11559545" y="18888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5" name="object 15835"/>
            <p:cNvSpPr/>
            <p:nvPr/>
          </p:nvSpPr>
          <p:spPr>
            <a:xfrm>
              <a:off x="11559546" y="1844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6" name="object 15836"/>
            <p:cNvSpPr/>
            <p:nvPr/>
          </p:nvSpPr>
          <p:spPr>
            <a:xfrm>
              <a:off x="11559543" y="149772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6931" y="3464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37" name="object 15837"/>
            <p:cNvSpPr/>
            <p:nvPr/>
          </p:nvSpPr>
          <p:spPr>
            <a:xfrm>
              <a:off x="11559545" y="149771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8" name="object 15838"/>
            <p:cNvSpPr/>
            <p:nvPr/>
          </p:nvSpPr>
          <p:spPr>
            <a:xfrm>
              <a:off x="11559545" y="15323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9" name="object 15839"/>
            <p:cNvSpPr/>
            <p:nvPr/>
          </p:nvSpPr>
          <p:spPr>
            <a:xfrm>
              <a:off x="11559546" y="14977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0" name="object 15840"/>
            <p:cNvSpPr/>
            <p:nvPr/>
          </p:nvSpPr>
          <p:spPr>
            <a:xfrm>
              <a:off x="11559543" y="1141253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4">
                  <a:moveTo>
                    <a:pt x="693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31" y="44553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1" name="object 15841"/>
            <p:cNvSpPr/>
            <p:nvPr/>
          </p:nvSpPr>
          <p:spPr>
            <a:xfrm>
              <a:off x="11559545" y="11412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2" name="object 15842"/>
            <p:cNvSpPr/>
            <p:nvPr/>
          </p:nvSpPr>
          <p:spPr>
            <a:xfrm>
              <a:off x="11559545" y="1185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3" name="object 15843"/>
            <p:cNvSpPr/>
            <p:nvPr/>
          </p:nvSpPr>
          <p:spPr>
            <a:xfrm>
              <a:off x="11559546" y="11412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4" name="object 15844"/>
            <p:cNvSpPr/>
            <p:nvPr/>
          </p:nvSpPr>
          <p:spPr>
            <a:xfrm>
              <a:off x="11559543" y="794687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5" name="object 15845"/>
            <p:cNvSpPr/>
            <p:nvPr/>
          </p:nvSpPr>
          <p:spPr>
            <a:xfrm>
              <a:off x="11559545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6" name="object 15846"/>
            <p:cNvSpPr/>
            <p:nvPr/>
          </p:nvSpPr>
          <p:spPr>
            <a:xfrm>
              <a:off x="11559545" y="8293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7" name="object 15847"/>
            <p:cNvSpPr/>
            <p:nvPr/>
          </p:nvSpPr>
          <p:spPr>
            <a:xfrm>
              <a:off x="11559546" y="7946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8" name="object 15848"/>
            <p:cNvSpPr/>
            <p:nvPr/>
          </p:nvSpPr>
          <p:spPr>
            <a:xfrm>
              <a:off x="11957604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9" name="object 15849"/>
            <p:cNvSpPr/>
            <p:nvPr/>
          </p:nvSpPr>
          <p:spPr>
            <a:xfrm>
              <a:off x="11957607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0" name="object 15850"/>
            <p:cNvSpPr/>
            <p:nvPr/>
          </p:nvSpPr>
          <p:spPr>
            <a:xfrm>
              <a:off x="11957601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1" name="object 15851"/>
            <p:cNvSpPr/>
            <p:nvPr/>
          </p:nvSpPr>
          <p:spPr>
            <a:xfrm>
              <a:off x="11992255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2" name="object 15852"/>
            <p:cNvSpPr/>
            <p:nvPr/>
          </p:nvSpPr>
          <p:spPr>
            <a:xfrm>
              <a:off x="12312075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3" name="object 15853"/>
            <p:cNvSpPr/>
            <p:nvPr/>
          </p:nvSpPr>
          <p:spPr>
            <a:xfrm>
              <a:off x="1231207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4" name="object 15854"/>
            <p:cNvSpPr/>
            <p:nvPr/>
          </p:nvSpPr>
          <p:spPr>
            <a:xfrm>
              <a:off x="12312082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5" name="object 15855"/>
            <p:cNvSpPr/>
            <p:nvPr/>
          </p:nvSpPr>
          <p:spPr>
            <a:xfrm>
              <a:off x="1235664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6" name="object 15856"/>
            <p:cNvSpPr/>
            <p:nvPr/>
          </p:nvSpPr>
          <p:spPr>
            <a:xfrm>
              <a:off x="12676472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69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69" y="6931"/>
                  </a:lnTo>
                  <a:lnTo>
                    <a:pt x="346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7" name="object 15857"/>
            <p:cNvSpPr/>
            <p:nvPr/>
          </p:nvSpPr>
          <p:spPr>
            <a:xfrm>
              <a:off x="1267646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8" name="object 15858"/>
            <p:cNvSpPr/>
            <p:nvPr/>
          </p:nvSpPr>
          <p:spPr>
            <a:xfrm>
              <a:off x="12676470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9" name="object 15859"/>
            <p:cNvSpPr/>
            <p:nvPr/>
          </p:nvSpPr>
          <p:spPr>
            <a:xfrm>
              <a:off x="12711128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0" name="object 15860"/>
            <p:cNvSpPr/>
            <p:nvPr/>
          </p:nvSpPr>
          <p:spPr>
            <a:xfrm>
              <a:off x="13030954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53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53" y="693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1" name="object 15861"/>
            <p:cNvSpPr/>
            <p:nvPr/>
          </p:nvSpPr>
          <p:spPr>
            <a:xfrm>
              <a:off x="1303095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2" name="object 15862"/>
            <p:cNvSpPr/>
            <p:nvPr/>
          </p:nvSpPr>
          <p:spPr>
            <a:xfrm>
              <a:off x="13030960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3" name="object 15863"/>
            <p:cNvSpPr/>
            <p:nvPr/>
          </p:nvSpPr>
          <p:spPr>
            <a:xfrm>
              <a:off x="13075510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4" name="object 15864"/>
            <p:cNvSpPr/>
            <p:nvPr/>
          </p:nvSpPr>
          <p:spPr>
            <a:xfrm>
              <a:off x="13395340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5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58" y="693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5" name="object 15865"/>
            <p:cNvSpPr/>
            <p:nvPr/>
          </p:nvSpPr>
          <p:spPr>
            <a:xfrm>
              <a:off x="13395343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6" name="object 15866"/>
            <p:cNvSpPr/>
            <p:nvPr/>
          </p:nvSpPr>
          <p:spPr>
            <a:xfrm>
              <a:off x="13395343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7" name="object 15867"/>
            <p:cNvSpPr/>
            <p:nvPr/>
          </p:nvSpPr>
          <p:spPr>
            <a:xfrm>
              <a:off x="1343000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8" name="object 15868"/>
            <p:cNvSpPr/>
            <p:nvPr/>
          </p:nvSpPr>
          <p:spPr>
            <a:xfrm>
              <a:off x="13749822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53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53" y="693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9" name="object 15869"/>
            <p:cNvSpPr/>
            <p:nvPr/>
          </p:nvSpPr>
          <p:spPr>
            <a:xfrm>
              <a:off x="13749820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0" name="object 15870"/>
            <p:cNvSpPr/>
            <p:nvPr/>
          </p:nvSpPr>
          <p:spPr>
            <a:xfrm>
              <a:off x="13749824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1" name="object 15871"/>
            <p:cNvSpPr/>
            <p:nvPr/>
          </p:nvSpPr>
          <p:spPr>
            <a:xfrm>
              <a:off x="13794384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2" name="object 15872"/>
            <p:cNvSpPr/>
            <p:nvPr/>
          </p:nvSpPr>
          <p:spPr>
            <a:xfrm>
              <a:off x="14114209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5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58" y="693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3" name="object 15873"/>
            <p:cNvSpPr/>
            <p:nvPr/>
          </p:nvSpPr>
          <p:spPr>
            <a:xfrm>
              <a:off x="1411421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4" name="object 15874"/>
            <p:cNvSpPr/>
            <p:nvPr/>
          </p:nvSpPr>
          <p:spPr>
            <a:xfrm>
              <a:off x="14114216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5" name="object 15875"/>
            <p:cNvSpPr/>
            <p:nvPr/>
          </p:nvSpPr>
          <p:spPr>
            <a:xfrm>
              <a:off x="14148873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6" name="object 15876"/>
            <p:cNvSpPr/>
            <p:nvPr/>
          </p:nvSpPr>
          <p:spPr>
            <a:xfrm>
              <a:off x="14468690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7" name="object 15877"/>
            <p:cNvSpPr/>
            <p:nvPr/>
          </p:nvSpPr>
          <p:spPr>
            <a:xfrm>
              <a:off x="14468693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8" name="object 15878"/>
            <p:cNvSpPr/>
            <p:nvPr/>
          </p:nvSpPr>
          <p:spPr>
            <a:xfrm>
              <a:off x="14468697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9" name="object 15879"/>
            <p:cNvSpPr/>
            <p:nvPr/>
          </p:nvSpPr>
          <p:spPr>
            <a:xfrm>
              <a:off x="14513257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0" name="object 15880"/>
            <p:cNvSpPr/>
            <p:nvPr/>
          </p:nvSpPr>
          <p:spPr>
            <a:xfrm>
              <a:off x="14833098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1" name="object 15881"/>
            <p:cNvSpPr/>
            <p:nvPr/>
          </p:nvSpPr>
          <p:spPr>
            <a:xfrm>
              <a:off x="14833091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2" name="object 15882"/>
            <p:cNvSpPr/>
            <p:nvPr/>
          </p:nvSpPr>
          <p:spPr>
            <a:xfrm>
              <a:off x="14833091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3" name="object 15883"/>
            <p:cNvSpPr/>
            <p:nvPr/>
          </p:nvSpPr>
          <p:spPr>
            <a:xfrm>
              <a:off x="14867740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4" name="object 15884"/>
            <p:cNvSpPr/>
            <p:nvPr/>
          </p:nvSpPr>
          <p:spPr>
            <a:xfrm>
              <a:off x="15187558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5" name="object 15885"/>
            <p:cNvSpPr/>
            <p:nvPr/>
          </p:nvSpPr>
          <p:spPr>
            <a:xfrm>
              <a:off x="1518756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6" name="object 15886"/>
            <p:cNvSpPr/>
            <p:nvPr/>
          </p:nvSpPr>
          <p:spPr>
            <a:xfrm>
              <a:off x="15187569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7" name="object 15887"/>
            <p:cNvSpPr/>
            <p:nvPr/>
          </p:nvSpPr>
          <p:spPr>
            <a:xfrm>
              <a:off x="1523213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8" name="object 15888"/>
            <p:cNvSpPr/>
            <p:nvPr/>
          </p:nvSpPr>
          <p:spPr>
            <a:xfrm>
              <a:off x="15551955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9" name="object 15889"/>
            <p:cNvSpPr/>
            <p:nvPr/>
          </p:nvSpPr>
          <p:spPr>
            <a:xfrm>
              <a:off x="1555196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0" name="object 15890"/>
            <p:cNvSpPr/>
            <p:nvPr/>
          </p:nvSpPr>
          <p:spPr>
            <a:xfrm>
              <a:off x="15551962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1" name="object 15891"/>
            <p:cNvSpPr/>
            <p:nvPr/>
          </p:nvSpPr>
          <p:spPr>
            <a:xfrm>
              <a:off x="15586612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2" name="object 15892"/>
            <p:cNvSpPr/>
            <p:nvPr/>
          </p:nvSpPr>
          <p:spPr>
            <a:xfrm>
              <a:off x="15906447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93" name="object 15893"/>
            <p:cNvSpPr/>
            <p:nvPr/>
          </p:nvSpPr>
          <p:spPr>
            <a:xfrm>
              <a:off x="15906439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4" name="object 15894"/>
            <p:cNvSpPr/>
            <p:nvPr/>
          </p:nvSpPr>
          <p:spPr>
            <a:xfrm>
              <a:off x="15906443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5" name="object 15895"/>
            <p:cNvSpPr/>
            <p:nvPr/>
          </p:nvSpPr>
          <p:spPr>
            <a:xfrm>
              <a:off x="15951003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6" name="object 15896"/>
            <p:cNvSpPr/>
            <p:nvPr/>
          </p:nvSpPr>
          <p:spPr>
            <a:xfrm>
              <a:off x="16270823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97" name="object 15897"/>
            <p:cNvSpPr/>
            <p:nvPr/>
          </p:nvSpPr>
          <p:spPr>
            <a:xfrm>
              <a:off x="1627083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8" name="object 15898"/>
            <p:cNvSpPr/>
            <p:nvPr/>
          </p:nvSpPr>
          <p:spPr>
            <a:xfrm>
              <a:off x="16270835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9" name="object 15899"/>
            <p:cNvSpPr/>
            <p:nvPr/>
          </p:nvSpPr>
          <p:spPr>
            <a:xfrm>
              <a:off x="16305484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0" name="object 15900"/>
            <p:cNvSpPr/>
            <p:nvPr/>
          </p:nvSpPr>
          <p:spPr>
            <a:xfrm>
              <a:off x="16696612" y="794687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1" name="object 15901"/>
            <p:cNvSpPr/>
            <p:nvPr/>
          </p:nvSpPr>
          <p:spPr>
            <a:xfrm>
              <a:off x="16703536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2" name="object 15902"/>
            <p:cNvSpPr/>
            <p:nvPr/>
          </p:nvSpPr>
          <p:spPr>
            <a:xfrm>
              <a:off x="16696615" y="7946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3" name="object 15903"/>
            <p:cNvSpPr/>
            <p:nvPr/>
          </p:nvSpPr>
          <p:spPr>
            <a:xfrm>
              <a:off x="16696612" y="8293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4" name="object 15904"/>
            <p:cNvSpPr/>
            <p:nvPr/>
          </p:nvSpPr>
          <p:spPr>
            <a:xfrm>
              <a:off x="16696612" y="1141253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4">
                  <a:moveTo>
                    <a:pt x="692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21" y="44553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5" name="object 15905"/>
            <p:cNvSpPr/>
            <p:nvPr/>
          </p:nvSpPr>
          <p:spPr>
            <a:xfrm>
              <a:off x="16703536" y="11412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6" name="object 15906"/>
            <p:cNvSpPr/>
            <p:nvPr/>
          </p:nvSpPr>
          <p:spPr>
            <a:xfrm>
              <a:off x="16696615" y="11412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7" name="object 15907"/>
            <p:cNvSpPr/>
            <p:nvPr/>
          </p:nvSpPr>
          <p:spPr>
            <a:xfrm>
              <a:off x="16696612" y="1185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8" name="object 15908"/>
            <p:cNvSpPr/>
            <p:nvPr/>
          </p:nvSpPr>
          <p:spPr>
            <a:xfrm>
              <a:off x="16696612" y="1497713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9" name="object 15909"/>
            <p:cNvSpPr/>
            <p:nvPr/>
          </p:nvSpPr>
          <p:spPr>
            <a:xfrm>
              <a:off x="16703536" y="149772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0" name="object 15910"/>
            <p:cNvSpPr/>
            <p:nvPr/>
          </p:nvSpPr>
          <p:spPr>
            <a:xfrm>
              <a:off x="16696615" y="14977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1" name="object 15911"/>
            <p:cNvSpPr/>
            <p:nvPr/>
          </p:nvSpPr>
          <p:spPr>
            <a:xfrm>
              <a:off x="16696612" y="15323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2" name="object 15912"/>
            <p:cNvSpPr/>
            <p:nvPr/>
          </p:nvSpPr>
          <p:spPr>
            <a:xfrm>
              <a:off x="16696612" y="1844278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2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21" y="44564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13" name="object 15913"/>
            <p:cNvSpPr/>
            <p:nvPr/>
          </p:nvSpPr>
          <p:spPr>
            <a:xfrm>
              <a:off x="16703536" y="18442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4" name="object 15914"/>
            <p:cNvSpPr/>
            <p:nvPr/>
          </p:nvSpPr>
          <p:spPr>
            <a:xfrm>
              <a:off x="16696615" y="1844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5" name="object 15915"/>
            <p:cNvSpPr/>
            <p:nvPr/>
          </p:nvSpPr>
          <p:spPr>
            <a:xfrm>
              <a:off x="16696612" y="18888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6" name="object 15916"/>
            <p:cNvSpPr/>
            <p:nvPr/>
          </p:nvSpPr>
          <p:spPr>
            <a:xfrm>
              <a:off x="16696612" y="2200739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17" name="object 15917"/>
            <p:cNvSpPr/>
            <p:nvPr/>
          </p:nvSpPr>
          <p:spPr>
            <a:xfrm>
              <a:off x="16703536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8" name="object 15918"/>
            <p:cNvSpPr/>
            <p:nvPr/>
          </p:nvSpPr>
          <p:spPr>
            <a:xfrm>
              <a:off x="16696615" y="22007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9" name="object 15919"/>
            <p:cNvSpPr/>
            <p:nvPr/>
          </p:nvSpPr>
          <p:spPr>
            <a:xfrm>
              <a:off x="16696612" y="2235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0" name="object 15920"/>
            <p:cNvSpPr/>
            <p:nvPr/>
          </p:nvSpPr>
          <p:spPr>
            <a:xfrm>
              <a:off x="16696612" y="2547315"/>
              <a:ext cx="6985" cy="43180"/>
            </a:xfrm>
            <a:custGeom>
              <a:avLst/>
              <a:gdLst/>
              <a:ahLst/>
              <a:cxnLst/>
              <a:rect l="l" t="t" r="r" b="b"/>
              <a:pathLst>
                <a:path w="6984" h="43180">
                  <a:moveTo>
                    <a:pt x="0" y="42784"/>
                  </a:moveTo>
                  <a:lnTo>
                    <a:pt x="6921" y="42784"/>
                  </a:lnTo>
                  <a:lnTo>
                    <a:pt x="6921" y="0"/>
                  </a:lnTo>
                  <a:lnTo>
                    <a:pt x="0" y="0"/>
                  </a:lnTo>
                  <a:lnTo>
                    <a:pt x="0" y="427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1" name="object 15921"/>
            <p:cNvSpPr/>
            <p:nvPr/>
          </p:nvSpPr>
          <p:spPr>
            <a:xfrm>
              <a:off x="16703536" y="254731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7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2" name="object 15922"/>
            <p:cNvSpPr/>
            <p:nvPr/>
          </p:nvSpPr>
          <p:spPr>
            <a:xfrm>
              <a:off x="16696615" y="25473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3" name="object 15923"/>
            <p:cNvSpPr/>
            <p:nvPr/>
          </p:nvSpPr>
          <p:spPr>
            <a:xfrm>
              <a:off x="14833098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4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48" y="692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4" name="object 15924"/>
            <p:cNvSpPr/>
            <p:nvPr/>
          </p:nvSpPr>
          <p:spPr>
            <a:xfrm>
              <a:off x="1483309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5" name="object 15925"/>
            <p:cNvSpPr/>
            <p:nvPr/>
          </p:nvSpPr>
          <p:spPr>
            <a:xfrm>
              <a:off x="14867740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6" name="object 15926"/>
            <p:cNvSpPr/>
            <p:nvPr/>
          </p:nvSpPr>
          <p:spPr>
            <a:xfrm>
              <a:off x="14833091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7" name="object 15927"/>
            <p:cNvSpPr/>
            <p:nvPr/>
          </p:nvSpPr>
          <p:spPr>
            <a:xfrm>
              <a:off x="14468690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8" name="object 15928"/>
            <p:cNvSpPr/>
            <p:nvPr/>
          </p:nvSpPr>
          <p:spPr>
            <a:xfrm>
              <a:off x="14468697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9" name="object 15929"/>
            <p:cNvSpPr/>
            <p:nvPr/>
          </p:nvSpPr>
          <p:spPr>
            <a:xfrm>
              <a:off x="14513257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0" name="object 15930"/>
            <p:cNvSpPr/>
            <p:nvPr/>
          </p:nvSpPr>
          <p:spPr>
            <a:xfrm>
              <a:off x="14468697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1" name="object 15931"/>
            <p:cNvSpPr/>
            <p:nvPr/>
          </p:nvSpPr>
          <p:spPr>
            <a:xfrm>
              <a:off x="14114209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5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58" y="692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2" name="object 15932"/>
            <p:cNvSpPr/>
            <p:nvPr/>
          </p:nvSpPr>
          <p:spPr>
            <a:xfrm>
              <a:off x="14114216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3" name="object 15933"/>
            <p:cNvSpPr/>
            <p:nvPr/>
          </p:nvSpPr>
          <p:spPr>
            <a:xfrm>
              <a:off x="14148873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4" name="object 15934"/>
            <p:cNvSpPr/>
            <p:nvPr/>
          </p:nvSpPr>
          <p:spPr>
            <a:xfrm>
              <a:off x="14114216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5" name="object 15935"/>
            <p:cNvSpPr/>
            <p:nvPr/>
          </p:nvSpPr>
          <p:spPr>
            <a:xfrm>
              <a:off x="13749832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6" name="object 15936"/>
            <p:cNvSpPr/>
            <p:nvPr/>
          </p:nvSpPr>
          <p:spPr>
            <a:xfrm>
              <a:off x="13749824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7" name="object 15937"/>
            <p:cNvSpPr/>
            <p:nvPr/>
          </p:nvSpPr>
          <p:spPr>
            <a:xfrm>
              <a:off x="13794384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8" name="object 15938"/>
            <p:cNvSpPr/>
            <p:nvPr/>
          </p:nvSpPr>
          <p:spPr>
            <a:xfrm>
              <a:off x="13749824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9" name="object 15939"/>
            <p:cNvSpPr/>
            <p:nvPr/>
          </p:nvSpPr>
          <p:spPr>
            <a:xfrm>
              <a:off x="13395340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5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58" y="692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0" name="object 15940"/>
            <p:cNvSpPr/>
            <p:nvPr/>
          </p:nvSpPr>
          <p:spPr>
            <a:xfrm>
              <a:off x="13395343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1" name="object 15941"/>
            <p:cNvSpPr/>
            <p:nvPr/>
          </p:nvSpPr>
          <p:spPr>
            <a:xfrm>
              <a:off x="13430001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2" name="object 15942"/>
            <p:cNvSpPr/>
            <p:nvPr/>
          </p:nvSpPr>
          <p:spPr>
            <a:xfrm>
              <a:off x="13395343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3" name="object 15943"/>
            <p:cNvSpPr/>
            <p:nvPr/>
          </p:nvSpPr>
          <p:spPr>
            <a:xfrm>
              <a:off x="13030964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53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53" y="692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4" name="object 15944"/>
            <p:cNvSpPr/>
            <p:nvPr/>
          </p:nvSpPr>
          <p:spPr>
            <a:xfrm>
              <a:off x="13030960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5" name="object 15945"/>
            <p:cNvSpPr/>
            <p:nvPr/>
          </p:nvSpPr>
          <p:spPr>
            <a:xfrm>
              <a:off x="13075510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6" name="object 15946"/>
            <p:cNvSpPr/>
            <p:nvPr/>
          </p:nvSpPr>
          <p:spPr>
            <a:xfrm>
              <a:off x="13030960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7" name="object 15947"/>
            <p:cNvSpPr/>
            <p:nvPr/>
          </p:nvSpPr>
          <p:spPr>
            <a:xfrm>
              <a:off x="12676472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69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69" y="6921"/>
                  </a:lnTo>
                  <a:lnTo>
                    <a:pt x="346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8" name="object 15948"/>
            <p:cNvSpPr/>
            <p:nvPr/>
          </p:nvSpPr>
          <p:spPr>
            <a:xfrm>
              <a:off x="12676470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9" name="object 15949"/>
            <p:cNvSpPr/>
            <p:nvPr/>
          </p:nvSpPr>
          <p:spPr>
            <a:xfrm>
              <a:off x="12711128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0" name="object 15950"/>
            <p:cNvSpPr/>
            <p:nvPr/>
          </p:nvSpPr>
          <p:spPr>
            <a:xfrm>
              <a:off x="12676470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1" name="object 15951"/>
            <p:cNvSpPr/>
            <p:nvPr/>
          </p:nvSpPr>
          <p:spPr>
            <a:xfrm>
              <a:off x="12312085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2" name="object 15952"/>
            <p:cNvSpPr/>
            <p:nvPr/>
          </p:nvSpPr>
          <p:spPr>
            <a:xfrm>
              <a:off x="12312082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3" name="object 15953"/>
            <p:cNvSpPr/>
            <p:nvPr/>
          </p:nvSpPr>
          <p:spPr>
            <a:xfrm>
              <a:off x="12356641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4" name="object 15954"/>
            <p:cNvSpPr/>
            <p:nvPr/>
          </p:nvSpPr>
          <p:spPr>
            <a:xfrm>
              <a:off x="12312082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5" name="object 15955"/>
            <p:cNvSpPr/>
            <p:nvPr/>
          </p:nvSpPr>
          <p:spPr>
            <a:xfrm>
              <a:off x="11957604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4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48" y="692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6" name="object 15956"/>
            <p:cNvSpPr/>
            <p:nvPr/>
          </p:nvSpPr>
          <p:spPr>
            <a:xfrm>
              <a:off x="1195760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7" name="object 15957"/>
            <p:cNvSpPr/>
            <p:nvPr/>
          </p:nvSpPr>
          <p:spPr>
            <a:xfrm>
              <a:off x="11992255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8" name="object 15958"/>
            <p:cNvSpPr/>
            <p:nvPr/>
          </p:nvSpPr>
          <p:spPr>
            <a:xfrm>
              <a:off x="11957601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9" name="object 15959"/>
            <p:cNvSpPr/>
            <p:nvPr/>
          </p:nvSpPr>
          <p:spPr>
            <a:xfrm>
              <a:off x="12321883" y="2130253"/>
              <a:ext cx="2540" cy="71120"/>
            </a:xfrm>
            <a:custGeom>
              <a:avLst/>
              <a:gdLst/>
              <a:ahLst/>
              <a:cxnLst/>
              <a:rect l="l" t="t" r="r" b="b"/>
              <a:pathLst>
                <a:path w="2540" h="71119">
                  <a:moveTo>
                    <a:pt x="2476" y="2476"/>
                  </a:moveTo>
                  <a:lnTo>
                    <a:pt x="0" y="0"/>
                  </a:lnTo>
                  <a:lnTo>
                    <a:pt x="0" y="2476"/>
                  </a:lnTo>
                  <a:lnTo>
                    <a:pt x="0" y="70497"/>
                  </a:lnTo>
                  <a:lnTo>
                    <a:pt x="2476" y="70497"/>
                  </a:lnTo>
                  <a:lnTo>
                    <a:pt x="2476" y="24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0" name="object 15960"/>
            <p:cNvSpPr/>
            <p:nvPr/>
          </p:nvSpPr>
          <p:spPr>
            <a:xfrm>
              <a:off x="12329314" y="2137668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w="0" h="63500">
                  <a:moveTo>
                    <a:pt x="0" y="6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1" name="object 15961"/>
            <p:cNvSpPr/>
            <p:nvPr/>
          </p:nvSpPr>
          <p:spPr>
            <a:xfrm>
              <a:off x="12321886" y="213024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19">
                  <a:moveTo>
                    <a:pt x="0" y="0"/>
                  </a:moveTo>
                  <a:lnTo>
                    <a:pt x="0" y="705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2" name="object 15962"/>
            <p:cNvSpPr/>
            <p:nvPr/>
          </p:nvSpPr>
          <p:spPr>
            <a:xfrm>
              <a:off x="12324362" y="22007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3" name="object 15963"/>
            <p:cNvSpPr/>
            <p:nvPr/>
          </p:nvSpPr>
          <p:spPr>
            <a:xfrm>
              <a:off x="12321881" y="22007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4" name="object 15964"/>
            <p:cNvSpPr/>
            <p:nvPr/>
          </p:nvSpPr>
          <p:spPr>
            <a:xfrm>
              <a:off x="12321870" y="2130253"/>
              <a:ext cx="62230" cy="2540"/>
            </a:xfrm>
            <a:custGeom>
              <a:avLst/>
              <a:gdLst/>
              <a:ahLst/>
              <a:cxnLst/>
              <a:rect l="l" t="t" r="r" b="b"/>
              <a:pathLst>
                <a:path w="62229" h="2539">
                  <a:moveTo>
                    <a:pt x="61988" y="0"/>
                  </a:moveTo>
                  <a:lnTo>
                    <a:pt x="2489" y="0"/>
                  </a:lnTo>
                  <a:lnTo>
                    <a:pt x="0" y="0"/>
                  </a:lnTo>
                  <a:lnTo>
                    <a:pt x="2489" y="2476"/>
                  </a:lnTo>
                  <a:lnTo>
                    <a:pt x="61988" y="2476"/>
                  </a:lnTo>
                  <a:lnTo>
                    <a:pt x="619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5" name="object 15965"/>
            <p:cNvSpPr/>
            <p:nvPr/>
          </p:nvSpPr>
          <p:spPr>
            <a:xfrm>
              <a:off x="12321886" y="21302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6" name="object 15966"/>
            <p:cNvSpPr/>
            <p:nvPr/>
          </p:nvSpPr>
          <p:spPr>
            <a:xfrm>
              <a:off x="12324367" y="213024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 h="0">
                  <a:moveTo>
                    <a:pt x="5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7" name="object 15967"/>
            <p:cNvSpPr/>
            <p:nvPr/>
          </p:nvSpPr>
          <p:spPr>
            <a:xfrm>
              <a:off x="12329314" y="213767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5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8" name="object 15968"/>
            <p:cNvSpPr/>
            <p:nvPr/>
          </p:nvSpPr>
          <p:spPr>
            <a:xfrm>
              <a:off x="12383873" y="213271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9" name="object 15969"/>
            <p:cNvSpPr/>
            <p:nvPr/>
          </p:nvSpPr>
          <p:spPr>
            <a:xfrm>
              <a:off x="12383873" y="213024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0" name="object 15970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1" name="object 15971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2" name="object 15972"/>
            <p:cNvSpPr/>
            <p:nvPr/>
          </p:nvSpPr>
          <p:spPr>
            <a:xfrm>
              <a:off x="16323605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3" name="object 15973"/>
            <p:cNvSpPr/>
            <p:nvPr/>
          </p:nvSpPr>
          <p:spPr>
            <a:xfrm>
              <a:off x="16324295" y="2440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4" name="object 15974"/>
            <p:cNvSpPr/>
            <p:nvPr/>
          </p:nvSpPr>
          <p:spPr>
            <a:xfrm>
              <a:off x="16325782" y="254483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w="0" h="45719">
                  <a:moveTo>
                    <a:pt x="0" y="0"/>
                  </a:moveTo>
                  <a:lnTo>
                    <a:pt x="0" y="45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5" name="object 15975"/>
            <p:cNvSpPr/>
            <p:nvPr/>
          </p:nvSpPr>
          <p:spPr>
            <a:xfrm>
              <a:off x="16325782" y="25250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6" name="object 15976"/>
            <p:cNvSpPr/>
            <p:nvPr/>
          </p:nvSpPr>
          <p:spPr>
            <a:xfrm>
              <a:off x="16325782" y="249979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7" name="object 15977"/>
            <p:cNvSpPr/>
            <p:nvPr/>
          </p:nvSpPr>
          <p:spPr>
            <a:xfrm>
              <a:off x="16325782" y="244038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8" name="object 15978"/>
            <p:cNvSpPr/>
            <p:nvPr/>
          </p:nvSpPr>
          <p:spPr>
            <a:xfrm>
              <a:off x="16315385" y="254266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4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9" name="object 15979"/>
            <p:cNvSpPr/>
            <p:nvPr/>
          </p:nvSpPr>
          <p:spPr>
            <a:xfrm>
              <a:off x="16315385" y="2522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0" name="object 15980"/>
            <p:cNvSpPr/>
            <p:nvPr/>
          </p:nvSpPr>
          <p:spPr>
            <a:xfrm>
              <a:off x="16315385" y="25019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1" name="object 15981"/>
            <p:cNvSpPr/>
            <p:nvPr/>
          </p:nvSpPr>
          <p:spPr>
            <a:xfrm>
              <a:off x="16315385" y="2442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2" name="object 15982"/>
            <p:cNvSpPr/>
            <p:nvPr/>
          </p:nvSpPr>
          <p:spPr>
            <a:xfrm>
              <a:off x="16313911" y="2440386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696" y="0"/>
                  </a:moveTo>
                  <a:lnTo>
                    <a:pt x="0" y="0"/>
                  </a:lnTo>
                  <a:lnTo>
                    <a:pt x="0" y="2188"/>
                  </a:lnTo>
                  <a:lnTo>
                    <a:pt x="9696" y="2188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3" name="object 15983"/>
            <p:cNvSpPr/>
            <p:nvPr/>
          </p:nvSpPr>
          <p:spPr>
            <a:xfrm>
              <a:off x="16313900" y="244038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4" name="object 15984"/>
            <p:cNvSpPr/>
            <p:nvPr/>
          </p:nvSpPr>
          <p:spPr>
            <a:xfrm>
              <a:off x="16313902" y="24403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5" name="object 15985"/>
            <p:cNvSpPr/>
            <p:nvPr/>
          </p:nvSpPr>
          <p:spPr>
            <a:xfrm>
              <a:off x="16313902" y="24425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6" name="object 15986"/>
            <p:cNvSpPr/>
            <p:nvPr/>
          </p:nvSpPr>
          <p:spPr>
            <a:xfrm>
              <a:off x="16323606" y="2440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7" name="object 15987"/>
            <p:cNvSpPr/>
            <p:nvPr/>
          </p:nvSpPr>
          <p:spPr>
            <a:xfrm>
              <a:off x="16323602" y="2440387"/>
              <a:ext cx="2540" cy="149860"/>
            </a:xfrm>
            <a:custGeom>
              <a:avLst/>
              <a:gdLst/>
              <a:ahLst/>
              <a:cxnLst/>
              <a:rect l="l" t="t" r="r" b="b"/>
              <a:pathLst>
                <a:path w="2540" h="149860">
                  <a:moveTo>
                    <a:pt x="2171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81927"/>
                  </a:lnTo>
                  <a:lnTo>
                    <a:pt x="0" y="149720"/>
                  </a:lnTo>
                  <a:lnTo>
                    <a:pt x="2171" y="149720"/>
                  </a:lnTo>
                  <a:lnTo>
                    <a:pt x="2171" y="81940"/>
                  </a:lnTo>
                  <a:lnTo>
                    <a:pt x="2171" y="508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8" name="object 15988"/>
            <p:cNvSpPr/>
            <p:nvPr/>
          </p:nvSpPr>
          <p:spPr>
            <a:xfrm>
              <a:off x="16323606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9" name="object 15989"/>
            <p:cNvSpPr/>
            <p:nvPr/>
          </p:nvSpPr>
          <p:spPr>
            <a:xfrm>
              <a:off x="16323606" y="2522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7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0" name="object 15990"/>
            <p:cNvSpPr/>
            <p:nvPr/>
          </p:nvSpPr>
          <p:spPr>
            <a:xfrm>
              <a:off x="16325782" y="24403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1" name="object 15991"/>
            <p:cNvSpPr/>
            <p:nvPr/>
          </p:nvSpPr>
          <p:spPr>
            <a:xfrm>
              <a:off x="16323604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2" name="object 15992"/>
            <p:cNvSpPr/>
            <p:nvPr/>
          </p:nvSpPr>
          <p:spPr>
            <a:xfrm>
              <a:off x="16323606" y="24403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3" name="object 15993"/>
            <p:cNvSpPr/>
            <p:nvPr/>
          </p:nvSpPr>
          <p:spPr>
            <a:xfrm>
              <a:off x="16323606" y="24403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4" name="object 15994"/>
            <p:cNvSpPr/>
            <p:nvPr/>
          </p:nvSpPr>
          <p:spPr>
            <a:xfrm>
              <a:off x="16325782" y="2522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7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5" name="object 15995"/>
            <p:cNvSpPr/>
            <p:nvPr/>
          </p:nvSpPr>
          <p:spPr>
            <a:xfrm>
              <a:off x="16323604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6" name="object 15996"/>
            <p:cNvSpPr/>
            <p:nvPr/>
          </p:nvSpPr>
          <p:spPr>
            <a:xfrm>
              <a:off x="16323606" y="252232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7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7" name="object 15997"/>
            <p:cNvSpPr/>
            <p:nvPr/>
          </p:nvSpPr>
          <p:spPr>
            <a:xfrm>
              <a:off x="16323606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8" name="object 15998"/>
            <p:cNvSpPr/>
            <p:nvPr/>
          </p:nvSpPr>
          <p:spPr>
            <a:xfrm>
              <a:off x="16325782" y="244087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9" name="object 15999"/>
            <p:cNvSpPr/>
            <p:nvPr/>
          </p:nvSpPr>
          <p:spPr>
            <a:xfrm>
              <a:off x="16323604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0" name="object 16000"/>
            <p:cNvSpPr/>
            <p:nvPr/>
          </p:nvSpPr>
          <p:spPr>
            <a:xfrm>
              <a:off x="16323606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w="0"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1" name="object 16001"/>
            <p:cNvSpPr/>
            <p:nvPr/>
          </p:nvSpPr>
          <p:spPr>
            <a:xfrm>
              <a:off x="16324295" y="2440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2" name="object 16002"/>
            <p:cNvSpPr/>
            <p:nvPr/>
          </p:nvSpPr>
          <p:spPr>
            <a:xfrm>
              <a:off x="16323605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691" y="0"/>
                  </a:moveTo>
                  <a:lnTo>
                    <a:pt x="0" y="0"/>
                  </a:lnTo>
                </a:path>
                <a:path w="1269" h="0">
                  <a:moveTo>
                    <a:pt x="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3" name="object 16003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4" name="object 16004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5" name="object 16005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6" name="object 16006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7" name="object 16007"/>
            <p:cNvSpPr/>
            <p:nvPr/>
          </p:nvSpPr>
          <p:spPr>
            <a:xfrm>
              <a:off x="16336382" y="2175609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5">
                  <a:moveTo>
                    <a:pt x="1780" y="0"/>
                  </a:moveTo>
                  <a:lnTo>
                    <a:pt x="0" y="0"/>
                  </a:lnTo>
                  <a:lnTo>
                    <a:pt x="0" y="26920"/>
                  </a:lnTo>
                  <a:lnTo>
                    <a:pt x="1780" y="2692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08" name="object 16008"/>
            <p:cNvSpPr/>
            <p:nvPr/>
          </p:nvSpPr>
          <p:spPr>
            <a:xfrm>
              <a:off x="16338165" y="217560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26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9" name="object 16009"/>
            <p:cNvSpPr/>
            <p:nvPr/>
          </p:nvSpPr>
          <p:spPr>
            <a:xfrm>
              <a:off x="16336385" y="2175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0" name="object 16010"/>
            <p:cNvSpPr/>
            <p:nvPr/>
          </p:nvSpPr>
          <p:spPr>
            <a:xfrm>
              <a:off x="16336383" y="217560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5">
                  <a:moveTo>
                    <a:pt x="0" y="0"/>
                  </a:moveTo>
                  <a:lnTo>
                    <a:pt x="0" y="269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1" name="object 16011"/>
            <p:cNvSpPr/>
            <p:nvPr/>
          </p:nvSpPr>
          <p:spPr>
            <a:xfrm>
              <a:off x="16336383" y="2202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2" name="object 16012"/>
            <p:cNvSpPr/>
            <p:nvPr/>
          </p:nvSpPr>
          <p:spPr>
            <a:xfrm>
              <a:off x="13010654" y="2951316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5" h="8255">
                  <a:moveTo>
                    <a:pt x="1780" y="0"/>
                  </a:moveTo>
                  <a:lnTo>
                    <a:pt x="0" y="0"/>
                  </a:lnTo>
                  <a:lnTo>
                    <a:pt x="0" y="7717"/>
                  </a:lnTo>
                  <a:lnTo>
                    <a:pt x="1780" y="593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13" name="object 16013"/>
            <p:cNvSpPr/>
            <p:nvPr/>
          </p:nvSpPr>
          <p:spPr>
            <a:xfrm>
              <a:off x="13010655" y="295131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5">
                  <a:moveTo>
                    <a:pt x="0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4" name="object 16014"/>
            <p:cNvSpPr/>
            <p:nvPr/>
          </p:nvSpPr>
          <p:spPr>
            <a:xfrm>
              <a:off x="13012437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5" name="object 16015"/>
            <p:cNvSpPr/>
            <p:nvPr/>
          </p:nvSpPr>
          <p:spPr>
            <a:xfrm>
              <a:off x="13010657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6" name="object 16016"/>
            <p:cNvSpPr/>
            <p:nvPr/>
          </p:nvSpPr>
          <p:spPr>
            <a:xfrm>
              <a:off x="16325785" y="22420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596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0596" y="1780"/>
                  </a:lnTo>
                  <a:lnTo>
                    <a:pt x="10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17" name="object 16017"/>
            <p:cNvSpPr/>
            <p:nvPr/>
          </p:nvSpPr>
          <p:spPr>
            <a:xfrm>
              <a:off x="16325782" y="22438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8" name="object 16018"/>
            <p:cNvSpPr/>
            <p:nvPr/>
          </p:nvSpPr>
          <p:spPr>
            <a:xfrm>
              <a:off x="16325776" y="22420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 h="0">
                  <a:moveTo>
                    <a:pt x="10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9" name="object 16019"/>
            <p:cNvSpPr/>
            <p:nvPr/>
          </p:nvSpPr>
          <p:spPr>
            <a:xfrm>
              <a:off x="12418530" y="2096585"/>
              <a:ext cx="87630" cy="2540"/>
            </a:xfrm>
            <a:custGeom>
              <a:avLst/>
              <a:gdLst/>
              <a:ahLst/>
              <a:cxnLst/>
              <a:rect l="l" t="t" r="r" b="b"/>
              <a:pathLst>
                <a:path w="87629" h="2539">
                  <a:moveTo>
                    <a:pt x="87325" y="0"/>
                  </a:moveTo>
                  <a:lnTo>
                    <a:pt x="84848" y="0"/>
                  </a:lnTo>
                  <a:lnTo>
                    <a:pt x="0" y="0"/>
                  </a:lnTo>
                  <a:lnTo>
                    <a:pt x="0" y="2476"/>
                  </a:lnTo>
                  <a:lnTo>
                    <a:pt x="84848" y="2476"/>
                  </a:lnTo>
                  <a:lnTo>
                    <a:pt x="8732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0" name="object 16020"/>
            <p:cNvSpPr/>
            <p:nvPr/>
          </p:nvSpPr>
          <p:spPr>
            <a:xfrm>
              <a:off x="12418525" y="209657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1" name="object 16021"/>
            <p:cNvSpPr/>
            <p:nvPr/>
          </p:nvSpPr>
          <p:spPr>
            <a:xfrm>
              <a:off x="12418527" y="20990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2" name="object 16022"/>
            <p:cNvSpPr/>
            <p:nvPr/>
          </p:nvSpPr>
          <p:spPr>
            <a:xfrm>
              <a:off x="12418527" y="209657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3" name="object 16023"/>
            <p:cNvSpPr/>
            <p:nvPr/>
          </p:nvSpPr>
          <p:spPr>
            <a:xfrm>
              <a:off x="12418527" y="210400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9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4" name="object 16024"/>
            <p:cNvSpPr/>
            <p:nvPr/>
          </p:nvSpPr>
          <p:spPr>
            <a:xfrm>
              <a:off x="12503379" y="2096585"/>
              <a:ext cx="2540" cy="104775"/>
            </a:xfrm>
            <a:custGeom>
              <a:avLst/>
              <a:gdLst/>
              <a:ahLst/>
              <a:cxnLst/>
              <a:rect l="l" t="t" r="r" b="b"/>
              <a:pathLst>
                <a:path w="2540" h="104775">
                  <a:moveTo>
                    <a:pt x="2489" y="0"/>
                  </a:moveTo>
                  <a:lnTo>
                    <a:pt x="0" y="2476"/>
                  </a:lnTo>
                  <a:lnTo>
                    <a:pt x="0" y="104165"/>
                  </a:lnTo>
                  <a:lnTo>
                    <a:pt x="2489" y="104165"/>
                  </a:lnTo>
                  <a:lnTo>
                    <a:pt x="2489" y="2476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5" name="object 16025"/>
            <p:cNvSpPr/>
            <p:nvPr/>
          </p:nvSpPr>
          <p:spPr>
            <a:xfrm>
              <a:off x="12498437" y="2104005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7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6" name="object 16026"/>
            <p:cNvSpPr/>
            <p:nvPr/>
          </p:nvSpPr>
          <p:spPr>
            <a:xfrm>
              <a:off x="12498437" y="22007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7" name="object 16027"/>
            <p:cNvSpPr/>
            <p:nvPr/>
          </p:nvSpPr>
          <p:spPr>
            <a:xfrm>
              <a:off x="12503386" y="22007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8" name="object 16028"/>
            <p:cNvSpPr/>
            <p:nvPr/>
          </p:nvSpPr>
          <p:spPr>
            <a:xfrm>
              <a:off x="12505863" y="20965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9" name="object 16029"/>
            <p:cNvSpPr/>
            <p:nvPr/>
          </p:nvSpPr>
          <p:spPr>
            <a:xfrm>
              <a:off x="12505863" y="2099052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5">
                  <a:moveTo>
                    <a:pt x="0" y="101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0" name="object 16030"/>
            <p:cNvSpPr/>
            <p:nvPr/>
          </p:nvSpPr>
          <p:spPr>
            <a:xfrm>
              <a:off x="12334856" y="2125688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5" h="1905">
                  <a:moveTo>
                    <a:pt x="41789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3569" y="1780"/>
                  </a:lnTo>
                  <a:lnTo>
                    <a:pt x="417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1" name="object 16031"/>
            <p:cNvSpPr/>
            <p:nvPr/>
          </p:nvSpPr>
          <p:spPr>
            <a:xfrm>
              <a:off x="12336636" y="21256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400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2" name="object 16032"/>
            <p:cNvSpPr/>
            <p:nvPr/>
          </p:nvSpPr>
          <p:spPr>
            <a:xfrm>
              <a:off x="12334858" y="2127471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3" name="object 16033"/>
            <p:cNvSpPr/>
            <p:nvPr/>
          </p:nvSpPr>
          <p:spPr>
            <a:xfrm>
              <a:off x="12376649" y="2093609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2082"/>
                  </a:lnTo>
                  <a:lnTo>
                    <a:pt x="1780" y="3386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4" name="object 16034"/>
            <p:cNvSpPr/>
            <p:nvPr/>
          </p:nvSpPr>
          <p:spPr>
            <a:xfrm>
              <a:off x="12376645" y="209361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5" name="object 16035"/>
            <p:cNvSpPr/>
            <p:nvPr/>
          </p:nvSpPr>
          <p:spPr>
            <a:xfrm>
              <a:off x="12378428" y="2093618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6" name="object 16036"/>
            <p:cNvSpPr/>
            <p:nvPr/>
          </p:nvSpPr>
          <p:spPr>
            <a:xfrm>
              <a:off x="12687362" y="2188865"/>
              <a:ext cx="1905" cy="57150"/>
            </a:xfrm>
            <a:custGeom>
              <a:avLst/>
              <a:gdLst/>
              <a:ahLst/>
              <a:cxnLst/>
              <a:rect l="l" t="t" r="r" b="b"/>
              <a:pathLst>
                <a:path w="1904" h="57150">
                  <a:moveTo>
                    <a:pt x="1780" y="0"/>
                  </a:moveTo>
                  <a:lnTo>
                    <a:pt x="0" y="0"/>
                  </a:lnTo>
                  <a:lnTo>
                    <a:pt x="0" y="56940"/>
                  </a:lnTo>
                  <a:lnTo>
                    <a:pt x="1780" y="5694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7" name="object 16037"/>
            <p:cNvSpPr/>
            <p:nvPr/>
          </p:nvSpPr>
          <p:spPr>
            <a:xfrm>
              <a:off x="12687364" y="21888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9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8" name="object 16038"/>
            <p:cNvSpPr/>
            <p:nvPr/>
          </p:nvSpPr>
          <p:spPr>
            <a:xfrm>
              <a:off x="12689145" y="21888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6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9" name="object 16039"/>
            <p:cNvSpPr/>
            <p:nvPr/>
          </p:nvSpPr>
          <p:spPr>
            <a:xfrm>
              <a:off x="12687365" y="2188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0" name="object 16040"/>
            <p:cNvSpPr/>
            <p:nvPr/>
          </p:nvSpPr>
          <p:spPr>
            <a:xfrm>
              <a:off x="12510605" y="2188876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1778" y="0"/>
                  </a:moveTo>
                  <a:lnTo>
                    <a:pt x="0" y="0"/>
                  </a:lnTo>
                  <a:lnTo>
                    <a:pt x="0" y="47028"/>
                  </a:lnTo>
                  <a:lnTo>
                    <a:pt x="1778" y="4702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1" name="object 16041"/>
            <p:cNvSpPr/>
            <p:nvPr/>
          </p:nvSpPr>
          <p:spPr>
            <a:xfrm>
              <a:off x="12510614" y="218886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2" name="object 16042"/>
            <p:cNvSpPr/>
            <p:nvPr/>
          </p:nvSpPr>
          <p:spPr>
            <a:xfrm>
              <a:off x="12510614" y="2235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3" name="object 16043"/>
            <p:cNvSpPr/>
            <p:nvPr/>
          </p:nvSpPr>
          <p:spPr>
            <a:xfrm>
              <a:off x="12512396" y="218886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4" name="object 16044"/>
            <p:cNvSpPr/>
            <p:nvPr/>
          </p:nvSpPr>
          <p:spPr>
            <a:xfrm>
              <a:off x="12510616" y="2188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5" name="object 16045"/>
            <p:cNvSpPr/>
            <p:nvPr/>
          </p:nvSpPr>
          <p:spPr>
            <a:xfrm>
              <a:off x="12731625" y="2899835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0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6" name="object 16046"/>
            <p:cNvSpPr/>
            <p:nvPr/>
          </p:nvSpPr>
          <p:spPr>
            <a:xfrm>
              <a:off x="12731625" y="29016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80">
                  <a:moveTo>
                    <a:pt x="0" y="0"/>
                  </a:moveTo>
                  <a:lnTo>
                    <a:pt x="0" y="558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7" name="object 16047"/>
            <p:cNvSpPr/>
            <p:nvPr/>
          </p:nvSpPr>
          <p:spPr>
            <a:xfrm>
              <a:off x="12733408" y="28998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w="0"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8" name="object 16048"/>
            <p:cNvSpPr/>
            <p:nvPr/>
          </p:nvSpPr>
          <p:spPr>
            <a:xfrm>
              <a:off x="11560038" y="3644643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9" name="object 16049"/>
            <p:cNvSpPr/>
            <p:nvPr/>
          </p:nvSpPr>
          <p:spPr>
            <a:xfrm>
              <a:off x="11560038" y="36464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0" name="object 16050"/>
            <p:cNvSpPr/>
            <p:nvPr/>
          </p:nvSpPr>
          <p:spPr>
            <a:xfrm>
              <a:off x="11560039" y="36446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1" name="object 16051"/>
            <p:cNvSpPr/>
            <p:nvPr/>
          </p:nvSpPr>
          <p:spPr>
            <a:xfrm>
              <a:off x="11560038" y="36446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2" name="object 16052"/>
            <p:cNvSpPr/>
            <p:nvPr/>
          </p:nvSpPr>
          <p:spPr>
            <a:xfrm>
              <a:off x="11560035" y="78974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53" name="object 16053"/>
            <p:cNvSpPr/>
            <p:nvPr/>
          </p:nvSpPr>
          <p:spPr>
            <a:xfrm>
              <a:off x="11560038" y="79151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4" name="object 16054"/>
            <p:cNvSpPr/>
            <p:nvPr/>
          </p:nvSpPr>
          <p:spPr>
            <a:xfrm>
              <a:off x="11615987" y="7897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5" name="object 16055"/>
            <p:cNvSpPr/>
            <p:nvPr/>
          </p:nvSpPr>
          <p:spPr>
            <a:xfrm>
              <a:off x="11560031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6" name="object 16056"/>
            <p:cNvSpPr/>
            <p:nvPr/>
          </p:nvSpPr>
          <p:spPr>
            <a:xfrm>
              <a:off x="11560038" y="7897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7" name="object 16057"/>
            <p:cNvSpPr/>
            <p:nvPr/>
          </p:nvSpPr>
          <p:spPr>
            <a:xfrm>
              <a:off x="16647099" y="78974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58" name="object 16058"/>
            <p:cNvSpPr/>
            <p:nvPr/>
          </p:nvSpPr>
          <p:spPr>
            <a:xfrm>
              <a:off x="16647097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9" name="object 16059"/>
            <p:cNvSpPr/>
            <p:nvPr/>
          </p:nvSpPr>
          <p:spPr>
            <a:xfrm>
              <a:off x="16648880" y="79151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0" name="object 16060"/>
            <p:cNvSpPr/>
            <p:nvPr/>
          </p:nvSpPr>
          <p:spPr>
            <a:xfrm>
              <a:off x="16703043" y="7897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1" name="object 16061"/>
            <p:cNvSpPr/>
            <p:nvPr/>
          </p:nvSpPr>
          <p:spPr>
            <a:xfrm>
              <a:off x="11926705" y="22420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07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0607" y="1780"/>
                  </a:lnTo>
                  <a:lnTo>
                    <a:pt x="106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2" name="object 16062"/>
            <p:cNvSpPr/>
            <p:nvPr/>
          </p:nvSpPr>
          <p:spPr>
            <a:xfrm>
              <a:off x="11926708" y="22438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3" name="object 16063"/>
            <p:cNvSpPr/>
            <p:nvPr/>
          </p:nvSpPr>
          <p:spPr>
            <a:xfrm>
              <a:off x="11926704" y="22420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4" name="object 16064"/>
            <p:cNvSpPr/>
            <p:nvPr/>
          </p:nvSpPr>
          <p:spPr>
            <a:xfrm>
              <a:off x="11957604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5" name="object 16065"/>
            <p:cNvSpPr/>
            <p:nvPr/>
          </p:nvSpPr>
          <p:spPr>
            <a:xfrm>
              <a:off x="11957601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6" name="object 16066"/>
            <p:cNvSpPr/>
            <p:nvPr/>
          </p:nvSpPr>
          <p:spPr>
            <a:xfrm>
              <a:off x="11957601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7" name="object 16067"/>
            <p:cNvSpPr/>
            <p:nvPr/>
          </p:nvSpPr>
          <p:spPr>
            <a:xfrm>
              <a:off x="11992255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8" name="object 16068"/>
            <p:cNvSpPr/>
            <p:nvPr/>
          </p:nvSpPr>
          <p:spPr>
            <a:xfrm>
              <a:off x="12676472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9" name="object 16069"/>
            <p:cNvSpPr/>
            <p:nvPr/>
          </p:nvSpPr>
          <p:spPr>
            <a:xfrm>
              <a:off x="12676470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0" name="object 16070"/>
            <p:cNvSpPr/>
            <p:nvPr/>
          </p:nvSpPr>
          <p:spPr>
            <a:xfrm>
              <a:off x="12676470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1" name="object 16071"/>
            <p:cNvSpPr/>
            <p:nvPr/>
          </p:nvSpPr>
          <p:spPr>
            <a:xfrm>
              <a:off x="12711128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2" name="object 16072"/>
            <p:cNvSpPr/>
            <p:nvPr/>
          </p:nvSpPr>
          <p:spPr>
            <a:xfrm>
              <a:off x="13395340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3" name="object 16073"/>
            <p:cNvSpPr/>
            <p:nvPr/>
          </p:nvSpPr>
          <p:spPr>
            <a:xfrm>
              <a:off x="13395343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4" name="object 16074"/>
            <p:cNvSpPr/>
            <p:nvPr/>
          </p:nvSpPr>
          <p:spPr>
            <a:xfrm>
              <a:off x="13395343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5" name="object 16075"/>
            <p:cNvSpPr/>
            <p:nvPr/>
          </p:nvSpPr>
          <p:spPr>
            <a:xfrm>
              <a:off x="13430001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6" name="object 16076"/>
            <p:cNvSpPr/>
            <p:nvPr/>
          </p:nvSpPr>
          <p:spPr>
            <a:xfrm>
              <a:off x="14114209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7" name="object 16077"/>
            <p:cNvSpPr/>
            <p:nvPr/>
          </p:nvSpPr>
          <p:spPr>
            <a:xfrm>
              <a:off x="14114216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8" name="object 16078"/>
            <p:cNvSpPr/>
            <p:nvPr/>
          </p:nvSpPr>
          <p:spPr>
            <a:xfrm>
              <a:off x="14114216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9" name="object 16079"/>
            <p:cNvSpPr/>
            <p:nvPr/>
          </p:nvSpPr>
          <p:spPr>
            <a:xfrm>
              <a:off x="14148873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0" name="object 16080"/>
            <p:cNvSpPr/>
            <p:nvPr/>
          </p:nvSpPr>
          <p:spPr>
            <a:xfrm>
              <a:off x="14833087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1" name="object 16081"/>
            <p:cNvSpPr/>
            <p:nvPr/>
          </p:nvSpPr>
          <p:spPr>
            <a:xfrm>
              <a:off x="14833091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2" name="object 16082"/>
            <p:cNvSpPr/>
            <p:nvPr/>
          </p:nvSpPr>
          <p:spPr>
            <a:xfrm>
              <a:off x="14833091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3" name="object 16083"/>
            <p:cNvSpPr/>
            <p:nvPr/>
          </p:nvSpPr>
          <p:spPr>
            <a:xfrm>
              <a:off x="14867740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4" name="object 16084"/>
            <p:cNvSpPr/>
            <p:nvPr/>
          </p:nvSpPr>
          <p:spPr>
            <a:xfrm>
              <a:off x="15551955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5" name="object 16085"/>
            <p:cNvSpPr/>
            <p:nvPr/>
          </p:nvSpPr>
          <p:spPr>
            <a:xfrm>
              <a:off x="15551962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6" name="object 16086"/>
            <p:cNvSpPr/>
            <p:nvPr/>
          </p:nvSpPr>
          <p:spPr>
            <a:xfrm>
              <a:off x="15551962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7" name="object 16087"/>
            <p:cNvSpPr/>
            <p:nvPr/>
          </p:nvSpPr>
          <p:spPr>
            <a:xfrm>
              <a:off x="15586612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8" name="object 16088"/>
            <p:cNvSpPr/>
            <p:nvPr/>
          </p:nvSpPr>
          <p:spPr>
            <a:xfrm>
              <a:off x="16270834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9" name="object 16089"/>
            <p:cNvSpPr/>
            <p:nvPr/>
          </p:nvSpPr>
          <p:spPr>
            <a:xfrm>
              <a:off x="16270835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0" name="object 16090"/>
            <p:cNvSpPr/>
            <p:nvPr/>
          </p:nvSpPr>
          <p:spPr>
            <a:xfrm>
              <a:off x="16270835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1" name="object 16091"/>
            <p:cNvSpPr/>
            <p:nvPr/>
          </p:nvSpPr>
          <p:spPr>
            <a:xfrm>
              <a:off x="16305484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2" name="object 16092"/>
            <p:cNvSpPr/>
            <p:nvPr/>
          </p:nvSpPr>
          <p:spPr>
            <a:xfrm>
              <a:off x="12312085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3" name="object 16093"/>
            <p:cNvSpPr/>
            <p:nvPr/>
          </p:nvSpPr>
          <p:spPr>
            <a:xfrm>
              <a:off x="12312082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4" name="object 16094"/>
            <p:cNvSpPr/>
            <p:nvPr/>
          </p:nvSpPr>
          <p:spPr>
            <a:xfrm>
              <a:off x="12312082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5" name="object 16095"/>
            <p:cNvSpPr/>
            <p:nvPr/>
          </p:nvSpPr>
          <p:spPr>
            <a:xfrm>
              <a:off x="12356641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6" name="object 16096"/>
            <p:cNvSpPr/>
            <p:nvPr/>
          </p:nvSpPr>
          <p:spPr>
            <a:xfrm>
              <a:off x="13030964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53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53" y="643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7" name="object 16097"/>
            <p:cNvSpPr/>
            <p:nvPr/>
          </p:nvSpPr>
          <p:spPr>
            <a:xfrm>
              <a:off x="13030960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8" name="object 16098"/>
            <p:cNvSpPr/>
            <p:nvPr/>
          </p:nvSpPr>
          <p:spPr>
            <a:xfrm>
              <a:off x="13030960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9" name="object 16099"/>
            <p:cNvSpPr/>
            <p:nvPr/>
          </p:nvSpPr>
          <p:spPr>
            <a:xfrm>
              <a:off x="13075510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0" name="object 16100"/>
            <p:cNvSpPr/>
            <p:nvPr/>
          </p:nvSpPr>
          <p:spPr>
            <a:xfrm>
              <a:off x="13749822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1" name="object 16101"/>
            <p:cNvSpPr/>
            <p:nvPr/>
          </p:nvSpPr>
          <p:spPr>
            <a:xfrm>
              <a:off x="13749824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2" name="object 16102"/>
            <p:cNvSpPr/>
            <p:nvPr/>
          </p:nvSpPr>
          <p:spPr>
            <a:xfrm>
              <a:off x="13749824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3" name="object 16103"/>
            <p:cNvSpPr/>
            <p:nvPr/>
          </p:nvSpPr>
          <p:spPr>
            <a:xfrm>
              <a:off x="13794384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4" name="object 16104"/>
            <p:cNvSpPr/>
            <p:nvPr/>
          </p:nvSpPr>
          <p:spPr>
            <a:xfrm>
              <a:off x="14468690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5" name="object 16105"/>
            <p:cNvSpPr/>
            <p:nvPr/>
          </p:nvSpPr>
          <p:spPr>
            <a:xfrm>
              <a:off x="14468697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6" name="object 16106"/>
            <p:cNvSpPr/>
            <p:nvPr/>
          </p:nvSpPr>
          <p:spPr>
            <a:xfrm>
              <a:off x="14468697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7" name="object 16107"/>
            <p:cNvSpPr/>
            <p:nvPr/>
          </p:nvSpPr>
          <p:spPr>
            <a:xfrm>
              <a:off x="14513257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8" name="object 16108"/>
            <p:cNvSpPr/>
            <p:nvPr/>
          </p:nvSpPr>
          <p:spPr>
            <a:xfrm>
              <a:off x="15187579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9" name="object 16109"/>
            <p:cNvSpPr/>
            <p:nvPr/>
          </p:nvSpPr>
          <p:spPr>
            <a:xfrm>
              <a:off x="15187569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0" name="object 16110"/>
            <p:cNvSpPr/>
            <p:nvPr/>
          </p:nvSpPr>
          <p:spPr>
            <a:xfrm>
              <a:off x="15187569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1" name="object 16111"/>
            <p:cNvSpPr/>
            <p:nvPr/>
          </p:nvSpPr>
          <p:spPr>
            <a:xfrm>
              <a:off x="15232131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2" name="object 16112"/>
            <p:cNvSpPr/>
            <p:nvPr/>
          </p:nvSpPr>
          <p:spPr>
            <a:xfrm>
              <a:off x="15906447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3" name="object 16113"/>
            <p:cNvSpPr/>
            <p:nvPr/>
          </p:nvSpPr>
          <p:spPr>
            <a:xfrm>
              <a:off x="15906443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4" name="object 16114"/>
            <p:cNvSpPr/>
            <p:nvPr/>
          </p:nvSpPr>
          <p:spPr>
            <a:xfrm>
              <a:off x="15906443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5" name="object 16115"/>
            <p:cNvSpPr/>
            <p:nvPr/>
          </p:nvSpPr>
          <p:spPr>
            <a:xfrm>
              <a:off x="15951003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6" name="object 16116"/>
            <p:cNvSpPr/>
            <p:nvPr/>
          </p:nvSpPr>
          <p:spPr>
            <a:xfrm>
              <a:off x="11957604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4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48" y="445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7" name="object 16117"/>
            <p:cNvSpPr/>
            <p:nvPr/>
          </p:nvSpPr>
          <p:spPr>
            <a:xfrm>
              <a:off x="11957601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8" name="object 16118"/>
            <p:cNvSpPr/>
            <p:nvPr/>
          </p:nvSpPr>
          <p:spPr>
            <a:xfrm>
              <a:off x="11992255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9" name="object 16119"/>
            <p:cNvSpPr/>
            <p:nvPr/>
          </p:nvSpPr>
          <p:spPr>
            <a:xfrm>
              <a:off x="11957607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0" name="object 16120"/>
            <p:cNvSpPr/>
            <p:nvPr/>
          </p:nvSpPr>
          <p:spPr>
            <a:xfrm>
              <a:off x="12312085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1" name="object 16121"/>
            <p:cNvSpPr/>
            <p:nvPr/>
          </p:nvSpPr>
          <p:spPr>
            <a:xfrm>
              <a:off x="12312082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2" name="object 16122"/>
            <p:cNvSpPr/>
            <p:nvPr/>
          </p:nvSpPr>
          <p:spPr>
            <a:xfrm>
              <a:off x="12356641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3" name="object 16123"/>
            <p:cNvSpPr/>
            <p:nvPr/>
          </p:nvSpPr>
          <p:spPr>
            <a:xfrm>
              <a:off x="12312077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4" name="object 16124"/>
            <p:cNvSpPr/>
            <p:nvPr/>
          </p:nvSpPr>
          <p:spPr>
            <a:xfrm>
              <a:off x="12676472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5" name="object 16125"/>
            <p:cNvSpPr/>
            <p:nvPr/>
          </p:nvSpPr>
          <p:spPr>
            <a:xfrm>
              <a:off x="12676470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6" name="object 16126"/>
            <p:cNvSpPr/>
            <p:nvPr/>
          </p:nvSpPr>
          <p:spPr>
            <a:xfrm>
              <a:off x="12711128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7" name="object 16127"/>
            <p:cNvSpPr/>
            <p:nvPr/>
          </p:nvSpPr>
          <p:spPr>
            <a:xfrm>
              <a:off x="12676469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8" name="object 16128"/>
            <p:cNvSpPr/>
            <p:nvPr/>
          </p:nvSpPr>
          <p:spPr>
            <a:xfrm>
              <a:off x="13030964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53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53" y="643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9" name="object 16129"/>
            <p:cNvSpPr/>
            <p:nvPr/>
          </p:nvSpPr>
          <p:spPr>
            <a:xfrm>
              <a:off x="13030960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0" name="object 16130"/>
            <p:cNvSpPr/>
            <p:nvPr/>
          </p:nvSpPr>
          <p:spPr>
            <a:xfrm>
              <a:off x="13075510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1" name="object 16131"/>
            <p:cNvSpPr/>
            <p:nvPr/>
          </p:nvSpPr>
          <p:spPr>
            <a:xfrm>
              <a:off x="13030957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2" name="object 16132"/>
            <p:cNvSpPr/>
            <p:nvPr/>
          </p:nvSpPr>
          <p:spPr>
            <a:xfrm>
              <a:off x="13395340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33" name="object 16133"/>
            <p:cNvSpPr/>
            <p:nvPr/>
          </p:nvSpPr>
          <p:spPr>
            <a:xfrm>
              <a:off x="13395343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4" name="object 16134"/>
            <p:cNvSpPr/>
            <p:nvPr/>
          </p:nvSpPr>
          <p:spPr>
            <a:xfrm>
              <a:off x="13430001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5" name="object 16135"/>
            <p:cNvSpPr/>
            <p:nvPr/>
          </p:nvSpPr>
          <p:spPr>
            <a:xfrm>
              <a:off x="13395343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6" name="object 16136"/>
            <p:cNvSpPr/>
            <p:nvPr/>
          </p:nvSpPr>
          <p:spPr>
            <a:xfrm>
              <a:off x="13749822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37" name="object 16137"/>
            <p:cNvSpPr/>
            <p:nvPr/>
          </p:nvSpPr>
          <p:spPr>
            <a:xfrm>
              <a:off x="13749824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8" name="object 16138"/>
            <p:cNvSpPr/>
            <p:nvPr/>
          </p:nvSpPr>
          <p:spPr>
            <a:xfrm>
              <a:off x="13794384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9" name="object 16139"/>
            <p:cNvSpPr/>
            <p:nvPr/>
          </p:nvSpPr>
          <p:spPr>
            <a:xfrm>
              <a:off x="13749820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0" name="object 16140"/>
            <p:cNvSpPr/>
            <p:nvPr/>
          </p:nvSpPr>
          <p:spPr>
            <a:xfrm>
              <a:off x="14114209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1" name="object 16141"/>
            <p:cNvSpPr/>
            <p:nvPr/>
          </p:nvSpPr>
          <p:spPr>
            <a:xfrm>
              <a:off x="14114216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2" name="object 16142"/>
            <p:cNvSpPr/>
            <p:nvPr/>
          </p:nvSpPr>
          <p:spPr>
            <a:xfrm>
              <a:off x="14148873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3" name="object 16143"/>
            <p:cNvSpPr/>
            <p:nvPr/>
          </p:nvSpPr>
          <p:spPr>
            <a:xfrm>
              <a:off x="14114214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4" name="object 16144"/>
            <p:cNvSpPr/>
            <p:nvPr/>
          </p:nvSpPr>
          <p:spPr>
            <a:xfrm>
              <a:off x="14468690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5" name="object 16145"/>
            <p:cNvSpPr/>
            <p:nvPr/>
          </p:nvSpPr>
          <p:spPr>
            <a:xfrm>
              <a:off x="14468697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6" name="object 16146"/>
            <p:cNvSpPr/>
            <p:nvPr/>
          </p:nvSpPr>
          <p:spPr>
            <a:xfrm>
              <a:off x="14513257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7" name="object 16147"/>
            <p:cNvSpPr/>
            <p:nvPr/>
          </p:nvSpPr>
          <p:spPr>
            <a:xfrm>
              <a:off x="14468693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8" name="object 16148"/>
            <p:cNvSpPr/>
            <p:nvPr/>
          </p:nvSpPr>
          <p:spPr>
            <a:xfrm>
              <a:off x="14833087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4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48" y="445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9" name="object 16149"/>
            <p:cNvSpPr/>
            <p:nvPr/>
          </p:nvSpPr>
          <p:spPr>
            <a:xfrm>
              <a:off x="14833091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0" name="object 16150"/>
            <p:cNvSpPr/>
            <p:nvPr/>
          </p:nvSpPr>
          <p:spPr>
            <a:xfrm>
              <a:off x="14867740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1" name="object 16151"/>
            <p:cNvSpPr/>
            <p:nvPr/>
          </p:nvSpPr>
          <p:spPr>
            <a:xfrm>
              <a:off x="14833091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2" name="object 16152"/>
            <p:cNvSpPr/>
            <p:nvPr/>
          </p:nvSpPr>
          <p:spPr>
            <a:xfrm>
              <a:off x="11566475" y="794677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3" name="object 16153"/>
            <p:cNvSpPr/>
            <p:nvPr/>
          </p:nvSpPr>
          <p:spPr>
            <a:xfrm>
              <a:off x="11566478" y="829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4" name="object 16154"/>
            <p:cNvSpPr/>
            <p:nvPr/>
          </p:nvSpPr>
          <p:spPr>
            <a:xfrm>
              <a:off x="11611038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5" name="object 16155"/>
            <p:cNvSpPr/>
            <p:nvPr/>
          </p:nvSpPr>
          <p:spPr>
            <a:xfrm>
              <a:off x="11566474" y="79468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6" name="object 16156"/>
            <p:cNvSpPr/>
            <p:nvPr/>
          </p:nvSpPr>
          <p:spPr>
            <a:xfrm>
              <a:off x="11566475" y="1141253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4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7" name="object 16157"/>
            <p:cNvSpPr/>
            <p:nvPr/>
          </p:nvSpPr>
          <p:spPr>
            <a:xfrm>
              <a:off x="11566478" y="11858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8" name="object 16158"/>
            <p:cNvSpPr/>
            <p:nvPr/>
          </p:nvSpPr>
          <p:spPr>
            <a:xfrm>
              <a:off x="11630840" y="11412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9" name="object 16159"/>
            <p:cNvSpPr/>
            <p:nvPr/>
          </p:nvSpPr>
          <p:spPr>
            <a:xfrm>
              <a:off x="11566476" y="11412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0" name="object 16160"/>
            <p:cNvSpPr/>
            <p:nvPr/>
          </p:nvSpPr>
          <p:spPr>
            <a:xfrm>
              <a:off x="11566475" y="149772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44564" y="3464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1" name="object 16161"/>
            <p:cNvSpPr/>
            <p:nvPr/>
          </p:nvSpPr>
          <p:spPr>
            <a:xfrm>
              <a:off x="11566478" y="15323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2" name="object 16162"/>
            <p:cNvSpPr/>
            <p:nvPr/>
          </p:nvSpPr>
          <p:spPr>
            <a:xfrm>
              <a:off x="11611038" y="149772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3" name="object 16163"/>
            <p:cNvSpPr/>
            <p:nvPr/>
          </p:nvSpPr>
          <p:spPr>
            <a:xfrm>
              <a:off x="11566474" y="1497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4" name="object 16164"/>
            <p:cNvSpPr/>
            <p:nvPr/>
          </p:nvSpPr>
          <p:spPr>
            <a:xfrm>
              <a:off x="11566475" y="1844278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5" name="object 16165"/>
            <p:cNvSpPr/>
            <p:nvPr/>
          </p:nvSpPr>
          <p:spPr>
            <a:xfrm>
              <a:off x="11566478" y="18888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6" name="object 16166"/>
            <p:cNvSpPr/>
            <p:nvPr/>
          </p:nvSpPr>
          <p:spPr>
            <a:xfrm>
              <a:off x="11630840" y="18442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7" name="object 16167"/>
            <p:cNvSpPr/>
            <p:nvPr/>
          </p:nvSpPr>
          <p:spPr>
            <a:xfrm>
              <a:off x="11566476" y="18442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8" name="object 16168"/>
            <p:cNvSpPr/>
            <p:nvPr/>
          </p:nvSpPr>
          <p:spPr>
            <a:xfrm>
              <a:off x="11566475" y="2200749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9" name="object 16169"/>
            <p:cNvSpPr/>
            <p:nvPr/>
          </p:nvSpPr>
          <p:spPr>
            <a:xfrm>
              <a:off x="11566478" y="22354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0" name="object 16170"/>
            <p:cNvSpPr/>
            <p:nvPr/>
          </p:nvSpPr>
          <p:spPr>
            <a:xfrm>
              <a:off x="11611038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1" name="object 16171"/>
            <p:cNvSpPr/>
            <p:nvPr/>
          </p:nvSpPr>
          <p:spPr>
            <a:xfrm>
              <a:off x="11566474" y="22007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2" name="object 16172"/>
            <p:cNvSpPr/>
            <p:nvPr/>
          </p:nvSpPr>
          <p:spPr>
            <a:xfrm>
              <a:off x="11566475" y="2547315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3" name="object 16173"/>
            <p:cNvSpPr/>
            <p:nvPr/>
          </p:nvSpPr>
          <p:spPr>
            <a:xfrm>
              <a:off x="11566478" y="25918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4" name="object 16174"/>
            <p:cNvSpPr/>
            <p:nvPr/>
          </p:nvSpPr>
          <p:spPr>
            <a:xfrm>
              <a:off x="11630840" y="25473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5" name="object 16175"/>
            <p:cNvSpPr/>
            <p:nvPr/>
          </p:nvSpPr>
          <p:spPr>
            <a:xfrm>
              <a:off x="11566476" y="254732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6" name="object 16176"/>
            <p:cNvSpPr/>
            <p:nvPr/>
          </p:nvSpPr>
          <p:spPr>
            <a:xfrm>
              <a:off x="11566475" y="2903786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7" name="object 16177"/>
            <p:cNvSpPr/>
            <p:nvPr/>
          </p:nvSpPr>
          <p:spPr>
            <a:xfrm>
              <a:off x="11566478" y="293844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8" name="object 16178"/>
            <p:cNvSpPr/>
            <p:nvPr/>
          </p:nvSpPr>
          <p:spPr>
            <a:xfrm>
              <a:off x="11611038" y="2903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9" name="object 16179"/>
            <p:cNvSpPr/>
            <p:nvPr/>
          </p:nvSpPr>
          <p:spPr>
            <a:xfrm>
              <a:off x="11566474" y="290378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0" name="object 16180"/>
            <p:cNvSpPr/>
            <p:nvPr/>
          </p:nvSpPr>
          <p:spPr>
            <a:xfrm>
              <a:off x="11566475" y="3250361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1" name="object 16181"/>
            <p:cNvSpPr/>
            <p:nvPr/>
          </p:nvSpPr>
          <p:spPr>
            <a:xfrm>
              <a:off x="11566478" y="32949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2" name="object 16182"/>
            <p:cNvSpPr/>
            <p:nvPr/>
          </p:nvSpPr>
          <p:spPr>
            <a:xfrm>
              <a:off x="11630840" y="325035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3" name="object 16183"/>
            <p:cNvSpPr/>
            <p:nvPr/>
          </p:nvSpPr>
          <p:spPr>
            <a:xfrm>
              <a:off x="11566476" y="32503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4" name="object 16184"/>
            <p:cNvSpPr/>
            <p:nvPr/>
          </p:nvSpPr>
          <p:spPr>
            <a:xfrm>
              <a:off x="11566475" y="3606811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5" name="object 16185"/>
            <p:cNvSpPr/>
            <p:nvPr/>
          </p:nvSpPr>
          <p:spPr>
            <a:xfrm>
              <a:off x="11566478" y="36414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6" name="object 16186"/>
            <p:cNvSpPr/>
            <p:nvPr/>
          </p:nvSpPr>
          <p:spPr>
            <a:xfrm>
              <a:off x="11611038" y="360681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7" name="object 16187"/>
            <p:cNvSpPr/>
            <p:nvPr/>
          </p:nvSpPr>
          <p:spPr>
            <a:xfrm>
              <a:off x="11566474" y="360681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8" name="object 16188"/>
            <p:cNvSpPr/>
            <p:nvPr/>
          </p:nvSpPr>
          <p:spPr>
            <a:xfrm>
              <a:off x="16652047" y="794687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9" name="object 16189"/>
            <p:cNvSpPr/>
            <p:nvPr/>
          </p:nvSpPr>
          <p:spPr>
            <a:xfrm>
              <a:off x="16652048" y="79468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0" name="object 16190"/>
            <p:cNvSpPr/>
            <p:nvPr/>
          </p:nvSpPr>
          <p:spPr>
            <a:xfrm>
              <a:off x="16652053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1" name="object 16191"/>
            <p:cNvSpPr/>
            <p:nvPr/>
          </p:nvSpPr>
          <p:spPr>
            <a:xfrm>
              <a:off x="16652053" y="829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2" name="object 16192"/>
            <p:cNvSpPr/>
            <p:nvPr/>
          </p:nvSpPr>
          <p:spPr>
            <a:xfrm>
              <a:off x="16632247" y="1141253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69" h="45084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93" name="object 16193"/>
            <p:cNvSpPr/>
            <p:nvPr/>
          </p:nvSpPr>
          <p:spPr>
            <a:xfrm>
              <a:off x="16632247" y="11412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4" name="object 16194"/>
            <p:cNvSpPr/>
            <p:nvPr/>
          </p:nvSpPr>
          <p:spPr>
            <a:xfrm>
              <a:off x="16632249" y="11412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5" name="object 16195"/>
            <p:cNvSpPr/>
            <p:nvPr/>
          </p:nvSpPr>
          <p:spPr>
            <a:xfrm>
              <a:off x="16632249" y="11858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6" name="object 16196"/>
            <p:cNvSpPr/>
            <p:nvPr/>
          </p:nvSpPr>
          <p:spPr>
            <a:xfrm>
              <a:off x="16652047" y="149772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44564" y="3464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97" name="object 16197"/>
            <p:cNvSpPr/>
            <p:nvPr/>
          </p:nvSpPr>
          <p:spPr>
            <a:xfrm>
              <a:off x="16652048" y="1497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8" name="object 16198"/>
            <p:cNvSpPr/>
            <p:nvPr/>
          </p:nvSpPr>
          <p:spPr>
            <a:xfrm>
              <a:off x="16652053" y="149771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9" name="object 16199"/>
            <p:cNvSpPr/>
            <p:nvPr/>
          </p:nvSpPr>
          <p:spPr>
            <a:xfrm>
              <a:off x="16652053" y="15323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0" name="object 16200"/>
            <p:cNvSpPr/>
            <p:nvPr/>
          </p:nvSpPr>
          <p:spPr>
            <a:xfrm>
              <a:off x="16632247" y="1844268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69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1" name="object 16201"/>
            <p:cNvSpPr/>
            <p:nvPr/>
          </p:nvSpPr>
          <p:spPr>
            <a:xfrm>
              <a:off x="16632247" y="18442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2" name="object 16202"/>
            <p:cNvSpPr/>
            <p:nvPr/>
          </p:nvSpPr>
          <p:spPr>
            <a:xfrm>
              <a:off x="16632249" y="18442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3" name="object 16203"/>
            <p:cNvSpPr/>
            <p:nvPr/>
          </p:nvSpPr>
          <p:spPr>
            <a:xfrm>
              <a:off x="16632249" y="18888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4" name="object 16204"/>
            <p:cNvSpPr/>
            <p:nvPr/>
          </p:nvSpPr>
          <p:spPr>
            <a:xfrm>
              <a:off x="16652047" y="2200739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5" name="object 16205"/>
            <p:cNvSpPr/>
            <p:nvPr/>
          </p:nvSpPr>
          <p:spPr>
            <a:xfrm>
              <a:off x="16652048" y="22007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6" name="object 16206"/>
            <p:cNvSpPr/>
            <p:nvPr/>
          </p:nvSpPr>
          <p:spPr>
            <a:xfrm>
              <a:off x="16652053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7" name="object 16207"/>
            <p:cNvSpPr/>
            <p:nvPr/>
          </p:nvSpPr>
          <p:spPr>
            <a:xfrm>
              <a:off x="16652053" y="22354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8" name="object 16208"/>
            <p:cNvSpPr/>
            <p:nvPr/>
          </p:nvSpPr>
          <p:spPr>
            <a:xfrm>
              <a:off x="16632247" y="2547315"/>
              <a:ext cx="64769" cy="43180"/>
            </a:xfrm>
            <a:custGeom>
              <a:avLst/>
              <a:gdLst/>
              <a:ahLst/>
              <a:cxnLst/>
              <a:rect l="l" t="t" r="r" b="b"/>
              <a:pathLst>
                <a:path w="64769" h="43180">
                  <a:moveTo>
                    <a:pt x="0" y="42784"/>
                  </a:moveTo>
                  <a:lnTo>
                    <a:pt x="64364" y="42784"/>
                  </a:lnTo>
                  <a:lnTo>
                    <a:pt x="64364" y="0"/>
                  </a:lnTo>
                  <a:lnTo>
                    <a:pt x="0" y="0"/>
                  </a:lnTo>
                  <a:lnTo>
                    <a:pt x="0" y="427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9" name="object 16209"/>
            <p:cNvSpPr/>
            <p:nvPr/>
          </p:nvSpPr>
          <p:spPr>
            <a:xfrm>
              <a:off x="16632247" y="254732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0" name="object 16210"/>
            <p:cNvSpPr/>
            <p:nvPr/>
          </p:nvSpPr>
          <p:spPr>
            <a:xfrm>
              <a:off x="16632249" y="2547321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80">
                  <a:moveTo>
                    <a:pt x="0" y="0"/>
                  </a:moveTo>
                  <a:lnTo>
                    <a:pt x="0" y="427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211" name="object 1621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914779" y="2029893"/>
              <a:ext cx="116836" cy="111444"/>
            </a:xfrm>
            <a:prstGeom prst="rect">
              <a:avLst/>
            </a:prstGeom>
          </p:spPr>
        </p:pic>
        <p:sp>
          <p:nvSpPr>
            <p:cNvPr id="16212" name="object 16212"/>
            <p:cNvSpPr/>
            <p:nvPr/>
          </p:nvSpPr>
          <p:spPr>
            <a:xfrm>
              <a:off x="11964531" y="208776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3" name="object 16213"/>
            <p:cNvSpPr/>
            <p:nvPr/>
          </p:nvSpPr>
          <p:spPr>
            <a:xfrm>
              <a:off x="11964526" y="208776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608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4" name="object 16214"/>
            <p:cNvSpPr/>
            <p:nvPr/>
          </p:nvSpPr>
          <p:spPr>
            <a:xfrm>
              <a:off x="12025425" y="2087759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w="0"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5" name="object 16215"/>
            <p:cNvSpPr/>
            <p:nvPr/>
          </p:nvSpPr>
          <p:spPr>
            <a:xfrm>
              <a:off x="11964531" y="215707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0" y="0"/>
                  </a:moveTo>
                  <a:lnTo>
                    <a:pt x="608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6" name="object 16216"/>
            <p:cNvSpPr/>
            <p:nvPr/>
          </p:nvSpPr>
          <p:spPr>
            <a:xfrm>
              <a:off x="12040278" y="208776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0"/>
                  </a:moveTo>
                  <a:lnTo>
                    <a:pt x="0" y="82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7" name="object 16217"/>
            <p:cNvSpPr/>
            <p:nvPr/>
          </p:nvSpPr>
          <p:spPr>
            <a:xfrm>
              <a:off x="12040283" y="208776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901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8" name="object 16218"/>
            <p:cNvSpPr/>
            <p:nvPr/>
          </p:nvSpPr>
          <p:spPr>
            <a:xfrm>
              <a:off x="12130385" y="2087764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82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9" name="object 16219"/>
            <p:cNvSpPr/>
            <p:nvPr/>
          </p:nvSpPr>
          <p:spPr>
            <a:xfrm>
              <a:off x="12040278" y="2169950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0" name="object 16220"/>
            <p:cNvSpPr/>
            <p:nvPr/>
          </p:nvSpPr>
          <p:spPr>
            <a:xfrm>
              <a:off x="12135337" y="208776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0"/>
                  </a:moveTo>
                  <a:lnTo>
                    <a:pt x="0" y="82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1" name="object 16221"/>
            <p:cNvSpPr/>
            <p:nvPr/>
          </p:nvSpPr>
          <p:spPr>
            <a:xfrm>
              <a:off x="12135343" y="208776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901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2" name="object 16222"/>
            <p:cNvSpPr/>
            <p:nvPr/>
          </p:nvSpPr>
          <p:spPr>
            <a:xfrm>
              <a:off x="12225445" y="2087764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82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3" name="object 16223"/>
            <p:cNvSpPr/>
            <p:nvPr/>
          </p:nvSpPr>
          <p:spPr>
            <a:xfrm>
              <a:off x="12135337" y="2169950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4" name="object 16224"/>
            <p:cNvSpPr/>
            <p:nvPr/>
          </p:nvSpPr>
          <p:spPr>
            <a:xfrm>
              <a:off x="14653860" y="2643863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 h="0">
                  <a:moveTo>
                    <a:pt x="6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5" name="object 16225"/>
            <p:cNvSpPr/>
            <p:nvPr/>
          </p:nvSpPr>
          <p:spPr>
            <a:xfrm>
              <a:off x="14723178" y="264387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6" name="object 16226"/>
            <p:cNvSpPr/>
            <p:nvPr/>
          </p:nvSpPr>
          <p:spPr>
            <a:xfrm>
              <a:off x="14653860" y="270475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 h="0">
                  <a:moveTo>
                    <a:pt x="0" y="0"/>
                  </a:moveTo>
                  <a:lnTo>
                    <a:pt x="693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7" name="object 16227"/>
            <p:cNvSpPr/>
            <p:nvPr/>
          </p:nvSpPr>
          <p:spPr>
            <a:xfrm>
              <a:off x="14653860" y="264386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8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8" name="object 16228"/>
            <p:cNvSpPr/>
            <p:nvPr/>
          </p:nvSpPr>
          <p:spPr>
            <a:xfrm>
              <a:off x="14640991" y="271961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9" name="object 16229"/>
            <p:cNvSpPr/>
            <p:nvPr/>
          </p:nvSpPr>
          <p:spPr>
            <a:xfrm>
              <a:off x="14723178" y="2719617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90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0" name="object 16230"/>
            <p:cNvSpPr/>
            <p:nvPr/>
          </p:nvSpPr>
          <p:spPr>
            <a:xfrm>
              <a:off x="14640991" y="280971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1" name="object 16231"/>
            <p:cNvSpPr/>
            <p:nvPr/>
          </p:nvSpPr>
          <p:spPr>
            <a:xfrm>
              <a:off x="14640991" y="2719611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2" name="object 16232"/>
            <p:cNvSpPr/>
            <p:nvPr/>
          </p:nvSpPr>
          <p:spPr>
            <a:xfrm>
              <a:off x="14640991" y="281467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3" name="object 16233"/>
            <p:cNvSpPr/>
            <p:nvPr/>
          </p:nvSpPr>
          <p:spPr>
            <a:xfrm>
              <a:off x="14723178" y="2814676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90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4" name="object 16234"/>
            <p:cNvSpPr/>
            <p:nvPr/>
          </p:nvSpPr>
          <p:spPr>
            <a:xfrm>
              <a:off x="14640991" y="290477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5" name="object 16235"/>
            <p:cNvSpPr/>
            <p:nvPr/>
          </p:nvSpPr>
          <p:spPr>
            <a:xfrm>
              <a:off x="14640991" y="2814671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6" name="object 16236"/>
            <p:cNvSpPr/>
            <p:nvPr/>
          </p:nvSpPr>
          <p:spPr>
            <a:xfrm>
              <a:off x="12889358" y="185847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7" name="object 16237"/>
            <p:cNvSpPr/>
            <p:nvPr/>
          </p:nvSpPr>
          <p:spPr>
            <a:xfrm>
              <a:off x="12889358" y="1759458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8" name="object 16238"/>
            <p:cNvSpPr/>
            <p:nvPr/>
          </p:nvSpPr>
          <p:spPr>
            <a:xfrm>
              <a:off x="12889358" y="1660434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9" name="object 16239"/>
            <p:cNvSpPr/>
            <p:nvPr/>
          </p:nvSpPr>
          <p:spPr>
            <a:xfrm>
              <a:off x="14521179" y="185847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0" name="object 16240"/>
            <p:cNvSpPr/>
            <p:nvPr/>
          </p:nvSpPr>
          <p:spPr>
            <a:xfrm>
              <a:off x="14521179" y="1759458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1" name="object 16241"/>
            <p:cNvSpPr/>
            <p:nvPr/>
          </p:nvSpPr>
          <p:spPr>
            <a:xfrm>
              <a:off x="14521179" y="1660434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2" name="object 16242"/>
            <p:cNvSpPr/>
            <p:nvPr/>
          </p:nvSpPr>
          <p:spPr>
            <a:xfrm>
              <a:off x="14860311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3" name="object 16243"/>
            <p:cNvSpPr/>
            <p:nvPr/>
          </p:nvSpPr>
          <p:spPr>
            <a:xfrm>
              <a:off x="14820705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4" name="object 16244"/>
            <p:cNvSpPr/>
            <p:nvPr/>
          </p:nvSpPr>
          <p:spPr>
            <a:xfrm>
              <a:off x="14781103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5" name="object 16245"/>
            <p:cNvSpPr/>
            <p:nvPr/>
          </p:nvSpPr>
          <p:spPr>
            <a:xfrm>
              <a:off x="14741497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6" name="object 16246"/>
            <p:cNvSpPr/>
            <p:nvPr/>
          </p:nvSpPr>
          <p:spPr>
            <a:xfrm>
              <a:off x="14716731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7" name="object 16247"/>
            <p:cNvSpPr/>
            <p:nvPr/>
          </p:nvSpPr>
          <p:spPr>
            <a:xfrm>
              <a:off x="14860311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8" name="object 16248"/>
            <p:cNvSpPr/>
            <p:nvPr/>
          </p:nvSpPr>
          <p:spPr>
            <a:xfrm>
              <a:off x="14820705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9" name="object 16249"/>
            <p:cNvSpPr/>
            <p:nvPr/>
          </p:nvSpPr>
          <p:spPr>
            <a:xfrm>
              <a:off x="14781103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0" name="object 16250"/>
            <p:cNvSpPr/>
            <p:nvPr/>
          </p:nvSpPr>
          <p:spPr>
            <a:xfrm>
              <a:off x="14741497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1" name="object 16251"/>
            <p:cNvSpPr/>
            <p:nvPr/>
          </p:nvSpPr>
          <p:spPr>
            <a:xfrm>
              <a:off x="14716731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2" name="object 16252"/>
            <p:cNvSpPr/>
            <p:nvPr/>
          </p:nvSpPr>
          <p:spPr>
            <a:xfrm>
              <a:off x="15967591" y="2533441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3" name="object 16253"/>
            <p:cNvSpPr/>
            <p:nvPr/>
          </p:nvSpPr>
          <p:spPr>
            <a:xfrm>
              <a:off x="11524545" y="2531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4" name="object 16254"/>
            <p:cNvSpPr/>
            <p:nvPr/>
          </p:nvSpPr>
          <p:spPr>
            <a:xfrm>
              <a:off x="11524545" y="25337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5" name="object 16255"/>
            <p:cNvSpPr/>
            <p:nvPr/>
          </p:nvSpPr>
          <p:spPr>
            <a:xfrm>
              <a:off x="11524545" y="25277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6" name="object 16256"/>
            <p:cNvSpPr/>
            <p:nvPr/>
          </p:nvSpPr>
          <p:spPr>
            <a:xfrm>
              <a:off x="11524545" y="25297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7" name="object 16257"/>
            <p:cNvSpPr/>
            <p:nvPr/>
          </p:nvSpPr>
          <p:spPr>
            <a:xfrm>
              <a:off x="11524545" y="25238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8" name="object 16258"/>
            <p:cNvSpPr/>
            <p:nvPr/>
          </p:nvSpPr>
          <p:spPr>
            <a:xfrm>
              <a:off x="11524545" y="25257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9" name="object 16259"/>
            <p:cNvSpPr/>
            <p:nvPr/>
          </p:nvSpPr>
          <p:spPr>
            <a:xfrm>
              <a:off x="11524545" y="25198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0" name="object 16260"/>
            <p:cNvSpPr/>
            <p:nvPr/>
          </p:nvSpPr>
          <p:spPr>
            <a:xfrm>
              <a:off x="11524545" y="2521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1" name="object 16261"/>
            <p:cNvSpPr/>
            <p:nvPr/>
          </p:nvSpPr>
          <p:spPr>
            <a:xfrm>
              <a:off x="11524545" y="25158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2" name="object 16262"/>
            <p:cNvSpPr/>
            <p:nvPr/>
          </p:nvSpPr>
          <p:spPr>
            <a:xfrm>
              <a:off x="11524545" y="2517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3" name="object 16263"/>
            <p:cNvSpPr/>
            <p:nvPr/>
          </p:nvSpPr>
          <p:spPr>
            <a:xfrm>
              <a:off x="11524545" y="25119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4" name="object 16264"/>
            <p:cNvSpPr/>
            <p:nvPr/>
          </p:nvSpPr>
          <p:spPr>
            <a:xfrm>
              <a:off x="11524545" y="25139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5" name="object 16265"/>
            <p:cNvSpPr/>
            <p:nvPr/>
          </p:nvSpPr>
          <p:spPr>
            <a:xfrm>
              <a:off x="11524545" y="2507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6" name="object 16266"/>
            <p:cNvSpPr/>
            <p:nvPr/>
          </p:nvSpPr>
          <p:spPr>
            <a:xfrm>
              <a:off x="11524545" y="25099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7" name="object 16267"/>
            <p:cNvSpPr/>
            <p:nvPr/>
          </p:nvSpPr>
          <p:spPr>
            <a:xfrm>
              <a:off x="11524545" y="25040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8" name="object 16268"/>
            <p:cNvSpPr/>
            <p:nvPr/>
          </p:nvSpPr>
          <p:spPr>
            <a:xfrm>
              <a:off x="11524545" y="2505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9" name="object 16269"/>
            <p:cNvSpPr/>
            <p:nvPr/>
          </p:nvSpPr>
          <p:spPr>
            <a:xfrm>
              <a:off x="11524545" y="25000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0" name="object 16270"/>
            <p:cNvSpPr/>
            <p:nvPr/>
          </p:nvSpPr>
          <p:spPr>
            <a:xfrm>
              <a:off x="11524545" y="25020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1" name="object 16271"/>
            <p:cNvSpPr/>
            <p:nvPr/>
          </p:nvSpPr>
          <p:spPr>
            <a:xfrm>
              <a:off x="11524545" y="249607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2" name="object 16272"/>
            <p:cNvSpPr/>
            <p:nvPr/>
          </p:nvSpPr>
          <p:spPr>
            <a:xfrm>
              <a:off x="11524545" y="24980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3" name="object 16273"/>
            <p:cNvSpPr/>
            <p:nvPr/>
          </p:nvSpPr>
          <p:spPr>
            <a:xfrm>
              <a:off x="11524545" y="24921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4" name="object 16274"/>
            <p:cNvSpPr/>
            <p:nvPr/>
          </p:nvSpPr>
          <p:spPr>
            <a:xfrm>
              <a:off x="11524545" y="24941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5" name="object 16275"/>
            <p:cNvSpPr/>
            <p:nvPr/>
          </p:nvSpPr>
          <p:spPr>
            <a:xfrm>
              <a:off x="11524545" y="24881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6" name="object 16276"/>
            <p:cNvSpPr/>
            <p:nvPr/>
          </p:nvSpPr>
          <p:spPr>
            <a:xfrm>
              <a:off x="11524545" y="24901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7" name="object 16277"/>
            <p:cNvSpPr/>
            <p:nvPr/>
          </p:nvSpPr>
          <p:spPr>
            <a:xfrm>
              <a:off x="11524545" y="24841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8" name="object 16278"/>
            <p:cNvSpPr/>
            <p:nvPr/>
          </p:nvSpPr>
          <p:spPr>
            <a:xfrm>
              <a:off x="11524545" y="24861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9" name="object 16279"/>
            <p:cNvSpPr/>
            <p:nvPr/>
          </p:nvSpPr>
          <p:spPr>
            <a:xfrm>
              <a:off x="11524545" y="248023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0" name="object 16280"/>
            <p:cNvSpPr/>
            <p:nvPr/>
          </p:nvSpPr>
          <p:spPr>
            <a:xfrm>
              <a:off x="11524545" y="24822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1" name="object 16281"/>
            <p:cNvSpPr/>
            <p:nvPr/>
          </p:nvSpPr>
          <p:spPr>
            <a:xfrm>
              <a:off x="11524545" y="24762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2" name="object 16282"/>
            <p:cNvSpPr/>
            <p:nvPr/>
          </p:nvSpPr>
          <p:spPr>
            <a:xfrm>
              <a:off x="11524545" y="2478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3" name="object 16283"/>
            <p:cNvSpPr/>
            <p:nvPr/>
          </p:nvSpPr>
          <p:spPr>
            <a:xfrm>
              <a:off x="11524545" y="24723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4" name="object 16284"/>
            <p:cNvSpPr/>
            <p:nvPr/>
          </p:nvSpPr>
          <p:spPr>
            <a:xfrm>
              <a:off x="11524545" y="247429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5" name="object 16285"/>
            <p:cNvSpPr/>
            <p:nvPr/>
          </p:nvSpPr>
          <p:spPr>
            <a:xfrm>
              <a:off x="11524545" y="24683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6" name="object 16286"/>
            <p:cNvSpPr/>
            <p:nvPr/>
          </p:nvSpPr>
          <p:spPr>
            <a:xfrm>
              <a:off x="11524545" y="247033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7" name="object 16287"/>
            <p:cNvSpPr/>
            <p:nvPr/>
          </p:nvSpPr>
          <p:spPr>
            <a:xfrm>
              <a:off x="11524545" y="24643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8" name="object 16288"/>
            <p:cNvSpPr/>
            <p:nvPr/>
          </p:nvSpPr>
          <p:spPr>
            <a:xfrm>
              <a:off x="11524545" y="24663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9" name="object 16289"/>
            <p:cNvSpPr/>
            <p:nvPr/>
          </p:nvSpPr>
          <p:spPr>
            <a:xfrm>
              <a:off x="11524545" y="24604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0" name="object 16290"/>
            <p:cNvSpPr/>
            <p:nvPr/>
          </p:nvSpPr>
          <p:spPr>
            <a:xfrm>
              <a:off x="11524545" y="24624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1" name="object 16291"/>
            <p:cNvSpPr/>
            <p:nvPr/>
          </p:nvSpPr>
          <p:spPr>
            <a:xfrm>
              <a:off x="11524545" y="245647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2" name="object 16292"/>
            <p:cNvSpPr/>
            <p:nvPr/>
          </p:nvSpPr>
          <p:spPr>
            <a:xfrm>
              <a:off x="11524545" y="24584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3" name="object 16293"/>
            <p:cNvSpPr/>
            <p:nvPr/>
          </p:nvSpPr>
          <p:spPr>
            <a:xfrm>
              <a:off x="11524545" y="24525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4" name="object 16294"/>
            <p:cNvSpPr/>
            <p:nvPr/>
          </p:nvSpPr>
          <p:spPr>
            <a:xfrm>
              <a:off x="11524545" y="24544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5" name="object 16295"/>
            <p:cNvSpPr/>
            <p:nvPr/>
          </p:nvSpPr>
          <p:spPr>
            <a:xfrm>
              <a:off x="11524545" y="24485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6" name="object 16296"/>
            <p:cNvSpPr/>
            <p:nvPr/>
          </p:nvSpPr>
          <p:spPr>
            <a:xfrm>
              <a:off x="11524545" y="24505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7" name="object 16297"/>
            <p:cNvSpPr/>
            <p:nvPr/>
          </p:nvSpPr>
          <p:spPr>
            <a:xfrm>
              <a:off x="11524545" y="24445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8" name="object 16298"/>
            <p:cNvSpPr/>
            <p:nvPr/>
          </p:nvSpPr>
          <p:spPr>
            <a:xfrm>
              <a:off x="11524545" y="244656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9" name="object 16299"/>
            <p:cNvSpPr/>
            <p:nvPr/>
          </p:nvSpPr>
          <p:spPr>
            <a:xfrm>
              <a:off x="11524545" y="244062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0" name="object 16300"/>
            <p:cNvSpPr/>
            <p:nvPr/>
          </p:nvSpPr>
          <p:spPr>
            <a:xfrm>
              <a:off x="11524545" y="244260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1" name="object 16301"/>
            <p:cNvSpPr/>
            <p:nvPr/>
          </p:nvSpPr>
          <p:spPr>
            <a:xfrm>
              <a:off x="11524545" y="24366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2" name="object 16302"/>
            <p:cNvSpPr/>
            <p:nvPr/>
          </p:nvSpPr>
          <p:spPr>
            <a:xfrm>
              <a:off x="11524545" y="24386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3" name="object 16303"/>
            <p:cNvSpPr/>
            <p:nvPr/>
          </p:nvSpPr>
          <p:spPr>
            <a:xfrm>
              <a:off x="11524545" y="24327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4" name="object 16304"/>
            <p:cNvSpPr/>
            <p:nvPr/>
          </p:nvSpPr>
          <p:spPr>
            <a:xfrm>
              <a:off x="11524545" y="24346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5" name="object 16305"/>
            <p:cNvSpPr/>
            <p:nvPr/>
          </p:nvSpPr>
          <p:spPr>
            <a:xfrm>
              <a:off x="11524545" y="24287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6" name="object 16306"/>
            <p:cNvSpPr/>
            <p:nvPr/>
          </p:nvSpPr>
          <p:spPr>
            <a:xfrm>
              <a:off x="11524545" y="2430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7" name="object 16307"/>
            <p:cNvSpPr/>
            <p:nvPr/>
          </p:nvSpPr>
          <p:spPr>
            <a:xfrm>
              <a:off x="11524545" y="242478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8" name="object 16308"/>
            <p:cNvSpPr/>
            <p:nvPr/>
          </p:nvSpPr>
          <p:spPr>
            <a:xfrm>
              <a:off x="11524545" y="24267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9" name="object 16309"/>
            <p:cNvSpPr/>
            <p:nvPr/>
          </p:nvSpPr>
          <p:spPr>
            <a:xfrm>
              <a:off x="11524545" y="2420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0" name="object 16310"/>
            <p:cNvSpPr/>
            <p:nvPr/>
          </p:nvSpPr>
          <p:spPr>
            <a:xfrm>
              <a:off x="11524545" y="242280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1" name="object 16311"/>
            <p:cNvSpPr/>
            <p:nvPr/>
          </p:nvSpPr>
          <p:spPr>
            <a:xfrm>
              <a:off x="11524545" y="2416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2" name="object 16312"/>
            <p:cNvSpPr/>
            <p:nvPr/>
          </p:nvSpPr>
          <p:spPr>
            <a:xfrm>
              <a:off x="11524545" y="24188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3" name="object 16313"/>
            <p:cNvSpPr/>
            <p:nvPr/>
          </p:nvSpPr>
          <p:spPr>
            <a:xfrm>
              <a:off x="11524545" y="24129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4" name="object 16314"/>
            <p:cNvSpPr/>
            <p:nvPr/>
          </p:nvSpPr>
          <p:spPr>
            <a:xfrm>
              <a:off x="11524545" y="24148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5" name="object 16315"/>
            <p:cNvSpPr/>
            <p:nvPr/>
          </p:nvSpPr>
          <p:spPr>
            <a:xfrm>
              <a:off x="11524545" y="24089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6" name="object 16316"/>
            <p:cNvSpPr/>
            <p:nvPr/>
          </p:nvSpPr>
          <p:spPr>
            <a:xfrm>
              <a:off x="11524545" y="24109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7" name="object 16317"/>
            <p:cNvSpPr/>
            <p:nvPr/>
          </p:nvSpPr>
          <p:spPr>
            <a:xfrm>
              <a:off x="11524545" y="2404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8" name="object 16318"/>
            <p:cNvSpPr/>
            <p:nvPr/>
          </p:nvSpPr>
          <p:spPr>
            <a:xfrm>
              <a:off x="11524545" y="2406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9" name="object 16319"/>
            <p:cNvSpPr/>
            <p:nvPr/>
          </p:nvSpPr>
          <p:spPr>
            <a:xfrm>
              <a:off x="11524545" y="24010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0" name="object 16320"/>
            <p:cNvSpPr/>
            <p:nvPr/>
          </p:nvSpPr>
          <p:spPr>
            <a:xfrm>
              <a:off x="11524545" y="24030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1" name="object 16321"/>
            <p:cNvSpPr/>
            <p:nvPr/>
          </p:nvSpPr>
          <p:spPr>
            <a:xfrm>
              <a:off x="11524545" y="239705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2" name="object 16322"/>
            <p:cNvSpPr/>
            <p:nvPr/>
          </p:nvSpPr>
          <p:spPr>
            <a:xfrm>
              <a:off x="11524545" y="23990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3" name="object 16323"/>
            <p:cNvSpPr/>
            <p:nvPr/>
          </p:nvSpPr>
          <p:spPr>
            <a:xfrm>
              <a:off x="11524545" y="239309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4" name="object 16324"/>
            <p:cNvSpPr/>
            <p:nvPr/>
          </p:nvSpPr>
          <p:spPr>
            <a:xfrm>
              <a:off x="11524545" y="2395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5" name="object 16325"/>
            <p:cNvSpPr/>
            <p:nvPr/>
          </p:nvSpPr>
          <p:spPr>
            <a:xfrm>
              <a:off x="11524545" y="2389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6" name="object 16326"/>
            <p:cNvSpPr/>
            <p:nvPr/>
          </p:nvSpPr>
          <p:spPr>
            <a:xfrm>
              <a:off x="11524545" y="2391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7" name="object 16327"/>
            <p:cNvSpPr/>
            <p:nvPr/>
          </p:nvSpPr>
          <p:spPr>
            <a:xfrm>
              <a:off x="11524545" y="23851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8" name="object 16328"/>
            <p:cNvSpPr/>
            <p:nvPr/>
          </p:nvSpPr>
          <p:spPr>
            <a:xfrm>
              <a:off x="11524545" y="238714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9" name="object 16329"/>
            <p:cNvSpPr/>
            <p:nvPr/>
          </p:nvSpPr>
          <p:spPr>
            <a:xfrm>
              <a:off x="11524545" y="23812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0" name="object 16330"/>
            <p:cNvSpPr/>
            <p:nvPr/>
          </p:nvSpPr>
          <p:spPr>
            <a:xfrm>
              <a:off x="11524545" y="238318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1" name="object 16331"/>
            <p:cNvSpPr/>
            <p:nvPr/>
          </p:nvSpPr>
          <p:spPr>
            <a:xfrm>
              <a:off x="11524545" y="23772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2" name="object 16332"/>
            <p:cNvSpPr/>
            <p:nvPr/>
          </p:nvSpPr>
          <p:spPr>
            <a:xfrm>
              <a:off x="11524545" y="237922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3" name="object 16333"/>
            <p:cNvSpPr/>
            <p:nvPr/>
          </p:nvSpPr>
          <p:spPr>
            <a:xfrm>
              <a:off x="11524545" y="23732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4" name="object 16334"/>
            <p:cNvSpPr/>
            <p:nvPr/>
          </p:nvSpPr>
          <p:spPr>
            <a:xfrm>
              <a:off x="11524545" y="23752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5" name="object 16335"/>
            <p:cNvSpPr/>
            <p:nvPr/>
          </p:nvSpPr>
          <p:spPr>
            <a:xfrm>
              <a:off x="11524545" y="2369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6" name="object 16336"/>
            <p:cNvSpPr/>
            <p:nvPr/>
          </p:nvSpPr>
          <p:spPr>
            <a:xfrm>
              <a:off x="11524545" y="23713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7" name="object 16337"/>
            <p:cNvSpPr/>
            <p:nvPr/>
          </p:nvSpPr>
          <p:spPr>
            <a:xfrm>
              <a:off x="11524545" y="2365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8" name="object 16338"/>
            <p:cNvSpPr/>
            <p:nvPr/>
          </p:nvSpPr>
          <p:spPr>
            <a:xfrm>
              <a:off x="11524545" y="23673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9" name="object 16339"/>
            <p:cNvSpPr/>
            <p:nvPr/>
          </p:nvSpPr>
          <p:spPr>
            <a:xfrm>
              <a:off x="11524545" y="23614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0" name="object 16340"/>
            <p:cNvSpPr/>
            <p:nvPr/>
          </p:nvSpPr>
          <p:spPr>
            <a:xfrm>
              <a:off x="11524545" y="23633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1" name="object 16341"/>
            <p:cNvSpPr/>
            <p:nvPr/>
          </p:nvSpPr>
          <p:spPr>
            <a:xfrm>
              <a:off x="11524545" y="235744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2" name="object 16342"/>
            <p:cNvSpPr/>
            <p:nvPr/>
          </p:nvSpPr>
          <p:spPr>
            <a:xfrm>
              <a:off x="11524545" y="23594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3" name="object 16343"/>
            <p:cNvSpPr/>
            <p:nvPr/>
          </p:nvSpPr>
          <p:spPr>
            <a:xfrm>
              <a:off x="11524545" y="23534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4" name="object 16344"/>
            <p:cNvSpPr/>
            <p:nvPr/>
          </p:nvSpPr>
          <p:spPr>
            <a:xfrm>
              <a:off x="11524545" y="235546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5" name="object 16345"/>
            <p:cNvSpPr/>
            <p:nvPr/>
          </p:nvSpPr>
          <p:spPr>
            <a:xfrm>
              <a:off x="11524545" y="23495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6" name="object 16346"/>
            <p:cNvSpPr/>
            <p:nvPr/>
          </p:nvSpPr>
          <p:spPr>
            <a:xfrm>
              <a:off x="11524545" y="23515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7" name="object 16347"/>
            <p:cNvSpPr/>
            <p:nvPr/>
          </p:nvSpPr>
          <p:spPr>
            <a:xfrm>
              <a:off x="11524545" y="23455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8" name="object 16348"/>
            <p:cNvSpPr/>
            <p:nvPr/>
          </p:nvSpPr>
          <p:spPr>
            <a:xfrm>
              <a:off x="11524545" y="23475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9" name="object 16349"/>
            <p:cNvSpPr/>
            <p:nvPr/>
          </p:nvSpPr>
          <p:spPr>
            <a:xfrm>
              <a:off x="11524545" y="23415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0" name="object 16350"/>
            <p:cNvSpPr/>
            <p:nvPr/>
          </p:nvSpPr>
          <p:spPr>
            <a:xfrm>
              <a:off x="11524545" y="23435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1" name="object 16351"/>
            <p:cNvSpPr/>
            <p:nvPr/>
          </p:nvSpPr>
          <p:spPr>
            <a:xfrm>
              <a:off x="11524545" y="23376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2" name="object 16352"/>
            <p:cNvSpPr/>
            <p:nvPr/>
          </p:nvSpPr>
          <p:spPr>
            <a:xfrm>
              <a:off x="11524545" y="23396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3" name="object 16353"/>
            <p:cNvSpPr/>
            <p:nvPr/>
          </p:nvSpPr>
          <p:spPr>
            <a:xfrm>
              <a:off x="11524545" y="23336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4" name="object 16354"/>
            <p:cNvSpPr/>
            <p:nvPr/>
          </p:nvSpPr>
          <p:spPr>
            <a:xfrm>
              <a:off x="11524545" y="23356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5" name="object 16355"/>
            <p:cNvSpPr/>
            <p:nvPr/>
          </p:nvSpPr>
          <p:spPr>
            <a:xfrm>
              <a:off x="11524545" y="23297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6" name="object 16356"/>
            <p:cNvSpPr/>
            <p:nvPr/>
          </p:nvSpPr>
          <p:spPr>
            <a:xfrm>
              <a:off x="11524545" y="23316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7" name="object 16357"/>
            <p:cNvSpPr/>
            <p:nvPr/>
          </p:nvSpPr>
          <p:spPr>
            <a:xfrm>
              <a:off x="11524545" y="232575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8" name="object 16358"/>
            <p:cNvSpPr/>
            <p:nvPr/>
          </p:nvSpPr>
          <p:spPr>
            <a:xfrm>
              <a:off x="11524545" y="232773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9" name="object 16359"/>
            <p:cNvSpPr/>
            <p:nvPr/>
          </p:nvSpPr>
          <p:spPr>
            <a:xfrm>
              <a:off x="11524545" y="23217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0" name="object 16360"/>
            <p:cNvSpPr/>
            <p:nvPr/>
          </p:nvSpPr>
          <p:spPr>
            <a:xfrm>
              <a:off x="11524545" y="23237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1" name="object 16361"/>
            <p:cNvSpPr/>
            <p:nvPr/>
          </p:nvSpPr>
          <p:spPr>
            <a:xfrm>
              <a:off x="11524545" y="231783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2" name="object 16362"/>
            <p:cNvSpPr/>
            <p:nvPr/>
          </p:nvSpPr>
          <p:spPr>
            <a:xfrm>
              <a:off x="11524545" y="23198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3" name="object 16363"/>
            <p:cNvSpPr/>
            <p:nvPr/>
          </p:nvSpPr>
          <p:spPr>
            <a:xfrm>
              <a:off x="11524545" y="23138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4" name="object 16364"/>
            <p:cNvSpPr/>
            <p:nvPr/>
          </p:nvSpPr>
          <p:spPr>
            <a:xfrm>
              <a:off x="11524545" y="23158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5" name="object 16365"/>
            <p:cNvSpPr/>
            <p:nvPr/>
          </p:nvSpPr>
          <p:spPr>
            <a:xfrm>
              <a:off x="11524545" y="23099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6" name="object 16366"/>
            <p:cNvSpPr/>
            <p:nvPr/>
          </p:nvSpPr>
          <p:spPr>
            <a:xfrm>
              <a:off x="11524545" y="231189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7" name="object 16367"/>
            <p:cNvSpPr/>
            <p:nvPr/>
          </p:nvSpPr>
          <p:spPr>
            <a:xfrm>
              <a:off x="11524545" y="23059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8" name="object 16368"/>
            <p:cNvSpPr/>
            <p:nvPr/>
          </p:nvSpPr>
          <p:spPr>
            <a:xfrm>
              <a:off x="11524545" y="23079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9" name="object 16369"/>
            <p:cNvSpPr/>
            <p:nvPr/>
          </p:nvSpPr>
          <p:spPr>
            <a:xfrm>
              <a:off x="11524545" y="23019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0" name="object 16370"/>
            <p:cNvSpPr/>
            <p:nvPr/>
          </p:nvSpPr>
          <p:spPr>
            <a:xfrm>
              <a:off x="11524545" y="230397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1" name="object 16371"/>
            <p:cNvSpPr/>
            <p:nvPr/>
          </p:nvSpPr>
          <p:spPr>
            <a:xfrm>
              <a:off x="11524545" y="22980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2" name="object 16372"/>
            <p:cNvSpPr/>
            <p:nvPr/>
          </p:nvSpPr>
          <p:spPr>
            <a:xfrm>
              <a:off x="11524545" y="23000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3" name="object 16373"/>
            <p:cNvSpPr/>
            <p:nvPr/>
          </p:nvSpPr>
          <p:spPr>
            <a:xfrm>
              <a:off x="11524545" y="2294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4" name="object 16374"/>
            <p:cNvSpPr/>
            <p:nvPr/>
          </p:nvSpPr>
          <p:spPr>
            <a:xfrm>
              <a:off x="11524545" y="22960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5" name="object 16375"/>
            <p:cNvSpPr/>
            <p:nvPr/>
          </p:nvSpPr>
          <p:spPr>
            <a:xfrm>
              <a:off x="11524545" y="2290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6" name="object 16376"/>
            <p:cNvSpPr/>
            <p:nvPr/>
          </p:nvSpPr>
          <p:spPr>
            <a:xfrm>
              <a:off x="11524545" y="22920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7" name="object 16377"/>
            <p:cNvSpPr/>
            <p:nvPr/>
          </p:nvSpPr>
          <p:spPr>
            <a:xfrm>
              <a:off x="11524545" y="22861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8" name="object 16378"/>
            <p:cNvSpPr/>
            <p:nvPr/>
          </p:nvSpPr>
          <p:spPr>
            <a:xfrm>
              <a:off x="11524545" y="2288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9" name="object 16379"/>
            <p:cNvSpPr/>
            <p:nvPr/>
          </p:nvSpPr>
          <p:spPr>
            <a:xfrm>
              <a:off x="11524545" y="22821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0" name="object 16380"/>
            <p:cNvSpPr/>
            <p:nvPr/>
          </p:nvSpPr>
          <p:spPr>
            <a:xfrm>
              <a:off x="11524545" y="22841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1" name="object 16381"/>
            <p:cNvSpPr/>
            <p:nvPr/>
          </p:nvSpPr>
          <p:spPr>
            <a:xfrm>
              <a:off x="11524545" y="22782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2" name="object 16382"/>
            <p:cNvSpPr/>
            <p:nvPr/>
          </p:nvSpPr>
          <p:spPr>
            <a:xfrm>
              <a:off x="11524545" y="22802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3" name="object 16383"/>
            <p:cNvSpPr/>
            <p:nvPr/>
          </p:nvSpPr>
          <p:spPr>
            <a:xfrm>
              <a:off x="11524545" y="22742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4" name="object 16384"/>
            <p:cNvSpPr/>
            <p:nvPr/>
          </p:nvSpPr>
          <p:spPr>
            <a:xfrm>
              <a:off x="11524545" y="227624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5" name="object 16385"/>
            <p:cNvSpPr/>
            <p:nvPr/>
          </p:nvSpPr>
          <p:spPr>
            <a:xfrm>
              <a:off x="11524545" y="22703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6" name="object 16386"/>
            <p:cNvSpPr/>
            <p:nvPr/>
          </p:nvSpPr>
          <p:spPr>
            <a:xfrm>
              <a:off x="11524545" y="22722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7" name="object 16387"/>
            <p:cNvSpPr/>
            <p:nvPr/>
          </p:nvSpPr>
          <p:spPr>
            <a:xfrm>
              <a:off x="11524545" y="22663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8" name="object 16388"/>
            <p:cNvSpPr/>
            <p:nvPr/>
          </p:nvSpPr>
          <p:spPr>
            <a:xfrm>
              <a:off x="11524545" y="2268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9" name="object 16389"/>
            <p:cNvSpPr/>
            <p:nvPr/>
          </p:nvSpPr>
          <p:spPr>
            <a:xfrm>
              <a:off x="11524545" y="22623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0" name="object 16390"/>
            <p:cNvSpPr/>
            <p:nvPr/>
          </p:nvSpPr>
          <p:spPr>
            <a:xfrm>
              <a:off x="11524545" y="2264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1" name="object 16391"/>
            <p:cNvSpPr/>
            <p:nvPr/>
          </p:nvSpPr>
          <p:spPr>
            <a:xfrm>
              <a:off x="11524545" y="22584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2" name="object 16392"/>
            <p:cNvSpPr/>
            <p:nvPr/>
          </p:nvSpPr>
          <p:spPr>
            <a:xfrm>
              <a:off x="11524545" y="22604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3" name="object 16393"/>
            <p:cNvSpPr/>
            <p:nvPr/>
          </p:nvSpPr>
          <p:spPr>
            <a:xfrm>
              <a:off x="11524545" y="22544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4" name="object 16394"/>
            <p:cNvSpPr/>
            <p:nvPr/>
          </p:nvSpPr>
          <p:spPr>
            <a:xfrm>
              <a:off x="11524545" y="22564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5" name="object 16395"/>
            <p:cNvSpPr/>
            <p:nvPr/>
          </p:nvSpPr>
          <p:spPr>
            <a:xfrm>
              <a:off x="11524545" y="22505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6" name="object 16396"/>
            <p:cNvSpPr/>
            <p:nvPr/>
          </p:nvSpPr>
          <p:spPr>
            <a:xfrm>
              <a:off x="11524545" y="22524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7" name="object 16397"/>
            <p:cNvSpPr/>
            <p:nvPr/>
          </p:nvSpPr>
          <p:spPr>
            <a:xfrm>
              <a:off x="11524545" y="22465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8" name="object 16398"/>
            <p:cNvSpPr/>
            <p:nvPr/>
          </p:nvSpPr>
          <p:spPr>
            <a:xfrm>
              <a:off x="11524545" y="22485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9" name="object 16399"/>
            <p:cNvSpPr/>
            <p:nvPr/>
          </p:nvSpPr>
          <p:spPr>
            <a:xfrm>
              <a:off x="138099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0" name="object 16400"/>
            <p:cNvSpPr/>
            <p:nvPr/>
          </p:nvSpPr>
          <p:spPr>
            <a:xfrm>
              <a:off x="138080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1" name="object 16401"/>
            <p:cNvSpPr/>
            <p:nvPr/>
          </p:nvSpPr>
          <p:spPr>
            <a:xfrm>
              <a:off x="138139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2" name="object 16402"/>
            <p:cNvSpPr/>
            <p:nvPr/>
          </p:nvSpPr>
          <p:spPr>
            <a:xfrm>
              <a:off x="138119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3" name="object 16403"/>
            <p:cNvSpPr/>
            <p:nvPr/>
          </p:nvSpPr>
          <p:spPr>
            <a:xfrm>
              <a:off x="1381790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4" name="object 16404"/>
            <p:cNvSpPr/>
            <p:nvPr/>
          </p:nvSpPr>
          <p:spPr>
            <a:xfrm>
              <a:off x="138159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5" name="object 16405"/>
            <p:cNvSpPr/>
            <p:nvPr/>
          </p:nvSpPr>
          <p:spPr>
            <a:xfrm>
              <a:off x="138218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6" name="object 16406"/>
            <p:cNvSpPr/>
            <p:nvPr/>
          </p:nvSpPr>
          <p:spPr>
            <a:xfrm>
              <a:off x="138198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7" name="object 16407"/>
            <p:cNvSpPr/>
            <p:nvPr/>
          </p:nvSpPr>
          <p:spPr>
            <a:xfrm>
              <a:off x="138258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8" name="object 16408"/>
            <p:cNvSpPr/>
            <p:nvPr/>
          </p:nvSpPr>
          <p:spPr>
            <a:xfrm>
              <a:off x="138238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9" name="object 16409"/>
            <p:cNvSpPr/>
            <p:nvPr/>
          </p:nvSpPr>
          <p:spPr>
            <a:xfrm>
              <a:off x="138297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0" name="object 16410"/>
            <p:cNvSpPr/>
            <p:nvPr/>
          </p:nvSpPr>
          <p:spPr>
            <a:xfrm>
              <a:off x="138278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1" name="object 16411"/>
            <p:cNvSpPr/>
            <p:nvPr/>
          </p:nvSpPr>
          <p:spPr>
            <a:xfrm>
              <a:off x="1383374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2" name="object 16412"/>
            <p:cNvSpPr/>
            <p:nvPr/>
          </p:nvSpPr>
          <p:spPr>
            <a:xfrm>
              <a:off x="138317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3" name="object 16413"/>
            <p:cNvSpPr/>
            <p:nvPr/>
          </p:nvSpPr>
          <p:spPr>
            <a:xfrm>
              <a:off x="138377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4" name="object 16414"/>
            <p:cNvSpPr/>
            <p:nvPr/>
          </p:nvSpPr>
          <p:spPr>
            <a:xfrm>
              <a:off x="138357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5" name="object 16415"/>
            <p:cNvSpPr/>
            <p:nvPr/>
          </p:nvSpPr>
          <p:spPr>
            <a:xfrm>
              <a:off x="138416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6" name="object 16416"/>
            <p:cNvSpPr/>
            <p:nvPr/>
          </p:nvSpPr>
          <p:spPr>
            <a:xfrm>
              <a:off x="138396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7" name="object 16417"/>
            <p:cNvSpPr/>
            <p:nvPr/>
          </p:nvSpPr>
          <p:spPr>
            <a:xfrm>
              <a:off x="138456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8" name="object 16418"/>
            <p:cNvSpPr/>
            <p:nvPr/>
          </p:nvSpPr>
          <p:spPr>
            <a:xfrm>
              <a:off x="138436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9" name="object 16419"/>
            <p:cNvSpPr/>
            <p:nvPr/>
          </p:nvSpPr>
          <p:spPr>
            <a:xfrm>
              <a:off x="138495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0" name="object 16420"/>
            <p:cNvSpPr/>
            <p:nvPr/>
          </p:nvSpPr>
          <p:spPr>
            <a:xfrm>
              <a:off x="13847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1" name="object 16421"/>
            <p:cNvSpPr/>
            <p:nvPr/>
          </p:nvSpPr>
          <p:spPr>
            <a:xfrm>
              <a:off x="138535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2" name="object 16422"/>
            <p:cNvSpPr/>
            <p:nvPr/>
          </p:nvSpPr>
          <p:spPr>
            <a:xfrm>
              <a:off x="138515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3" name="object 16423"/>
            <p:cNvSpPr/>
            <p:nvPr/>
          </p:nvSpPr>
          <p:spPr>
            <a:xfrm>
              <a:off x="138575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4" name="object 16424"/>
            <p:cNvSpPr/>
            <p:nvPr/>
          </p:nvSpPr>
          <p:spPr>
            <a:xfrm>
              <a:off x="138555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5" name="object 16425"/>
            <p:cNvSpPr/>
            <p:nvPr/>
          </p:nvSpPr>
          <p:spPr>
            <a:xfrm>
              <a:off x="138614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6" name="object 16426"/>
            <p:cNvSpPr/>
            <p:nvPr/>
          </p:nvSpPr>
          <p:spPr>
            <a:xfrm>
              <a:off x="138594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7" name="object 16427"/>
            <p:cNvSpPr/>
            <p:nvPr/>
          </p:nvSpPr>
          <p:spPr>
            <a:xfrm>
              <a:off x="138654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8" name="object 16428"/>
            <p:cNvSpPr/>
            <p:nvPr/>
          </p:nvSpPr>
          <p:spPr>
            <a:xfrm>
              <a:off x="138634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9" name="object 16429"/>
            <p:cNvSpPr/>
            <p:nvPr/>
          </p:nvSpPr>
          <p:spPr>
            <a:xfrm>
              <a:off x="138693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0" name="object 16430"/>
            <p:cNvSpPr/>
            <p:nvPr/>
          </p:nvSpPr>
          <p:spPr>
            <a:xfrm>
              <a:off x="138674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1" name="object 16431"/>
            <p:cNvSpPr/>
            <p:nvPr/>
          </p:nvSpPr>
          <p:spPr>
            <a:xfrm>
              <a:off x="138733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2" name="object 16432"/>
            <p:cNvSpPr/>
            <p:nvPr/>
          </p:nvSpPr>
          <p:spPr>
            <a:xfrm>
              <a:off x="138713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3" name="object 16433"/>
            <p:cNvSpPr/>
            <p:nvPr/>
          </p:nvSpPr>
          <p:spPr>
            <a:xfrm>
              <a:off x="138773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4" name="object 16434"/>
            <p:cNvSpPr/>
            <p:nvPr/>
          </p:nvSpPr>
          <p:spPr>
            <a:xfrm>
              <a:off x="1387533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5" name="object 16435"/>
            <p:cNvSpPr/>
            <p:nvPr/>
          </p:nvSpPr>
          <p:spPr>
            <a:xfrm>
              <a:off x="1388127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6" name="object 16436"/>
            <p:cNvSpPr/>
            <p:nvPr/>
          </p:nvSpPr>
          <p:spPr>
            <a:xfrm>
              <a:off x="138792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7" name="object 16437"/>
            <p:cNvSpPr/>
            <p:nvPr/>
          </p:nvSpPr>
          <p:spPr>
            <a:xfrm>
              <a:off x="138852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8" name="object 16438"/>
            <p:cNvSpPr/>
            <p:nvPr/>
          </p:nvSpPr>
          <p:spPr>
            <a:xfrm>
              <a:off x="138832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9" name="object 16439"/>
            <p:cNvSpPr/>
            <p:nvPr/>
          </p:nvSpPr>
          <p:spPr>
            <a:xfrm>
              <a:off x="138892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0" name="object 16440"/>
            <p:cNvSpPr/>
            <p:nvPr/>
          </p:nvSpPr>
          <p:spPr>
            <a:xfrm>
              <a:off x="138872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1" name="object 16441"/>
            <p:cNvSpPr/>
            <p:nvPr/>
          </p:nvSpPr>
          <p:spPr>
            <a:xfrm>
              <a:off x="138931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2" name="object 16442"/>
            <p:cNvSpPr/>
            <p:nvPr/>
          </p:nvSpPr>
          <p:spPr>
            <a:xfrm>
              <a:off x="13891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3" name="object 16443"/>
            <p:cNvSpPr/>
            <p:nvPr/>
          </p:nvSpPr>
          <p:spPr>
            <a:xfrm>
              <a:off x="138971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4" name="object 16444"/>
            <p:cNvSpPr/>
            <p:nvPr/>
          </p:nvSpPr>
          <p:spPr>
            <a:xfrm>
              <a:off x="138951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5" name="object 16445"/>
            <p:cNvSpPr/>
            <p:nvPr/>
          </p:nvSpPr>
          <p:spPr>
            <a:xfrm>
              <a:off x="1390107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6" name="object 16446"/>
            <p:cNvSpPr/>
            <p:nvPr/>
          </p:nvSpPr>
          <p:spPr>
            <a:xfrm>
              <a:off x="138991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7" name="object 16447"/>
            <p:cNvSpPr/>
            <p:nvPr/>
          </p:nvSpPr>
          <p:spPr>
            <a:xfrm>
              <a:off x="139050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8" name="object 16448"/>
            <p:cNvSpPr/>
            <p:nvPr/>
          </p:nvSpPr>
          <p:spPr>
            <a:xfrm>
              <a:off x="139030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9" name="object 16449"/>
            <p:cNvSpPr/>
            <p:nvPr/>
          </p:nvSpPr>
          <p:spPr>
            <a:xfrm>
              <a:off x="139090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0" name="object 16450"/>
            <p:cNvSpPr/>
            <p:nvPr/>
          </p:nvSpPr>
          <p:spPr>
            <a:xfrm>
              <a:off x="1390702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1" name="object 16451"/>
            <p:cNvSpPr/>
            <p:nvPr/>
          </p:nvSpPr>
          <p:spPr>
            <a:xfrm>
              <a:off x="139129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2" name="object 16452"/>
            <p:cNvSpPr/>
            <p:nvPr/>
          </p:nvSpPr>
          <p:spPr>
            <a:xfrm>
              <a:off x="139109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3" name="object 16453"/>
            <p:cNvSpPr/>
            <p:nvPr/>
          </p:nvSpPr>
          <p:spPr>
            <a:xfrm>
              <a:off x="1391692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4" name="object 16454"/>
            <p:cNvSpPr/>
            <p:nvPr/>
          </p:nvSpPr>
          <p:spPr>
            <a:xfrm>
              <a:off x="139149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5" name="object 16455"/>
            <p:cNvSpPr/>
            <p:nvPr/>
          </p:nvSpPr>
          <p:spPr>
            <a:xfrm>
              <a:off x="139208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6" name="object 16456"/>
            <p:cNvSpPr/>
            <p:nvPr/>
          </p:nvSpPr>
          <p:spPr>
            <a:xfrm>
              <a:off x="1391890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7" name="object 16457"/>
            <p:cNvSpPr/>
            <p:nvPr/>
          </p:nvSpPr>
          <p:spPr>
            <a:xfrm>
              <a:off x="139248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8" name="object 16458"/>
            <p:cNvSpPr/>
            <p:nvPr/>
          </p:nvSpPr>
          <p:spPr>
            <a:xfrm>
              <a:off x="139228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9" name="object 16459"/>
            <p:cNvSpPr/>
            <p:nvPr/>
          </p:nvSpPr>
          <p:spPr>
            <a:xfrm>
              <a:off x="1392880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0" name="object 16460"/>
            <p:cNvSpPr/>
            <p:nvPr/>
          </p:nvSpPr>
          <p:spPr>
            <a:xfrm>
              <a:off x="139268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1" name="object 16461"/>
            <p:cNvSpPr/>
            <p:nvPr/>
          </p:nvSpPr>
          <p:spPr>
            <a:xfrm>
              <a:off x="139327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2" name="object 16462"/>
            <p:cNvSpPr/>
            <p:nvPr/>
          </p:nvSpPr>
          <p:spPr>
            <a:xfrm>
              <a:off x="139307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3" name="object 16463"/>
            <p:cNvSpPr/>
            <p:nvPr/>
          </p:nvSpPr>
          <p:spPr>
            <a:xfrm>
              <a:off x="139367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4" name="object 16464"/>
            <p:cNvSpPr/>
            <p:nvPr/>
          </p:nvSpPr>
          <p:spPr>
            <a:xfrm>
              <a:off x="139347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5" name="object 16465"/>
            <p:cNvSpPr/>
            <p:nvPr/>
          </p:nvSpPr>
          <p:spPr>
            <a:xfrm>
              <a:off x="139406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6" name="object 16466"/>
            <p:cNvSpPr/>
            <p:nvPr/>
          </p:nvSpPr>
          <p:spPr>
            <a:xfrm>
              <a:off x="139387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7" name="object 16467"/>
            <p:cNvSpPr/>
            <p:nvPr/>
          </p:nvSpPr>
          <p:spPr>
            <a:xfrm>
              <a:off x="1394464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8" name="object 16468"/>
            <p:cNvSpPr/>
            <p:nvPr/>
          </p:nvSpPr>
          <p:spPr>
            <a:xfrm>
              <a:off x="139426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9" name="object 16469"/>
            <p:cNvSpPr/>
            <p:nvPr/>
          </p:nvSpPr>
          <p:spPr>
            <a:xfrm>
              <a:off x="13948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0" name="object 16470"/>
            <p:cNvSpPr/>
            <p:nvPr/>
          </p:nvSpPr>
          <p:spPr>
            <a:xfrm>
              <a:off x="139466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1" name="object 16471"/>
            <p:cNvSpPr/>
            <p:nvPr/>
          </p:nvSpPr>
          <p:spPr>
            <a:xfrm>
              <a:off x="139525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2" name="object 16472"/>
            <p:cNvSpPr/>
            <p:nvPr/>
          </p:nvSpPr>
          <p:spPr>
            <a:xfrm>
              <a:off x="139505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3" name="object 16473"/>
            <p:cNvSpPr/>
            <p:nvPr/>
          </p:nvSpPr>
          <p:spPr>
            <a:xfrm>
              <a:off x="139565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4" name="object 16474"/>
            <p:cNvSpPr/>
            <p:nvPr/>
          </p:nvSpPr>
          <p:spPr>
            <a:xfrm>
              <a:off x="139545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5" name="object 16475"/>
            <p:cNvSpPr/>
            <p:nvPr/>
          </p:nvSpPr>
          <p:spPr>
            <a:xfrm>
              <a:off x="139604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6" name="object 16476"/>
            <p:cNvSpPr/>
            <p:nvPr/>
          </p:nvSpPr>
          <p:spPr>
            <a:xfrm>
              <a:off x="139585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7" name="object 16477"/>
            <p:cNvSpPr/>
            <p:nvPr/>
          </p:nvSpPr>
          <p:spPr>
            <a:xfrm>
              <a:off x="139644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8" name="object 16478"/>
            <p:cNvSpPr/>
            <p:nvPr/>
          </p:nvSpPr>
          <p:spPr>
            <a:xfrm>
              <a:off x="1396247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9" name="object 16479"/>
            <p:cNvSpPr/>
            <p:nvPr/>
          </p:nvSpPr>
          <p:spPr>
            <a:xfrm>
              <a:off x="139684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0" name="object 16480"/>
            <p:cNvSpPr/>
            <p:nvPr/>
          </p:nvSpPr>
          <p:spPr>
            <a:xfrm>
              <a:off x="139664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1" name="object 16481"/>
            <p:cNvSpPr/>
            <p:nvPr/>
          </p:nvSpPr>
          <p:spPr>
            <a:xfrm>
              <a:off x="139723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2" name="object 16482"/>
            <p:cNvSpPr/>
            <p:nvPr/>
          </p:nvSpPr>
          <p:spPr>
            <a:xfrm>
              <a:off x="139703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3" name="object 16483"/>
            <p:cNvSpPr/>
            <p:nvPr/>
          </p:nvSpPr>
          <p:spPr>
            <a:xfrm>
              <a:off x="1397633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4" name="object 16484"/>
            <p:cNvSpPr/>
            <p:nvPr/>
          </p:nvSpPr>
          <p:spPr>
            <a:xfrm>
              <a:off x="1397435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5" name="object 16485"/>
            <p:cNvSpPr/>
            <p:nvPr/>
          </p:nvSpPr>
          <p:spPr>
            <a:xfrm>
              <a:off x="139802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6" name="object 16486"/>
            <p:cNvSpPr/>
            <p:nvPr/>
          </p:nvSpPr>
          <p:spPr>
            <a:xfrm>
              <a:off x="139783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7" name="object 16487"/>
            <p:cNvSpPr/>
            <p:nvPr/>
          </p:nvSpPr>
          <p:spPr>
            <a:xfrm>
              <a:off x="139842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8" name="object 16488"/>
            <p:cNvSpPr/>
            <p:nvPr/>
          </p:nvSpPr>
          <p:spPr>
            <a:xfrm>
              <a:off x="1398227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9" name="object 16489"/>
            <p:cNvSpPr/>
            <p:nvPr/>
          </p:nvSpPr>
          <p:spPr>
            <a:xfrm>
              <a:off x="139882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0" name="object 16490"/>
            <p:cNvSpPr/>
            <p:nvPr/>
          </p:nvSpPr>
          <p:spPr>
            <a:xfrm>
              <a:off x="139862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1" name="object 16491"/>
            <p:cNvSpPr/>
            <p:nvPr/>
          </p:nvSpPr>
          <p:spPr>
            <a:xfrm>
              <a:off x="13992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2" name="object 16492"/>
            <p:cNvSpPr/>
            <p:nvPr/>
          </p:nvSpPr>
          <p:spPr>
            <a:xfrm>
              <a:off x="139901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3" name="object 16493"/>
            <p:cNvSpPr/>
            <p:nvPr/>
          </p:nvSpPr>
          <p:spPr>
            <a:xfrm>
              <a:off x="139961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4" name="object 16494"/>
            <p:cNvSpPr/>
            <p:nvPr/>
          </p:nvSpPr>
          <p:spPr>
            <a:xfrm>
              <a:off x="139941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5" name="object 16495"/>
            <p:cNvSpPr/>
            <p:nvPr/>
          </p:nvSpPr>
          <p:spPr>
            <a:xfrm>
              <a:off x="140001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6" name="object 16496"/>
            <p:cNvSpPr/>
            <p:nvPr/>
          </p:nvSpPr>
          <p:spPr>
            <a:xfrm>
              <a:off x="139981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7" name="object 16497"/>
            <p:cNvSpPr/>
            <p:nvPr/>
          </p:nvSpPr>
          <p:spPr>
            <a:xfrm>
              <a:off x="140040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8" name="object 16498"/>
            <p:cNvSpPr/>
            <p:nvPr/>
          </p:nvSpPr>
          <p:spPr>
            <a:xfrm>
              <a:off x="1400207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9" name="object 16499"/>
            <p:cNvSpPr/>
            <p:nvPr/>
          </p:nvSpPr>
          <p:spPr>
            <a:xfrm>
              <a:off x="1400801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0" name="object 16500"/>
            <p:cNvSpPr/>
            <p:nvPr/>
          </p:nvSpPr>
          <p:spPr>
            <a:xfrm>
              <a:off x="140060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1" name="object 16501"/>
            <p:cNvSpPr/>
            <p:nvPr/>
          </p:nvSpPr>
          <p:spPr>
            <a:xfrm>
              <a:off x="140119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2" name="object 16502"/>
            <p:cNvSpPr/>
            <p:nvPr/>
          </p:nvSpPr>
          <p:spPr>
            <a:xfrm>
              <a:off x="140100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3" name="object 16503"/>
            <p:cNvSpPr/>
            <p:nvPr/>
          </p:nvSpPr>
          <p:spPr>
            <a:xfrm>
              <a:off x="140159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4" name="object 16504"/>
            <p:cNvSpPr/>
            <p:nvPr/>
          </p:nvSpPr>
          <p:spPr>
            <a:xfrm>
              <a:off x="140139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5" name="object 16505"/>
            <p:cNvSpPr/>
            <p:nvPr/>
          </p:nvSpPr>
          <p:spPr>
            <a:xfrm>
              <a:off x="140199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6" name="object 16506"/>
            <p:cNvSpPr/>
            <p:nvPr/>
          </p:nvSpPr>
          <p:spPr>
            <a:xfrm>
              <a:off x="1401792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7" name="object 16507"/>
            <p:cNvSpPr/>
            <p:nvPr/>
          </p:nvSpPr>
          <p:spPr>
            <a:xfrm>
              <a:off x="140238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8" name="object 16508"/>
            <p:cNvSpPr/>
            <p:nvPr/>
          </p:nvSpPr>
          <p:spPr>
            <a:xfrm>
              <a:off x="140218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9" name="object 16509"/>
            <p:cNvSpPr/>
            <p:nvPr/>
          </p:nvSpPr>
          <p:spPr>
            <a:xfrm>
              <a:off x="1402782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0" name="object 16510"/>
            <p:cNvSpPr/>
            <p:nvPr/>
          </p:nvSpPr>
          <p:spPr>
            <a:xfrm>
              <a:off x="140258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1" name="object 16511"/>
            <p:cNvSpPr/>
            <p:nvPr/>
          </p:nvSpPr>
          <p:spPr>
            <a:xfrm>
              <a:off x="1403178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2" name="object 16512"/>
            <p:cNvSpPr/>
            <p:nvPr/>
          </p:nvSpPr>
          <p:spPr>
            <a:xfrm>
              <a:off x="1402980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3" name="object 16513"/>
            <p:cNvSpPr/>
            <p:nvPr/>
          </p:nvSpPr>
          <p:spPr>
            <a:xfrm>
              <a:off x="140357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4" name="object 16514"/>
            <p:cNvSpPr/>
            <p:nvPr/>
          </p:nvSpPr>
          <p:spPr>
            <a:xfrm>
              <a:off x="140337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5" name="object 16515"/>
            <p:cNvSpPr/>
            <p:nvPr/>
          </p:nvSpPr>
          <p:spPr>
            <a:xfrm>
              <a:off x="140397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6" name="object 16516"/>
            <p:cNvSpPr/>
            <p:nvPr/>
          </p:nvSpPr>
          <p:spPr>
            <a:xfrm>
              <a:off x="140377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7" name="object 16517"/>
            <p:cNvSpPr/>
            <p:nvPr/>
          </p:nvSpPr>
          <p:spPr>
            <a:xfrm>
              <a:off x="140436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8" name="object 16518"/>
            <p:cNvSpPr/>
            <p:nvPr/>
          </p:nvSpPr>
          <p:spPr>
            <a:xfrm>
              <a:off x="140416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9" name="object 16519"/>
            <p:cNvSpPr/>
            <p:nvPr/>
          </p:nvSpPr>
          <p:spPr>
            <a:xfrm>
              <a:off x="140476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0" name="object 16520"/>
            <p:cNvSpPr/>
            <p:nvPr/>
          </p:nvSpPr>
          <p:spPr>
            <a:xfrm>
              <a:off x="140456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1" name="object 16521"/>
            <p:cNvSpPr/>
            <p:nvPr/>
          </p:nvSpPr>
          <p:spPr>
            <a:xfrm>
              <a:off x="140515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2" name="object 16522"/>
            <p:cNvSpPr/>
            <p:nvPr/>
          </p:nvSpPr>
          <p:spPr>
            <a:xfrm>
              <a:off x="14049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3" name="object 16523"/>
            <p:cNvSpPr/>
            <p:nvPr/>
          </p:nvSpPr>
          <p:spPr>
            <a:xfrm>
              <a:off x="1405555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4" name="object 16524"/>
            <p:cNvSpPr/>
            <p:nvPr/>
          </p:nvSpPr>
          <p:spPr>
            <a:xfrm>
              <a:off x="140535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5" name="object 16525"/>
            <p:cNvSpPr/>
            <p:nvPr/>
          </p:nvSpPr>
          <p:spPr>
            <a:xfrm>
              <a:off x="140595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6" name="object 16526"/>
            <p:cNvSpPr/>
            <p:nvPr/>
          </p:nvSpPr>
          <p:spPr>
            <a:xfrm>
              <a:off x="1405752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7" name="object 16527"/>
            <p:cNvSpPr/>
            <p:nvPr/>
          </p:nvSpPr>
          <p:spPr>
            <a:xfrm>
              <a:off x="140634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8" name="object 16528"/>
            <p:cNvSpPr/>
            <p:nvPr/>
          </p:nvSpPr>
          <p:spPr>
            <a:xfrm>
              <a:off x="140614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9" name="object 16529"/>
            <p:cNvSpPr/>
            <p:nvPr/>
          </p:nvSpPr>
          <p:spPr>
            <a:xfrm>
              <a:off x="140674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0" name="object 16530"/>
            <p:cNvSpPr/>
            <p:nvPr/>
          </p:nvSpPr>
          <p:spPr>
            <a:xfrm>
              <a:off x="140654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1" name="object 16531"/>
            <p:cNvSpPr/>
            <p:nvPr/>
          </p:nvSpPr>
          <p:spPr>
            <a:xfrm>
              <a:off x="140713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2" name="object 16532"/>
            <p:cNvSpPr/>
            <p:nvPr/>
          </p:nvSpPr>
          <p:spPr>
            <a:xfrm>
              <a:off x="140694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3" name="object 16533"/>
            <p:cNvSpPr/>
            <p:nvPr/>
          </p:nvSpPr>
          <p:spPr>
            <a:xfrm>
              <a:off x="140753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4" name="object 16534"/>
            <p:cNvSpPr/>
            <p:nvPr/>
          </p:nvSpPr>
          <p:spPr>
            <a:xfrm>
              <a:off x="140733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5" name="object 16535"/>
            <p:cNvSpPr/>
            <p:nvPr/>
          </p:nvSpPr>
          <p:spPr>
            <a:xfrm>
              <a:off x="140793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6" name="object 16536"/>
            <p:cNvSpPr/>
            <p:nvPr/>
          </p:nvSpPr>
          <p:spPr>
            <a:xfrm>
              <a:off x="140773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7" name="object 16537"/>
            <p:cNvSpPr/>
            <p:nvPr/>
          </p:nvSpPr>
          <p:spPr>
            <a:xfrm>
              <a:off x="140832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8" name="object 16538"/>
            <p:cNvSpPr/>
            <p:nvPr/>
          </p:nvSpPr>
          <p:spPr>
            <a:xfrm>
              <a:off x="140812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9" name="object 16539"/>
            <p:cNvSpPr/>
            <p:nvPr/>
          </p:nvSpPr>
          <p:spPr>
            <a:xfrm>
              <a:off x="140872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0" name="object 16540"/>
            <p:cNvSpPr/>
            <p:nvPr/>
          </p:nvSpPr>
          <p:spPr>
            <a:xfrm>
              <a:off x="140852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1" name="object 16541"/>
            <p:cNvSpPr/>
            <p:nvPr/>
          </p:nvSpPr>
          <p:spPr>
            <a:xfrm>
              <a:off x="140911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2" name="object 16542"/>
            <p:cNvSpPr/>
            <p:nvPr/>
          </p:nvSpPr>
          <p:spPr>
            <a:xfrm>
              <a:off x="140892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3" name="object 16543"/>
            <p:cNvSpPr/>
            <p:nvPr/>
          </p:nvSpPr>
          <p:spPr>
            <a:xfrm>
              <a:off x="140951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4" name="object 16544"/>
            <p:cNvSpPr/>
            <p:nvPr/>
          </p:nvSpPr>
          <p:spPr>
            <a:xfrm>
              <a:off x="14093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5" name="object 16545"/>
            <p:cNvSpPr/>
            <p:nvPr/>
          </p:nvSpPr>
          <p:spPr>
            <a:xfrm>
              <a:off x="140991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6" name="object 16546"/>
            <p:cNvSpPr/>
            <p:nvPr/>
          </p:nvSpPr>
          <p:spPr>
            <a:xfrm>
              <a:off x="1409713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7" name="object 16547"/>
            <p:cNvSpPr/>
            <p:nvPr/>
          </p:nvSpPr>
          <p:spPr>
            <a:xfrm>
              <a:off x="141030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8" name="object 16548"/>
            <p:cNvSpPr/>
            <p:nvPr/>
          </p:nvSpPr>
          <p:spPr>
            <a:xfrm>
              <a:off x="141010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9" name="object 16549"/>
            <p:cNvSpPr/>
            <p:nvPr/>
          </p:nvSpPr>
          <p:spPr>
            <a:xfrm>
              <a:off x="144531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0" name="object 16550"/>
            <p:cNvSpPr/>
            <p:nvPr/>
          </p:nvSpPr>
          <p:spPr>
            <a:xfrm>
              <a:off x="144550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1" name="object 16551"/>
            <p:cNvSpPr/>
            <p:nvPr/>
          </p:nvSpPr>
          <p:spPr>
            <a:xfrm>
              <a:off x="144491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2" name="object 16552"/>
            <p:cNvSpPr/>
            <p:nvPr/>
          </p:nvSpPr>
          <p:spPr>
            <a:xfrm>
              <a:off x="144511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3" name="object 16553"/>
            <p:cNvSpPr/>
            <p:nvPr/>
          </p:nvSpPr>
          <p:spPr>
            <a:xfrm>
              <a:off x="14445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4" name="object 16554"/>
            <p:cNvSpPr/>
            <p:nvPr/>
          </p:nvSpPr>
          <p:spPr>
            <a:xfrm>
              <a:off x="144471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5" name="object 16555"/>
            <p:cNvSpPr/>
            <p:nvPr/>
          </p:nvSpPr>
          <p:spPr>
            <a:xfrm>
              <a:off x="144412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6" name="object 16556"/>
            <p:cNvSpPr/>
            <p:nvPr/>
          </p:nvSpPr>
          <p:spPr>
            <a:xfrm>
              <a:off x="144432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7" name="object 16557"/>
            <p:cNvSpPr/>
            <p:nvPr/>
          </p:nvSpPr>
          <p:spPr>
            <a:xfrm>
              <a:off x="144372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8" name="object 16558"/>
            <p:cNvSpPr/>
            <p:nvPr/>
          </p:nvSpPr>
          <p:spPr>
            <a:xfrm>
              <a:off x="144392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9" name="object 16559"/>
            <p:cNvSpPr/>
            <p:nvPr/>
          </p:nvSpPr>
          <p:spPr>
            <a:xfrm>
              <a:off x="1443329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0" name="object 16560"/>
            <p:cNvSpPr/>
            <p:nvPr/>
          </p:nvSpPr>
          <p:spPr>
            <a:xfrm>
              <a:off x="144352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1" name="object 16561"/>
            <p:cNvSpPr/>
            <p:nvPr/>
          </p:nvSpPr>
          <p:spPr>
            <a:xfrm>
              <a:off x="144293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2" name="object 16562"/>
            <p:cNvSpPr/>
            <p:nvPr/>
          </p:nvSpPr>
          <p:spPr>
            <a:xfrm>
              <a:off x="144313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3" name="object 16563"/>
            <p:cNvSpPr/>
            <p:nvPr/>
          </p:nvSpPr>
          <p:spPr>
            <a:xfrm>
              <a:off x="144253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4" name="object 16564"/>
            <p:cNvSpPr/>
            <p:nvPr/>
          </p:nvSpPr>
          <p:spPr>
            <a:xfrm>
              <a:off x="144273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5" name="object 16565"/>
            <p:cNvSpPr/>
            <p:nvPr/>
          </p:nvSpPr>
          <p:spPr>
            <a:xfrm>
              <a:off x="144214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6" name="object 16566"/>
            <p:cNvSpPr/>
            <p:nvPr/>
          </p:nvSpPr>
          <p:spPr>
            <a:xfrm>
              <a:off x="144233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7" name="object 16567"/>
            <p:cNvSpPr/>
            <p:nvPr/>
          </p:nvSpPr>
          <p:spPr>
            <a:xfrm>
              <a:off x="144174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8" name="object 16568"/>
            <p:cNvSpPr/>
            <p:nvPr/>
          </p:nvSpPr>
          <p:spPr>
            <a:xfrm>
              <a:off x="144194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9" name="object 16569"/>
            <p:cNvSpPr/>
            <p:nvPr/>
          </p:nvSpPr>
          <p:spPr>
            <a:xfrm>
              <a:off x="144134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0" name="object 16570"/>
            <p:cNvSpPr/>
            <p:nvPr/>
          </p:nvSpPr>
          <p:spPr>
            <a:xfrm>
              <a:off x="144154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1" name="object 16571"/>
            <p:cNvSpPr/>
            <p:nvPr/>
          </p:nvSpPr>
          <p:spPr>
            <a:xfrm>
              <a:off x="144095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2" name="object 16572"/>
            <p:cNvSpPr/>
            <p:nvPr/>
          </p:nvSpPr>
          <p:spPr>
            <a:xfrm>
              <a:off x="144115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3" name="object 16573"/>
            <p:cNvSpPr/>
            <p:nvPr/>
          </p:nvSpPr>
          <p:spPr>
            <a:xfrm>
              <a:off x="144055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4" name="object 16574"/>
            <p:cNvSpPr/>
            <p:nvPr/>
          </p:nvSpPr>
          <p:spPr>
            <a:xfrm>
              <a:off x="144075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5" name="object 16575"/>
            <p:cNvSpPr/>
            <p:nvPr/>
          </p:nvSpPr>
          <p:spPr>
            <a:xfrm>
              <a:off x="144016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6" name="object 16576"/>
            <p:cNvSpPr/>
            <p:nvPr/>
          </p:nvSpPr>
          <p:spPr>
            <a:xfrm>
              <a:off x="1440359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7" name="object 16577"/>
            <p:cNvSpPr/>
            <p:nvPr/>
          </p:nvSpPr>
          <p:spPr>
            <a:xfrm>
              <a:off x="143976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8" name="object 16578"/>
            <p:cNvSpPr/>
            <p:nvPr/>
          </p:nvSpPr>
          <p:spPr>
            <a:xfrm>
              <a:off x="143996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9" name="object 16579"/>
            <p:cNvSpPr/>
            <p:nvPr/>
          </p:nvSpPr>
          <p:spPr>
            <a:xfrm>
              <a:off x="143936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0" name="object 16580"/>
            <p:cNvSpPr/>
            <p:nvPr/>
          </p:nvSpPr>
          <p:spPr>
            <a:xfrm>
              <a:off x="1439567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1" name="object 16581"/>
            <p:cNvSpPr/>
            <p:nvPr/>
          </p:nvSpPr>
          <p:spPr>
            <a:xfrm>
              <a:off x="143897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2" name="object 16582"/>
            <p:cNvSpPr/>
            <p:nvPr/>
          </p:nvSpPr>
          <p:spPr>
            <a:xfrm>
              <a:off x="143917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3" name="object 16583"/>
            <p:cNvSpPr/>
            <p:nvPr/>
          </p:nvSpPr>
          <p:spPr>
            <a:xfrm>
              <a:off x="143857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4" name="object 16584"/>
            <p:cNvSpPr/>
            <p:nvPr/>
          </p:nvSpPr>
          <p:spPr>
            <a:xfrm>
              <a:off x="1438775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5" name="object 16585"/>
            <p:cNvSpPr/>
            <p:nvPr/>
          </p:nvSpPr>
          <p:spPr>
            <a:xfrm>
              <a:off x="143818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6" name="object 16586"/>
            <p:cNvSpPr/>
            <p:nvPr/>
          </p:nvSpPr>
          <p:spPr>
            <a:xfrm>
              <a:off x="143837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7" name="object 16587"/>
            <p:cNvSpPr/>
            <p:nvPr/>
          </p:nvSpPr>
          <p:spPr>
            <a:xfrm>
              <a:off x="1437784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8" name="object 16588"/>
            <p:cNvSpPr/>
            <p:nvPr/>
          </p:nvSpPr>
          <p:spPr>
            <a:xfrm>
              <a:off x="143798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9" name="object 16589"/>
            <p:cNvSpPr/>
            <p:nvPr/>
          </p:nvSpPr>
          <p:spPr>
            <a:xfrm>
              <a:off x="143738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0" name="object 16590"/>
            <p:cNvSpPr/>
            <p:nvPr/>
          </p:nvSpPr>
          <p:spPr>
            <a:xfrm>
              <a:off x="143758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1" name="object 16591"/>
            <p:cNvSpPr/>
            <p:nvPr/>
          </p:nvSpPr>
          <p:spPr>
            <a:xfrm>
              <a:off x="143699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2" name="object 16592"/>
            <p:cNvSpPr/>
            <p:nvPr/>
          </p:nvSpPr>
          <p:spPr>
            <a:xfrm>
              <a:off x="143719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3" name="object 16593"/>
            <p:cNvSpPr/>
            <p:nvPr/>
          </p:nvSpPr>
          <p:spPr>
            <a:xfrm>
              <a:off x="1436596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4" name="object 16594"/>
            <p:cNvSpPr/>
            <p:nvPr/>
          </p:nvSpPr>
          <p:spPr>
            <a:xfrm>
              <a:off x="1436794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5" name="object 16595"/>
            <p:cNvSpPr/>
            <p:nvPr/>
          </p:nvSpPr>
          <p:spPr>
            <a:xfrm>
              <a:off x="143620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6" name="object 16596"/>
            <p:cNvSpPr/>
            <p:nvPr/>
          </p:nvSpPr>
          <p:spPr>
            <a:xfrm>
              <a:off x="14363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7" name="object 16597"/>
            <p:cNvSpPr/>
            <p:nvPr/>
          </p:nvSpPr>
          <p:spPr>
            <a:xfrm>
              <a:off x="1435804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8" name="object 16598"/>
            <p:cNvSpPr/>
            <p:nvPr/>
          </p:nvSpPr>
          <p:spPr>
            <a:xfrm>
              <a:off x="1436003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9" name="object 16599"/>
            <p:cNvSpPr/>
            <p:nvPr/>
          </p:nvSpPr>
          <p:spPr>
            <a:xfrm>
              <a:off x="143540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0" name="object 16600"/>
            <p:cNvSpPr/>
            <p:nvPr/>
          </p:nvSpPr>
          <p:spPr>
            <a:xfrm>
              <a:off x="143560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1" name="object 16601"/>
            <p:cNvSpPr/>
            <p:nvPr/>
          </p:nvSpPr>
          <p:spPr>
            <a:xfrm>
              <a:off x="1435012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2" name="object 16602"/>
            <p:cNvSpPr/>
            <p:nvPr/>
          </p:nvSpPr>
          <p:spPr>
            <a:xfrm>
              <a:off x="143521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3" name="object 16603"/>
            <p:cNvSpPr/>
            <p:nvPr/>
          </p:nvSpPr>
          <p:spPr>
            <a:xfrm>
              <a:off x="143461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4" name="object 16604"/>
            <p:cNvSpPr/>
            <p:nvPr/>
          </p:nvSpPr>
          <p:spPr>
            <a:xfrm>
              <a:off x="1434814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5" name="object 16605"/>
            <p:cNvSpPr/>
            <p:nvPr/>
          </p:nvSpPr>
          <p:spPr>
            <a:xfrm>
              <a:off x="143422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6" name="object 16606"/>
            <p:cNvSpPr/>
            <p:nvPr/>
          </p:nvSpPr>
          <p:spPr>
            <a:xfrm>
              <a:off x="14344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7" name="object 16607"/>
            <p:cNvSpPr/>
            <p:nvPr/>
          </p:nvSpPr>
          <p:spPr>
            <a:xfrm>
              <a:off x="143382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8" name="object 16608"/>
            <p:cNvSpPr/>
            <p:nvPr/>
          </p:nvSpPr>
          <p:spPr>
            <a:xfrm>
              <a:off x="143402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9" name="object 16609"/>
            <p:cNvSpPr/>
            <p:nvPr/>
          </p:nvSpPr>
          <p:spPr>
            <a:xfrm>
              <a:off x="143342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0" name="object 16610"/>
            <p:cNvSpPr/>
            <p:nvPr/>
          </p:nvSpPr>
          <p:spPr>
            <a:xfrm>
              <a:off x="143362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1" name="object 16611"/>
            <p:cNvSpPr/>
            <p:nvPr/>
          </p:nvSpPr>
          <p:spPr>
            <a:xfrm>
              <a:off x="1433031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2" name="object 16612"/>
            <p:cNvSpPr/>
            <p:nvPr/>
          </p:nvSpPr>
          <p:spPr>
            <a:xfrm>
              <a:off x="143323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3" name="object 16613"/>
            <p:cNvSpPr/>
            <p:nvPr/>
          </p:nvSpPr>
          <p:spPr>
            <a:xfrm>
              <a:off x="143263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4" name="object 16614"/>
            <p:cNvSpPr/>
            <p:nvPr/>
          </p:nvSpPr>
          <p:spPr>
            <a:xfrm>
              <a:off x="143283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5" name="object 16615"/>
            <p:cNvSpPr/>
            <p:nvPr/>
          </p:nvSpPr>
          <p:spPr>
            <a:xfrm>
              <a:off x="1432239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6" name="object 16616"/>
            <p:cNvSpPr/>
            <p:nvPr/>
          </p:nvSpPr>
          <p:spPr>
            <a:xfrm>
              <a:off x="143243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7" name="object 16617"/>
            <p:cNvSpPr/>
            <p:nvPr/>
          </p:nvSpPr>
          <p:spPr>
            <a:xfrm>
              <a:off x="143184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8" name="object 16618"/>
            <p:cNvSpPr/>
            <p:nvPr/>
          </p:nvSpPr>
          <p:spPr>
            <a:xfrm>
              <a:off x="143204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9" name="object 16619"/>
            <p:cNvSpPr/>
            <p:nvPr/>
          </p:nvSpPr>
          <p:spPr>
            <a:xfrm>
              <a:off x="143144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0" name="object 16620"/>
            <p:cNvSpPr/>
            <p:nvPr/>
          </p:nvSpPr>
          <p:spPr>
            <a:xfrm>
              <a:off x="143164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1" name="object 16621"/>
            <p:cNvSpPr/>
            <p:nvPr/>
          </p:nvSpPr>
          <p:spPr>
            <a:xfrm>
              <a:off x="1431051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2" name="object 16622"/>
            <p:cNvSpPr/>
            <p:nvPr/>
          </p:nvSpPr>
          <p:spPr>
            <a:xfrm>
              <a:off x="143124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3" name="object 16623"/>
            <p:cNvSpPr/>
            <p:nvPr/>
          </p:nvSpPr>
          <p:spPr>
            <a:xfrm>
              <a:off x="143065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4" name="object 16624"/>
            <p:cNvSpPr/>
            <p:nvPr/>
          </p:nvSpPr>
          <p:spPr>
            <a:xfrm>
              <a:off x="143085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5" name="object 16625"/>
            <p:cNvSpPr/>
            <p:nvPr/>
          </p:nvSpPr>
          <p:spPr>
            <a:xfrm>
              <a:off x="1430259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6" name="object 16626"/>
            <p:cNvSpPr/>
            <p:nvPr/>
          </p:nvSpPr>
          <p:spPr>
            <a:xfrm>
              <a:off x="1430457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7" name="object 16627"/>
            <p:cNvSpPr/>
            <p:nvPr/>
          </p:nvSpPr>
          <p:spPr>
            <a:xfrm>
              <a:off x="142986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8" name="object 16628"/>
            <p:cNvSpPr/>
            <p:nvPr/>
          </p:nvSpPr>
          <p:spPr>
            <a:xfrm>
              <a:off x="1430061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9" name="object 16629"/>
            <p:cNvSpPr/>
            <p:nvPr/>
          </p:nvSpPr>
          <p:spPr>
            <a:xfrm>
              <a:off x="1429467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0" name="object 16630"/>
            <p:cNvSpPr/>
            <p:nvPr/>
          </p:nvSpPr>
          <p:spPr>
            <a:xfrm>
              <a:off x="142966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1" name="object 16631"/>
            <p:cNvSpPr/>
            <p:nvPr/>
          </p:nvSpPr>
          <p:spPr>
            <a:xfrm>
              <a:off x="142907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2" name="object 16632"/>
            <p:cNvSpPr/>
            <p:nvPr/>
          </p:nvSpPr>
          <p:spPr>
            <a:xfrm>
              <a:off x="1429269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3" name="object 16633"/>
            <p:cNvSpPr/>
            <p:nvPr/>
          </p:nvSpPr>
          <p:spPr>
            <a:xfrm>
              <a:off x="142867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4" name="object 16634"/>
            <p:cNvSpPr/>
            <p:nvPr/>
          </p:nvSpPr>
          <p:spPr>
            <a:xfrm>
              <a:off x="1428873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5" name="object 16635"/>
            <p:cNvSpPr/>
            <p:nvPr/>
          </p:nvSpPr>
          <p:spPr>
            <a:xfrm>
              <a:off x="142827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6" name="object 16636"/>
            <p:cNvSpPr/>
            <p:nvPr/>
          </p:nvSpPr>
          <p:spPr>
            <a:xfrm>
              <a:off x="1428477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7" name="object 16637"/>
            <p:cNvSpPr/>
            <p:nvPr/>
          </p:nvSpPr>
          <p:spPr>
            <a:xfrm>
              <a:off x="142788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8" name="object 16638"/>
            <p:cNvSpPr/>
            <p:nvPr/>
          </p:nvSpPr>
          <p:spPr>
            <a:xfrm>
              <a:off x="142808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9" name="object 16639"/>
            <p:cNvSpPr/>
            <p:nvPr/>
          </p:nvSpPr>
          <p:spPr>
            <a:xfrm>
              <a:off x="142748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0" name="object 16640"/>
            <p:cNvSpPr/>
            <p:nvPr/>
          </p:nvSpPr>
          <p:spPr>
            <a:xfrm>
              <a:off x="142768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1" name="object 16641"/>
            <p:cNvSpPr/>
            <p:nvPr/>
          </p:nvSpPr>
          <p:spPr>
            <a:xfrm>
              <a:off x="142709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2" name="object 16642"/>
            <p:cNvSpPr/>
            <p:nvPr/>
          </p:nvSpPr>
          <p:spPr>
            <a:xfrm>
              <a:off x="142728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3" name="object 16643"/>
            <p:cNvSpPr/>
            <p:nvPr/>
          </p:nvSpPr>
          <p:spPr>
            <a:xfrm>
              <a:off x="1426694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4" name="object 16644"/>
            <p:cNvSpPr/>
            <p:nvPr/>
          </p:nvSpPr>
          <p:spPr>
            <a:xfrm>
              <a:off x="142689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5" name="object 16645"/>
            <p:cNvSpPr/>
            <p:nvPr/>
          </p:nvSpPr>
          <p:spPr>
            <a:xfrm>
              <a:off x="14262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6" name="object 16646"/>
            <p:cNvSpPr/>
            <p:nvPr/>
          </p:nvSpPr>
          <p:spPr>
            <a:xfrm>
              <a:off x="1426496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7" name="object 16647"/>
            <p:cNvSpPr/>
            <p:nvPr/>
          </p:nvSpPr>
          <p:spPr>
            <a:xfrm>
              <a:off x="142590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8" name="object 16648"/>
            <p:cNvSpPr/>
            <p:nvPr/>
          </p:nvSpPr>
          <p:spPr>
            <a:xfrm>
              <a:off x="142610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9" name="object 16649"/>
            <p:cNvSpPr/>
            <p:nvPr/>
          </p:nvSpPr>
          <p:spPr>
            <a:xfrm>
              <a:off x="1425506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0" name="object 16650"/>
            <p:cNvSpPr/>
            <p:nvPr/>
          </p:nvSpPr>
          <p:spPr>
            <a:xfrm>
              <a:off x="1425704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1" name="object 16651"/>
            <p:cNvSpPr/>
            <p:nvPr/>
          </p:nvSpPr>
          <p:spPr>
            <a:xfrm>
              <a:off x="142511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2" name="object 16652"/>
            <p:cNvSpPr/>
            <p:nvPr/>
          </p:nvSpPr>
          <p:spPr>
            <a:xfrm>
              <a:off x="142530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3" name="object 16653"/>
            <p:cNvSpPr/>
            <p:nvPr/>
          </p:nvSpPr>
          <p:spPr>
            <a:xfrm>
              <a:off x="1424714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4" name="object 16654"/>
            <p:cNvSpPr/>
            <p:nvPr/>
          </p:nvSpPr>
          <p:spPr>
            <a:xfrm>
              <a:off x="1424912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5" name="object 16655"/>
            <p:cNvSpPr/>
            <p:nvPr/>
          </p:nvSpPr>
          <p:spPr>
            <a:xfrm>
              <a:off x="14243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6" name="object 16656"/>
            <p:cNvSpPr/>
            <p:nvPr/>
          </p:nvSpPr>
          <p:spPr>
            <a:xfrm>
              <a:off x="142451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7" name="object 16657"/>
            <p:cNvSpPr/>
            <p:nvPr/>
          </p:nvSpPr>
          <p:spPr>
            <a:xfrm>
              <a:off x="142392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8" name="object 16658"/>
            <p:cNvSpPr/>
            <p:nvPr/>
          </p:nvSpPr>
          <p:spPr>
            <a:xfrm>
              <a:off x="142412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9" name="object 16659"/>
            <p:cNvSpPr/>
            <p:nvPr/>
          </p:nvSpPr>
          <p:spPr>
            <a:xfrm>
              <a:off x="142352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0" name="object 16660"/>
            <p:cNvSpPr/>
            <p:nvPr/>
          </p:nvSpPr>
          <p:spPr>
            <a:xfrm>
              <a:off x="142372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1" name="object 16661"/>
            <p:cNvSpPr/>
            <p:nvPr/>
          </p:nvSpPr>
          <p:spPr>
            <a:xfrm>
              <a:off x="142313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2" name="object 16662"/>
            <p:cNvSpPr/>
            <p:nvPr/>
          </p:nvSpPr>
          <p:spPr>
            <a:xfrm>
              <a:off x="142332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3" name="object 16663"/>
            <p:cNvSpPr/>
            <p:nvPr/>
          </p:nvSpPr>
          <p:spPr>
            <a:xfrm>
              <a:off x="142273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4" name="object 16664"/>
            <p:cNvSpPr/>
            <p:nvPr/>
          </p:nvSpPr>
          <p:spPr>
            <a:xfrm>
              <a:off x="142293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5" name="object 16665"/>
            <p:cNvSpPr/>
            <p:nvPr/>
          </p:nvSpPr>
          <p:spPr>
            <a:xfrm>
              <a:off x="142233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6" name="object 16666"/>
            <p:cNvSpPr/>
            <p:nvPr/>
          </p:nvSpPr>
          <p:spPr>
            <a:xfrm>
              <a:off x="142253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7" name="object 16667"/>
            <p:cNvSpPr/>
            <p:nvPr/>
          </p:nvSpPr>
          <p:spPr>
            <a:xfrm>
              <a:off x="142194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8" name="object 16668"/>
            <p:cNvSpPr/>
            <p:nvPr/>
          </p:nvSpPr>
          <p:spPr>
            <a:xfrm>
              <a:off x="142214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9" name="object 16669"/>
            <p:cNvSpPr/>
            <p:nvPr/>
          </p:nvSpPr>
          <p:spPr>
            <a:xfrm>
              <a:off x="142154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0" name="object 16670"/>
            <p:cNvSpPr/>
            <p:nvPr/>
          </p:nvSpPr>
          <p:spPr>
            <a:xfrm>
              <a:off x="142174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1" name="object 16671"/>
            <p:cNvSpPr/>
            <p:nvPr/>
          </p:nvSpPr>
          <p:spPr>
            <a:xfrm>
              <a:off x="1421149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2" name="object 16672"/>
            <p:cNvSpPr/>
            <p:nvPr/>
          </p:nvSpPr>
          <p:spPr>
            <a:xfrm>
              <a:off x="142134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3" name="object 16673"/>
            <p:cNvSpPr/>
            <p:nvPr/>
          </p:nvSpPr>
          <p:spPr>
            <a:xfrm>
              <a:off x="142075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4" name="object 16674"/>
            <p:cNvSpPr/>
            <p:nvPr/>
          </p:nvSpPr>
          <p:spPr>
            <a:xfrm>
              <a:off x="142095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5" name="object 16675"/>
            <p:cNvSpPr/>
            <p:nvPr/>
          </p:nvSpPr>
          <p:spPr>
            <a:xfrm>
              <a:off x="142035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6" name="object 16676"/>
            <p:cNvSpPr/>
            <p:nvPr/>
          </p:nvSpPr>
          <p:spPr>
            <a:xfrm>
              <a:off x="142055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7" name="object 16677"/>
            <p:cNvSpPr/>
            <p:nvPr/>
          </p:nvSpPr>
          <p:spPr>
            <a:xfrm>
              <a:off x="141996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8" name="object 16678"/>
            <p:cNvSpPr/>
            <p:nvPr/>
          </p:nvSpPr>
          <p:spPr>
            <a:xfrm>
              <a:off x="1420159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9" name="object 16679"/>
            <p:cNvSpPr/>
            <p:nvPr/>
          </p:nvSpPr>
          <p:spPr>
            <a:xfrm>
              <a:off x="141956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0" name="object 16680"/>
            <p:cNvSpPr/>
            <p:nvPr/>
          </p:nvSpPr>
          <p:spPr>
            <a:xfrm>
              <a:off x="141976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1" name="object 16681"/>
            <p:cNvSpPr/>
            <p:nvPr/>
          </p:nvSpPr>
          <p:spPr>
            <a:xfrm>
              <a:off x="1419169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2" name="object 16682"/>
            <p:cNvSpPr/>
            <p:nvPr/>
          </p:nvSpPr>
          <p:spPr>
            <a:xfrm>
              <a:off x="141936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3" name="object 16683"/>
            <p:cNvSpPr/>
            <p:nvPr/>
          </p:nvSpPr>
          <p:spPr>
            <a:xfrm>
              <a:off x="141877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4" name="object 16684"/>
            <p:cNvSpPr/>
            <p:nvPr/>
          </p:nvSpPr>
          <p:spPr>
            <a:xfrm>
              <a:off x="141897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5" name="object 16685"/>
            <p:cNvSpPr/>
            <p:nvPr/>
          </p:nvSpPr>
          <p:spPr>
            <a:xfrm>
              <a:off x="141837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6" name="object 16686"/>
            <p:cNvSpPr/>
            <p:nvPr/>
          </p:nvSpPr>
          <p:spPr>
            <a:xfrm>
              <a:off x="141857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7" name="object 16687"/>
            <p:cNvSpPr/>
            <p:nvPr/>
          </p:nvSpPr>
          <p:spPr>
            <a:xfrm>
              <a:off x="1417981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8" name="object 16688"/>
            <p:cNvSpPr/>
            <p:nvPr/>
          </p:nvSpPr>
          <p:spPr>
            <a:xfrm>
              <a:off x="1418179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9" name="object 16689"/>
            <p:cNvSpPr/>
            <p:nvPr/>
          </p:nvSpPr>
          <p:spPr>
            <a:xfrm>
              <a:off x="141758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0" name="object 16690"/>
            <p:cNvSpPr/>
            <p:nvPr/>
          </p:nvSpPr>
          <p:spPr>
            <a:xfrm>
              <a:off x="141778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1" name="object 16691"/>
            <p:cNvSpPr/>
            <p:nvPr/>
          </p:nvSpPr>
          <p:spPr>
            <a:xfrm>
              <a:off x="141718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2" name="object 16692"/>
            <p:cNvSpPr/>
            <p:nvPr/>
          </p:nvSpPr>
          <p:spPr>
            <a:xfrm>
              <a:off x="1417387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3" name="object 16693"/>
            <p:cNvSpPr/>
            <p:nvPr/>
          </p:nvSpPr>
          <p:spPr>
            <a:xfrm>
              <a:off x="141679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4" name="object 16694"/>
            <p:cNvSpPr/>
            <p:nvPr/>
          </p:nvSpPr>
          <p:spPr>
            <a:xfrm>
              <a:off x="141699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5" name="object 16695"/>
            <p:cNvSpPr/>
            <p:nvPr/>
          </p:nvSpPr>
          <p:spPr>
            <a:xfrm>
              <a:off x="141639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6" name="object 16696"/>
            <p:cNvSpPr/>
            <p:nvPr/>
          </p:nvSpPr>
          <p:spPr>
            <a:xfrm>
              <a:off x="141659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7" name="object 16697"/>
            <p:cNvSpPr/>
            <p:nvPr/>
          </p:nvSpPr>
          <p:spPr>
            <a:xfrm>
              <a:off x="141600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8" name="object 16698"/>
            <p:cNvSpPr/>
            <p:nvPr/>
          </p:nvSpPr>
          <p:spPr>
            <a:xfrm>
              <a:off x="14161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w="0"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9" name="object 16699"/>
            <p:cNvSpPr/>
            <p:nvPr/>
          </p:nvSpPr>
          <p:spPr>
            <a:xfrm>
              <a:off x="16716909" y="2531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0" name="object 16700"/>
            <p:cNvSpPr/>
            <p:nvPr/>
          </p:nvSpPr>
          <p:spPr>
            <a:xfrm>
              <a:off x="16716909" y="25337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1" name="object 16701"/>
            <p:cNvSpPr/>
            <p:nvPr/>
          </p:nvSpPr>
          <p:spPr>
            <a:xfrm>
              <a:off x="16716909" y="25277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2" name="object 16702"/>
            <p:cNvSpPr/>
            <p:nvPr/>
          </p:nvSpPr>
          <p:spPr>
            <a:xfrm>
              <a:off x="16716909" y="25297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3" name="object 16703"/>
            <p:cNvSpPr/>
            <p:nvPr/>
          </p:nvSpPr>
          <p:spPr>
            <a:xfrm>
              <a:off x="16716909" y="25238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4" name="object 16704"/>
            <p:cNvSpPr/>
            <p:nvPr/>
          </p:nvSpPr>
          <p:spPr>
            <a:xfrm>
              <a:off x="16716909" y="25257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5" name="object 16705"/>
            <p:cNvSpPr/>
            <p:nvPr/>
          </p:nvSpPr>
          <p:spPr>
            <a:xfrm>
              <a:off x="16716909" y="25198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6" name="object 16706"/>
            <p:cNvSpPr/>
            <p:nvPr/>
          </p:nvSpPr>
          <p:spPr>
            <a:xfrm>
              <a:off x="16716909" y="2521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7" name="object 16707"/>
            <p:cNvSpPr/>
            <p:nvPr/>
          </p:nvSpPr>
          <p:spPr>
            <a:xfrm>
              <a:off x="16716909" y="25158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8" name="object 16708"/>
            <p:cNvSpPr/>
            <p:nvPr/>
          </p:nvSpPr>
          <p:spPr>
            <a:xfrm>
              <a:off x="16716909" y="2517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9" name="object 16709"/>
            <p:cNvSpPr/>
            <p:nvPr/>
          </p:nvSpPr>
          <p:spPr>
            <a:xfrm>
              <a:off x="16716909" y="25119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0" name="object 16710"/>
            <p:cNvSpPr/>
            <p:nvPr/>
          </p:nvSpPr>
          <p:spPr>
            <a:xfrm>
              <a:off x="16716909" y="25139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1" name="object 16711"/>
            <p:cNvSpPr/>
            <p:nvPr/>
          </p:nvSpPr>
          <p:spPr>
            <a:xfrm>
              <a:off x="16716909" y="2507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2" name="object 16712"/>
            <p:cNvSpPr/>
            <p:nvPr/>
          </p:nvSpPr>
          <p:spPr>
            <a:xfrm>
              <a:off x="16716909" y="25099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3" name="object 16713"/>
            <p:cNvSpPr/>
            <p:nvPr/>
          </p:nvSpPr>
          <p:spPr>
            <a:xfrm>
              <a:off x="16716909" y="25040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4" name="object 16714"/>
            <p:cNvSpPr/>
            <p:nvPr/>
          </p:nvSpPr>
          <p:spPr>
            <a:xfrm>
              <a:off x="16716909" y="2505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5" name="object 16715"/>
            <p:cNvSpPr/>
            <p:nvPr/>
          </p:nvSpPr>
          <p:spPr>
            <a:xfrm>
              <a:off x="16716909" y="25000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6" name="object 16716"/>
            <p:cNvSpPr/>
            <p:nvPr/>
          </p:nvSpPr>
          <p:spPr>
            <a:xfrm>
              <a:off x="16716909" y="25020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7" name="object 16717"/>
            <p:cNvSpPr/>
            <p:nvPr/>
          </p:nvSpPr>
          <p:spPr>
            <a:xfrm>
              <a:off x="16716909" y="249607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8" name="object 16718"/>
            <p:cNvSpPr/>
            <p:nvPr/>
          </p:nvSpPr>
          <p:spPr>
            <a:xfrm>
              <a:off x="16716909" y="24980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9" name="object 16719"/>
            <p:cNvSpPr/>
            <p:nvPr/>
          </p:nvSpPr>
          <p:spPr>
            <a:xfrm>
              <a:off x="16716909" y="24921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0" name="object 16720"/>
            <p:cNvSpPr/>
            <p:nvPr/>
          </p:nvSpPr>
          <p:spPr>
            <a:xfrm>
              <a:off x="16716909" y="24941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1" name="object 16721"/>
            <p:cNvSpPr/>
            <p:nvPr/>
          </p:nvSpPr>
          <p:spPr>
            <a:xfrm>
              <a:off x="16716909" y="24881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2" name="object 16722"/>
            <p:cNvSpPr/>
            <p:nvPr/>
          </p:nvSpPr>
          <p:spPr>
            <a:xfrm>
              <a:off x="16716909" y="24901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3" name="object 16723"/>
            <p:cNvSpPr/>
            <p:nvPr/>
          </p:nvSpPr>
          <p:spPr>
            <a:xfrm>
              <a:off x="16716909" y="24841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4" name="object 16724"/>
            <p:cNvSpPr/>
            <p:nvPr/>
          </p:nvSpPr>
          <p:spPr>
            <a:xfrm>
              <a:off x="16716909" y="24861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5" name="object 16725"/>
            <p:cNvSpPr/>
            <p:nvPr/>
          </p:nvSpPr>
          <p:spPr>
            <a:xfrm>
              <a:off x="16716909" y="248023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6" name="object 16726"/>
            <p:cNvSpPr/>
            <p:nvPr/>
          </p:nvSpPr>
          <p:spPr>
            <a:xfrm>
              <a:off x="16716909" y="24822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7" name="object 16727"/>
            <p:cNvSpPr/>
            <p:nvPr/>
          </p:nvSpPr>
          <p:spPr>
            <a:xfrm>
              <a:off x="16716909" y="24762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8" name="object 16728"/>
            <p:cNvSpPr/>
            <p:nvPr/>
          </p:nvSpPr>
          <p:spPr>
            <a:xfrm>
              <a:off x="16716909" y="2478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9" name="object 16729"/>
            <p:cNvSpPr/>
            <p:nvPr/>
          </p:nvSpPr>
          <p:spPr>
            <a:xfrm>
              <a:off x="16716909" y="24723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0" name="object 16730"/>
            <p:cNvSpPr/>
            <p:nvPr/>
          </p:nvSpPr>
          <p:spPr>
            <a:xfrm>
              <a:off x="16716909" y="247429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1" name="object 16731"/>
            <p:cNvSpPr/>
            <p:nvPr/>
          </p:nvSpPr>
          <p:spPr>
            <a:xfrm>
              <a:off x="16716909" y="24683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2" name="object 16732"/>
            <p:cNvSpPr/>
            <p:nvPr/>
          </p:nvSpPr>
          <p:spPr>
            <a:xfrm>
              <a:off x="16716909" y="247033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3" name="object 16733"/>
            <p:cNvSpPr/>
            <p:nvPr/>
          </p:nvSpPr>
          <p:spPr>
            <a:xfrm>
              <a:off x="16716909" y="24643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4" name="object 16734"/>
            <p:cNvSpPr/>
            <p:nvPr/>
          </p:nvSpPr>
          <p:spPr>
            <a:xfrm>
              <a:off x="16716909" y="24663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5" name="object 16735"/>
            <p:cNvSpPr/>
            <p:nvPr/>
          </p:nvSpPr>
          <p:spPr>
            <a:xfrm>
              <a:off x="16716909" y="24604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6" name="object 16736"/>
            <p:cNvSpPr/>
            <p:nvPr/>
          </p:nvSpPr>
          <p:spPr>
            <a:xfrm>
              <a:off x="16716909" y="24624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7" name="object 16737"/>
            <p:cNvSpPr/>
            <p:nvPr/>
          </p:nvSpPr>
          <p:spPr>
            <a:xfrm>
              <a:off x="16716909" y="245647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8" name="object 16738"/>
            <p:cNvSpPr/>
            <p:nvPr/>
          </p:nvSpPr>
          <p:spPr>
            <a:xfrm>
              <a:off x="16716909" y="24584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9" name="object 16739"/>
            <p:cNvSpPr/>
            <p:nvPr/>
          </p:nvSpPr>
          <p:spPr>
            <a:xfrm>
              <a:off x="16716909" y="24525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0" name="object 16740"/>
            <p:cNvSpPr/>
            <p:nvPr/>
          </p:nvSpPr>
          <p:spPr>
            <a:xfrm>
              <a:off x="16716909" y="24544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1" name="object 16741"/>
            <p:cNvSpPr/>
            <p:nvPr/>
          </p:nvSpPr>
          <p:spPr>
            <a:xfrm>
              <a:off x="16716909" y="24485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2" name="object 16742"/>
            <p:cNvSpPr/>
            <p:nvPr/>
          </p:nvSpPr>
          <p:spPr>
            <a:xfrm>
              <a:off x="16716909" y="24505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3" name="object 16743"/>
            <p:cNvSpPr/>
            <p:nvPr/>
          </p:nvSpPr>
          <p:spPr>
            <a:xfrm>
              <a:off x="16716909" y="24445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4" name="object 16744"/>
            <p:cNvSpPr/>
            <p:nvPr/>
          </p:nvSpPr>
          <p:spPr>
            <a:xfrm>
              <a:off x="16716909" y="244656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5" name="object 16745"/>
            <p:cNvSpPr/>
            <p:nvPr/>
          </p:nvSpPr>
          <p:spPr>
            <a:xfrm>
              <a:off x="16716909" y="244062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6" name="object 16746"/>
            <p:cNvSpPr/>
            <p:nvPr/>
          </p:nvSpPr>
          <p:spPr>
            <a:xfrm>
              <a:off x="16716909" y="244260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7" name="object 16747"/>
            <p:cNvSpPr/>
            <p:nvPr/>
          </p:nvSpPr>
          <p:spPr>
            <a:xfrm>
              <a:off x="16716909" y="24366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8" name="object 16748"/>
            <p:cNvSpPr/>
            <p:nvPr/>
          </p:nvSpPr>
          <p:spPr>
            <a:xfrm>
              <a:off x="16716909" y="24386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9" name="object 16749"/>
            <p:cNvSpPr/>
            <p:nvPr/>
          </p:nvSpPr>
          <p:spPr>
            <a:xfrm>
              <a:off x="16716909" y="24327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0" name="object 16750"/>
            <p:cNvSpPr/>
            <p:nvPr/>
          </p:nvSpPr>
          <p:spPr>
            <a:xfrm>
              <a:off x="16716909" y="24346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1" name="object 16751"/>
            <p:cNvSpPr/>
            <p:nvPr/>
          </p:nvSpPr>
          <p:spPr>
            <a:xfrm>
              <a:off x="16716909" y="24287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2" name="object 16752"/>
            <p:cNvSpPr/>
            <p:nvPr/>
          </p:nvSpPr>
          <p:spPr>
            <a:xfrm>
              <a:off x="16716909" y="2430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3" name="object 16753"/>
            <p:cNvSpPr/>
            <p:nvPr/>
          </p:nvSpPr>
          <p:spPr>
            <a:xfrm>
              <a:off x="16716909" y="242478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4" name="object 16754"/>
            <p:cNvSpPr/>
            <p:nvPr/>
          </p:nvSpPr>
          <p:spPr>
            <a:xfrm>
              <a:off x="16716909" y="24267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5" name="object 16755"/>
            <p:cNvSpPr/>
            <p:nvPr/>
          </p:nvSpPr>
          <p:spPr>
            <a:xfrm>
              <a:off x="16716909" y="2420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6" name="object 16756"/>
            <p:cNvSpPr/>
            <p:nvPr/>
          </p:nvSpPr>
          <p:spPr>
            <a:xfrm>
              <a:off x="16716909" y="242280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7" name="object 16757"/>
            <p:cNvSpPr/>
            <p:nvPr/>
          </p:nvSpPr>
          <p:spPr>
            <a:xfrm>
              <a:off x="16716909" y="2416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8" name="object 16758"/>
            <p:cNvSpPr/>
            <p:nvPr/>
          </p:nvSpPr>
          <p:spPr>
            <a:xfrm>
              <a:off x="16716909" y="24188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9" name="object 16759"/>
            <p:cNvSpPr/>
            <p:nvPr/>
          </p:nvSpPr>
          <p:spPr>
            <a:xfrm>
              <a:off x="16716909" y="24129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0" name="object 16760"/>
            <p:cNvSpPr/>
            <p:nvPr/>
          </p:nvSpPr>
          <p:spPr>
            <a:xfrm>
              <a:off x="16716909" y="24148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1" name="object 16761"/>
            <p:cNvSpPr/>
            <p:nvPr/>
          </p:nvSpPr>
          <p:spPr>
            <a:xfrm>
              <a:off x="16716909" y="24089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2" name="object 16762"/>
            <p:cNvSpPr/>
            <p:nvPr/>
          </p:nvSpPr>
          <p:spPr>
            <a:xfrm>
              <a:off x="16716909" y="24109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3" name="object 16763"/>
            <p:cNvSpPr/>
            <p:nvPr/>
          </p:nvSpPr>
          <p:spPr>
            <a:xfrm>
              <a:off x="16716909" y="2404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4" name="object 16764"/>
            <p:cNvSpPr/>
            <p:nvPr/>
          </p:nvSpPr>
          <p:spPr>
            <a:xfrm>
              <a:off x="16716909" y="2406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5" name="object 16765"/>
            <p:cNvSpPr/>
            <p:nvPr/>
          </p:nvSpPr>
          <p:spPr>
            <a:xfrm>
              <a:off x="16716909" y="24010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6" name="object 16766"/>
            <p:cNvSpPr/>
            <p:nvPr/>
          </p:nvSpPr>
          <p:spPr>
            <a:xfrm>
              <a:off x="16716909" y="24030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7" name="object 16767"/>
            <p:cNvSpPr/>
            <p:nvPr/>
          </p:nvSpPr>
          <p:spPr>
            <a:xfrm>
              <a:off x="16716909" y="239705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8" name="object 16768"/>
            <p:cNvSpPr/>
            <p:nvPr/>
          </p:nvSpPr>
          <p:spPr>
            <a:xfrm>
              <a:off x="16716909" y="23990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9" name="object 16769"/>
            <p:cNvSpPr/>
            <p:nvPr/>
          </p:nvSpPr>
          <p:spPr>
            <a:xfrm>
              <a:off x="16716909" y="239309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0" name="object 16770"/>
            <p:cNvSpPr/>
            <p:nvPr/>
          </p:nvSpPr>
          <p:spPr>
            <a:xfrm>
              <a:off x="16716909" y="2395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1" name="object 16771"/>
            <p:cNvSpPr/>
            <p:nvPr/>
          </p:nvSpPr>
          <p:spPr>
            <a:xfrm>
              <a:off x="16716909" y="2389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2" name="object 16772"/>
            <p:cNvSpPr/>
            <p:nvPr/>
          </p:nvSpPr>
          <p:spPr>
            <a:xfrm>
              <a:off x="16716909" y="2391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3" name="object 16773"/>
            <p:cNvSpPr/>
            <p:nvPr/>
          </p:nvSpPr>
          <p:spPr>
            <a:xfrm>
              <a:off x="16716909" y="23851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4" name="object 16774"/>
            <p:cNvSpPr/>
            <p:nvPr/>
          </p:nvSpPr>
          <p:spPr>
            <a:xfrm>
              <a:off x="16716909" y="238714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5" name="object 16775"/>
            <p:cNvSpPr/>
            <p:nvPr/>
          </p:nvSpPr>
          <p:spPr>
            <a:xfrm>
              <a:off x="16716909" y="23812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6" name="object 16776"/>
            <p:cNvSpPr/>
            <p:nvPr/>
          </p:nvSpPr>
          <p:spPr>
            <a:xfrm>
              <a:off x="16716909" y="238318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7" name="object 16777"/>
            <p:cNvSpPr/>
            <p:nvPr/>
          </p:nvSpPr>
          <p:spPr>
            <a:xfrm>
              <a:off x="16716909" y="23772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8" name="object 16778"/>
            <p:cNvSpPr/>
            <p:nvPr/>
          </p:nvSpPr>
          <p:spPr>
            <a:xfrm>
              <a:off x="16716909" y="237922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9" name="object 16779"/>
            <p:cNvSpPr/>
            <p:nvPr/>
          </p:nvSpPr>
          <p:spPr>
            <a:xfrm>
              <a:off x="16716909" y="23732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0" name="object 16780"/>
            <p:cNvSpPr/>
            <p:nvPr/>
          </p:nvSpPr>
          <p:spPr>
            <a:xfrm>
              <a:off x="16716909" y="23752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1" name="object 16781"/>
            <p:cNvSpPr/>
            <p:nvPr/>
          </p:nvSpPr>
          <p:spPr>
            <a:xfrm>
              <a:off x="16716909" y="2369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2" name="object 16782"/>
            <p:cNvSpPr/>
            <p:nvPr/>
          </p:nvSpPr>
          <p:spPr>
            <a:xfrm>
              <a:off x="16716909" y="23713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3" name="object 16783"/>
            <p:cNvSpPr/>
            <p:nvPr/>
          </p:nvSpPr>
          <p:spPr>
            <a:xfrm>
              <a:off x="16716909" y="2365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4" name="object 16784"/>
            <p:cNvSpPr/>
            <p:nvPr/>
          </p:nvSpPr>
          <p:spPr>
            <a:xfrm>
              <a:off x="16716909" y="23673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5" name="object 16785"/>
            <p:cNvSpPr/>
            <p:nvPr/>
          </p:nvSpPr>
          <p:spPr>
            <a:xfrm>
              <a:off x="16716909" y="23614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6" name="object 16786"/>
            <p:cNvSpPr/>
            <p:nvPr/>
          </p:nvSpPr>
          <p:spPr>
            <a:xfrm>
              <a:off x="16716909" y="23633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7" name="object 16787"/>
            <p:cNvSpPr/>
            <p:nvPr/>
          </p:nvSpPr>
          <p:spPr>
            <a:xfrm>
              <a:off x="16716909" y="235744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8" name="object 16788"/>
            <p:cNvSpPr/>
            <p:nvPr/>
          </p:nvSpPr>
          <p:spPr>
            <a:xfrm>
              <a:off x="16716909" y="23594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9" name="object 16789"/>
            <p:cNvSpPr/>
            <p:nvPr/>
          </p:nvSpPr>
          <p:spPr>
            <a:xfrm>
              <a:off x="16716909" y="23534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0" name="object 16790"/>
            <p:cNvSpPr/>
            <p:nvPr/>
          </p:nvSpPr>
          <p:spPr>
            <a:xfrm>
              <a:off x="16716909" y="235546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1" name="object 16791"/>
            <p:cNvSpPr/>
            <p:nvPr/>
          </p:nvSpPr>
          <p:spPr>
            <a:xfrm>
              <a:off x="16716909" y="23495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2" name="object 16792"/>
            <p:cNvSpPr/>
            <p:nvPr/>
          </p:nvSpPr>
          <p:spPr>
            <a:xfrm>
              <a:off x="16716909" y="23515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3" name="object 16793"/>
            <p:cNvSpPr/>
            <p:nvPr/>
          </p:nvSpPr>
          <p:spPr>
            <a:xfrm>
              <a:off x="16716909" y="23455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4" name="object 16794"/>
            <p:cNvSpPr/>
            <p:nvPr/>
          </p:nvSpPr>
          <p:spPr>
            <a:xfrm>
              <a:off x="16716909" y="23475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5" name="object 16795"/>
            <p:cNvSpPr/>
            <p:nvPr/>
          </p:nvSpPr>
          <p:spPr>
            <a:xfrm>
              <a:off x="16716909" y="23415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6" name="object 16796"/>
            <p:cNvSpPr/>
            <p:nvPr/>
          </p:nvSpPr>
          <p:spPr>
            <a:xfrm>
              <a:off x="16716909" y="23435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7" name="object 16797"/>
            <p:cNvSpPr/>
            <p:nvPr/>
          </p:nvSpPr>
          <p:spPr>
            <a:xfrm>
              <a:off x="16716909" y="23376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8" name="object 16798"/>
            <p:cNvSpPr/>
            <p:nvPr/>
          </p:nvSpPr>
          <p:spPr>
            <a:xfrm>
              <a:off x="16716909" y="23396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9" name="object 16799"/>
            <p:cNvSpPr/>
            <p:nvPr/>
          </p:nvSpPr>
          <p:spPr>
            <a:xfrm>
              <a:off x="16716909" y="23336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0" name="object 16800"/>
            <p:cNvSpPr/>
            <p:nvPr/>
          </p:nvSpPr>
          <p:spPr>
            <a:xfrm>
              <a:off x="16716909" y="23356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1" name="object 16801"/>
            <p:cNvSpPr/>
            <p:nvPr/>
          </p:nvSpPr>
          <p:spPr>
            <a:xfrm>
              <a:off x="16716909" y="23297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2" name="object 16802"/>
            <p:cNvSpPr/>
            <p:nvPr/>
          </p:nvSpPr>
          <p:spPr>
            <a:xfrm>
              <a:off x="16716909" y="23316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3" name="object 16803"/>
            <p:cNvSpPr/>
            <p:nvPr/>
          </p:nvSpPr>
          <p:spPr>
            <a:xfrm>
              <a:off x="16716909" y="232575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4" name="object 16804"/>
            <p:cNvSpPr/>
            <p:nvPr/>
          </p:nvSpPr>
          <p:spPr>
            <a:xfrm>
              <a:off x="16716909" y="232773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5" name="object 16805"/>
            <p:cNvSpPr/>
            <p:nvPr/>
          </p:nvSpPr>
          <p:spPr>
            <a:xfrm>
              <a:off x="16716909" y="23217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6" name="object 16806"/>
            <p:cNvSpPr/>
            <p:nvPr/>
          </p:nvSpPr>
          <p:spPr>
            <a:xfrm>
              <a:off x="16716909" y="23237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7" name="object 16807"/>
            <p:cNvSpPr/>
            <p:nvPr/>
          </p:nvSpPr>
          <p:spPr>
            <a:xfrm>
              <a:off x="16716909" y="231783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8" name="object 16808"/>
            <p:cNvSpPr/>
            <p:nvPr/>
          </p:nvSpPr>
          <p:spPr>
            <a:xfrm>
              <a:off x="16716909" y="23198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9" name="object 16809"/>
            <p:cNvSpPr/>
            <p:nvPr/>
          </p:nvSpPr>
          <p:spPr>
            <a:xfrm>
              <a:off x="16716909" y="23138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0" name="object 16810"/>
            <p:cNvSpPr/>
            <p:nvPr/>
          </p:nvSpPr>
          <p:spPr>
            <a:xfrm>
              <a:off x="16716909" y="23158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1" name="object 16811"/>
            <p:cNvSpPr/>
            <p:nvPr/>
          </p:nvSpPr>
          <p:spPr>
            <a:xfrm>
              <a:off x="16716909" y="23099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2" name="object 16812"/>
            <p:cNvSpPr/>
            <p:nvPr/>
          </p:nvSpPr>
          <p:spPr>
            <a:xfrm>
              <a:off x="16716909" y="231189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3" name="object 16813"/>
            <p:cNvSpPr/>
            <p:nvPr/>
          </p:nvSpPr>
          <p:spPr>
            <a:xfrm>
              <a:off x="16716909" y="23059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4" name="object 16814"/>
            <p:cNvSpPr/>
            <p:nvPr/>
          </p:nvSpPr>
          <p:spPr>
            <a:xfrm>
              <a:off x="16716909" y="23079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5" name="object 16815"/>
            <p:cNvSpPr/>
            <p:nvPr/>
          </p:nvSpPr>
          <p:spPr>
            <a:xfrm>
              <a:off x="16716909" y="23019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6" name="object 16816"/>
            <p:cNvSpPr/>
            <p:nvPr/>
          </p:nvSpPr>
          <p:spPr>
            <a:xfrm>
              <a:off x="16716909" y="230397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7" name="object 16817"/>
            <p:cNvSpPr/>
            <p:nvPr/>
          </p:nvSpPr>
          <p:spPr>
            <a:xfrm>
              <a:off x="16716909" y="22980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8" name="object 16818"/>
            <p:cNvSpPr/>
            <p:nvPr/>
          </p:nvSpPr>
          <p:spPr>
            <a:xfrm>
              <a:off x="16716909" y="23000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9" name="object 16819"/>
            <p:cNvSpPr/>
            <p:nvPr/>
          </p:nvSpPr>
          <p:spPr>
            <a:xfrm>
              <a:off x="16716909" y="2294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0" name="object 16820"/>
            <p:cNvSpPr/>
            <p:nvPr/>
          </p:nvSpPr>
          <p:spPr>
            <a:xfrm>
              <a:off x="16716909" y="22960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1" name="object 16821"/>
            <p:cNvSpPr/>
            <p:nvPr/>
          </p:nvSpPr>
          <p:spPr>
            <a:xfrm>
              <a:off x="16716909" y="2290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2" name="object 16822"/>
            <p:cNvSpPr/>
            <p:nvPr/>
          </p:nvSpPr>
          <p:spPr>
            <a:xfrm>
              <a:off x="16716909" y="22920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3" name="object 16823"/>
            <p:cNvSpPr/>
            <p:nvPr/>
          </p:nvSpPr>
          <p:spPr>
            <a:xfrm>
              <a:off x="16716909" y="22861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4" name="object 16824"/>
            <p:cNvSpPr/>
            <p:nvPr/>
          </p:nvSpPr>
          <p:spPr>
            <a:xfrm>
              <a:off x="16716909" y="2288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5" name="object 16825"/>
            <p:cNvSpPr/>
            <p:nvPr/>
          </p:nvSpPr>
          <p:spPr>
            <a:xfrm>
              <a:off x="16716909" y="22821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6" name="object 16826"/>
            <p:cNvSpPr/>
            <p:nvPr/>
          </p:nvSpPr>
          <p:spPr>
            <a:xfrm>
              <a:off x="16716909" y="22841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7" name="object 16827"/>
            <p:cNvSpPr/>
            <p:nvPr/>
          </p:nvSpPr>
          <p:spPr>
            <a:xfrm>
              <a:off x="16716909" y="22782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8" name="object 16828"/>
            <p:cNvSpPr/>
            <p:nvPr/>
          </p:nvSpPr>
          <p:spPr>
            <a:xfrm>
              <a:off x="16716909" y="22802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9" name="object 16829"/>
            <p:cNvSpPr/>
            <p:nvPr/>
          </p:nvSpPr>
          <p:spPr>
            <a:xfrm>
              <a:off x="16716909" y="22742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0" name="object 16830"/>
            <p:cNvSpPr/>
            <p:nvPr/>
          </p:nvSpPr>
          <p:spPr>
            <a:xfrm>
              <a:off x="16716909" y="227624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1" name="object 16831"/>
            <p:cNvSpPr/>
            <p:nvPr/>
          </p:nvSpPr>
          <p:spPr>
            <a:xfrm>
              <a:off x="16716909" y="22703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2" name="object 16832"/>
            <p:cNvSpPr/>
            <p:nvPr/>
          </p:nvSpPr>
          <p:spPr>
            <a:xfrm>
              <a:off x="16716909" y="22722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3" name="object 16833"/>
            <p:cNvSpPr/>
            <p:nvPr/>
          </p:nvSpPr>
          <p:spPr>
            <a:xfrm>
              <a:off x="16716909" y="22663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4" name="object 16834"/>
            <p:cNvSpPr/>
            <p:nvPr/>
          </p:nvSpPr>
          <p:spPr>
            <a:xfrm>
              <a:off x="16716909" y="2268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5" name="object 16835"/>
            <p:cNvSpPr/>
            <p:nvPr/>
          </p:nvSpPr>
          <p:spPr>
            <a:xfrm>
              <a:off x="16716909" y="22623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6" name="object 16836"/>
            <p:cNvSpPr/>
            <p:nvPr/>
          </p:nvSpPr>
          <p:spPr>
            <a:xfrm>
              <a:off x="16716909" y="2264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7" name="object 16837"/>
            <p:cNvSpPr/>
            <p:nvPr/>
          </p:nvSpPr>
          <p:spPr>
            <a:xfrm>
              <a:off x="16716909" y="22584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8" name="object 16838"/>
            <p:cNvSpPr/>
            <p:nvPr/>
          </p:nvSpPr>
          <p:spPr>
            <a:xfrm>
              <a:off x="16716909" y="22604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9" name="object 16839"/>
            <p:cNvSpPr/>
            <p:nvPr/>
          </p:nvSpPr>
          <p:spPr>
            <a:xfrm>
              <a:off x="16716909" y="22544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0" name="object 16840"/>
            <p:cNvSpPr/>
            <p:nvPr/>
          </p:nvSpPr>
          <p:spPr>
            <a:xfrm>
              <a:off x="16716909" y="22564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1" name="object 16841"/>
            <p:cNvSpPr/>
            <p:nvPr/>
          </p:nvSpPr>
          <p:spPr>
            <a:xfrm>
              <a:off x="16716909" y="22505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2" name="object 16842"/>
            <p:cNvSpPr/>
            <p:nvPr/>
          </p:nvSpPr>
          <p:spPr>
            <a:xfrm>
              <a:off x="16716909" y="22524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3" name="object 16843"/>
            <p:cNvSpPr/>
            <p:nvPr/>
          </p:nvSpPr>
          <p:spPr>
            <a:xfrm>
              <a:off x="16716909" y="22465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4" name="object 16844"/>
            <p:cNvSpPr/>
            <p:nvPr/>
          </p:nvSpPr>
          <p:spPr>
            <a:xfrm>
              <a:off x="16716909" y="22485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 h="0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5" name="object 16845"/>
            <p:cNvSpPr/>
            <p:nvPr/>
          </p:nvSpPr>
          <p:spPr>
            <a:xfrm>
              <a:off x="11795064" y="2946861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6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6" name="object 16846"/>
            <p:cNvSpPr/>
            <p:nvPr/>
          </p:nvSpPr>
          <p:spPr>
            <a:xfrm>
              <a:off x="11765504" y="2938945"/>
              <a:ext cx="29845" cy="15875"/>
            </a:xfrm>
            <a:custGeom>
              <a:avLst/>
              <a:gdLst/>
              <a:ahLst/>
              <a:cxnLst/>
              <a:rect l="l" t="t" r="r" b="b"/>
              <a:pathLst>
                <a:path w="29845" h="15875">
                  <a:moveTo>
                    <a:pt x="0" y="7915"/>
                  </a:moveTo>
                  <a:lnTo>
                    <a:pt x="29559" y="0"/>
                  </a:lnTo>
                </a:path>
                <a:path w="29845" h="15875">
                  <a:moveTo>
                    <a:pt x="0" y="7915"/>
                  </a:moveTo>
                  <a:lnTo>
                    <a:pt x="29559" y="15831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7" name="object 16847"/>
            <p:cNvSpPr/>
            <p:nvPr/>
          </p:nvSpPr>
          <p:spPr>
            <a:xfrm>
              <a:off x="11795064" y="293893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8" name="object 16848"/>
            <p:cNvSpPr/>
            <p:nvPr/>
          </p:nvSpPr>
          <p:spPr>
            <a:xfrm>
              <a:off x="11795064" y="219232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6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9" name="object 16849"/>
            <p:cNvSpPr/>
            <p:nvPr/>
          </p:nvSpPr>
          <p:spPr>
            <a:xfrm>
              <a:off x="11765504" y="2184412"/>
              <a:ext cx="29845" cy="15875"/>
            </a:xfrm>
            <a:custGeom>
              <a:avLst/>
              <a:gdLst/>
              <a:ahLst/>
              <a:cxnLst/>
              <a:rect l="l" t="t" r="r" b="b"/>
              <a:pathLst>
                <a:path w="29845" h="15875">
                  <a:moveTo>
                    <a:pt x="0" y="7915"/>
                  </a:moveTo>
                  <a:lnTo>
                    <a:pt x="29559" y="0"/>
                  </a:lnTo>
                </a:path>
                <a:path w="29845" h="15875">
                  <a:moveTo>
                    <a:pt x="0" y="7915"/>
                  </a:moveTo>
                  <a:lnTo>
                    <a:pt x="29559" y="15831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0" name="object 16850"/>
            <p:cNvSpPr/>
            <p:nvPr/>
          </p:nvSpPr>
          <p:spPr>
            <a:xfrm>
              <a:off x="11795064" y="218440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1" name="object 16851"/>
            <p:cNvSpPr/>
            <p:nvPr/>
          </p:nvSpPr>
          <p:spPr>
            <a:xfrm>
              <a:off x="11546327" y="25317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2" name="object 16852"/>
            <p:cNvSpPr/>
            <p:nvPr/>
          </p:nvSpPr>
          <p:spPr>
            <a:xfrm>
              <a:off x="11523550" y="25317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3" name="object 16853"/>
            <p:cNvSpPr/>
            <p:nvPr/>
          </p:nvSpPr>
          <p:spPr>
            <a:xfrm>
              <a:off x="11546327" y="25277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4" name="object 16854"/>
            <p:cNvSpPr/>
            <p:nvPr/>
          </p:nvSpPr>
          <p:spPr>
            <a:xfrm>
              <a:off x="11523550" y="25277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5" name="object 16855"/>
            <p:cNvSpPr/>
            <p:nvPr/>
          </p:nvSpPr>
          <p:spPr>
            <a:xfrm>
              <a:off x="11546327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6" name="object 16856"/>
            <p:cNvSpPr/>
            <p:nvPr/>
          </p:nvSpPr>
          <p:spPr>
            <a:xfrm>
              <a:off x="11523550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7" name="object 16857"/>
            <p:cNvSpPr/>
            <p:nvPr/>
          </p:nvSpPr>
          <p:spPr>
            <a:xfrm>
              <a:off x="11546327" y="25198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8" name="object 16858"/>
            <p:cNvSpPr/>
            <p:nvPr/>
          </p:nvSpPr>
          <p:spPr>
            <a:xfrm>
              <a:off x="11523550" y="25198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9" name="object 16859"/>
            <p:cNvSpPr/>
            <p:nvPr/>
          </p:nvSpPr>
          <p:spPr>
            <a:xfrm>
              <a:off x="11546327" y="2515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0" name="object 16860"/>
            <p:cNvSpPr/>
            <p:nvPr/>
          </p:nvSpPr>
          <p:spPr>
            <a:xfrm>
              <a:off x="11523550" y="25158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1" name="object 16861"/>
            <p:cNvSpPr/>
            <p:nvPr/>
          </p:nvSpPr>
          <p:spPr>
            <a:xfrm>
              <a:off x="11546327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2" name="object 16862"/>
            <p:cNvSpPr/>
            <p:nvPr/>
          </p:nvSpPr>
          <p:spPr>
            <a:xfrm>
              <a:off x="11523550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3" name="object 16863"/>
            <p:cNvSpPr/>
            <p:nvPr/>
          </p:nvSpPr>
          <p:spPr>
            <a:xfrm>
              <a:off x="11546327" y="2507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4" name="object 16864"/>
            <p:cNvSpPr/>
            <p:nvPr/>
          </p:nvSpPr>
          <p:spPr>
            <a:xfrm>
              <a:off x="11523550" y="25079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5" name="object 16865"/>
            <p:cNvSpPr/>
            <p:nvPr/>
          </p:nvSpPr>
          <p:spPr>
            <a:xfrm>
              <a:off x="11546327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6" name="object 16866"/>
            <p:cNvSpPr/>
            <p:nvPr/>
          </p:nvSpPr>
          <p:spPr>
            <a:xfrm>
              <a:off x="11523550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7" name="object 16867"/>
            <p:cNvSpPr/>
            <p:nvPr/>
          </p:nvSpPr>
          <p:spPr>
            <a:xfrm>
              <a:off x="11546327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8" name="object 16868"/>
            <p:cNvSpPr/>
            <p:nvPr/>
          </p:nvSpPr>
          <p:spPr>
            <a:xfrm>
              <a:off x="11523550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9" name="object 16869"/>
            <p:cNvSpPr/>
            <p:nvPr/>
          </p:nvSpPr>
          <p:spPr>
            <a:xfrm>
              <a:off x="11546327" y="24960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0" name="object 16870"/>
            <p:cNvSpPr/>
            <p:nvPr/>
          </p:nvSpPr>
          <p:spPr>
            <a:xfrm>
              <a:off x="11523550" y="2496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1" name="object 16871"/>
            <p:cNvSpPr/>
            <p:nvPr/>
          </p:nvSpPr>
          <p:spPr>
            <a:xfrm>
              <a:off x="11546327" y="24921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2" name="object 16872"/>
            <p:cNvSpPr/>
            <p:nvPr/>
          </p:nvSpPr>
          <p:spPr>
            <a:xfrm>
              <a:off x="11523550" y="24921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3" name="object 16873"/>
            <p:cNvSpPr/>
            <p:nvPr/>
          </p:nvSpPr>
          <p:spPr>
            <a:xfrm>
              <a:off x="11546327" y="24881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4" name="object 16874"/>
            <p:cNvSpPr/>
            <p:nvPr/>
          </p:nvSpPr>
          <p:spPr>
            <a:xfrm>
              <a:off x="11523550" y="24881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5" name="object 16875"/>
            <p:cNvSpPr/>
            <p:nvPr/>
          </p:nvSpPr>
          <p:spPr>
            <a:xfrm>
              <a:off x="11546327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6" name="object 16876"/>
            <p:cNvSpPr/>
            <p:nvPr/>
          </p:nvSpPr>
          <p:spPr>
            <a:xfrm>
              <a:off x="11523550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7" name="object 16877"/>
            <p:cNvSpPr/>
            <p:nvPr/>
          </p:nvSpPr>
          <p:spPr>
            <a:xfrm>
              <a:off x="11546327" y="24802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8" name="object 16878"/>
            <p:cNvSpPr/>
            <p:nvPr/>
          </p:nvSpPr>
          <p:spPr>
            <a:xfrm>
              <a:off x="11523550" y="24802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9" name="object 16879"/>
            <p:cNvSpPr/>
            <p:nvPr/>
          </p:nvSpPr>
          <p:spPr>
            <a:xfrm>
              <a:off x="11546327" y="24762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0" name="object 16880"/>
            <p:cNvSpPr/>
            <p:nvPr/>
          </p:nvSpPr>
          <p:spPr>
            <a:xfrm>
              <a:off x="11523550" y="2476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1" name="object 16881"/>
            <p:cNvSpPr/>
            <p:nvPr/>
          </p:nvSpPr>
          <p:spPr>
            <a:xfrm>
              <a:off x="11546327" y="2472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2" name="object 16882"/>
            <p:cNvSpPr/>
            <p:nvPr/>
          </p:nvSpPr>
          <p:spPr>
            <a:xfrm>
              <a:off x="11523550" y="24723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3" name="object 16883"/>
            <p:cNvSpPr/>
            <p:nvPr/>
          </p:nvSpPr>
          <p:spPr>
            <a:xfrm>
              <a:off x="11546327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4" name="object 16884"/>
            <p:cNvSpPr/>
            <p:nvPr/>
          </p:nvSpPr>
          <p:spPr>
            <a:xfrm>
              <a:off x="11523550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5" name="object 16885"/>
            <p:cNvSpPr/>
            <p:nvPr/>
          </p:nvSpPr>
          <p:spPr>
            <a:xfrm>
              <a:off x="11546327" y="24643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6" name="object 16886"/>
            <p:cNvSpPr/>
            <p:nvPr/>
          </p:nvSpPr>
          <p:spPr>
            <a:xfrm>
              <a:off x="11523550" y="2464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7" name="object 16887"/>
            <p:cNvSpPr/>
            <p:nvPr/>
          </p:nvSpPr>
          <p:spPr>
            <a:xfrm>
              <a:off x="11546327" y="2460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8" name="object 16888"/>
            <p:cNvSpPr/>
            <p:nvPr/>
          </p:nvSpPr>
          <p:spPr>
            <a:xfrm>
              <a:off x="11523550" y="2460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9" name="object 16889"/>
            <p:cNvSpPr/>
            <p:nvPr/>
          </p:nvSpPr>
          <p:spPr>
            <a:xfrm>
              <a:off x="11546327" y="24564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0" name="object 16890"/>
            <p:cNvSpPr/>
            <p:nvPr/>
          </p:nvSpPr>
          <p:spPr>
            <a:xfrm>
              <a:off x="11523550" y="24564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1" name="object 16891"/>
            <p:cNvSpPr/>
            <p:nvPr/>
          </p:nvSpPr>
          <p:spPr>
            <a:xfrm>
              <a:off x="11546327" y="24525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2" name="object 16892"/>
            <p:cNvSpPr/>
            <p:nvPr/>
          </p:nvSpPr>
          <p:spPr>
            <a:xfrm>
              <a:off x="11523550" y="24525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3" name="object 16893"/>
            <p:cNvSpPr/>
            <p:nvPr/>
          </p:nvSpPr>
          <p:spPr>
            <a:xfrm>
              <a:off x="11546327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4" name="object 16894"/>
            <p:cNvSpPr/>
            <p:nvPr/>
          </p:nvSpPr>
          <p:spPr>
            <a:xfrm>
              <a:off x="11523550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5" name="object 16895"/>
            <p:cNvSpPr/>
            <p:nvPr/>
          </p:nvSpPr>
          <p:spPr>
            <a:xfrm>
              <a:off x="11546327" y="24445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6" name="object 16896"/>
            <p:cNvSpPr/>
            <p:nvPr/>
          </p:nvSpPr>
          <p:spPr>
            <a:xfrm>
              <a:off x="11523550" y="2444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7" name="object 16897"/>
            <p:cNvSpPr/>
            <p:nvPr/>
          </p:nvSpPr>
          <p:spPr>
            <a:xfrm>
              <a:off x="11546327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8" name="object 16898"/>
            <p:cNvSpPr/>
            <p:nvPr/>
          </p:nvSpPr>
          <p:spPr>
            <a:xfrm>
              <a:off x="11523550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9" name="object 16899"/>
            <p:cNvSpPr/>
            <p:nvPr/>
          </p:nvSpPr>
          <p:spPr>
            <a:xfrm>
              <a:off x="11546327" y="24366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0" name="object 16900"/>
            <p:cNvSpPr/>
            <p:nvPr/>
          </p:nvSpPr>
          <p:spPr>
            <a:xfrm>
              <a:off x="11523550" y="2436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1" name="object 16901"/>
            <p:cNvSpPr/>
            <p:nvPr/>
          </p:nvSpPr>
          <p:spPr>
            <a:xfrm>
              <a:off x="11546327" y="2432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2" name="object 16902"/>
            <p:cNvSpPr/>
            <p:nvPr/>
          </p:nvSpPr>
          <p:spPr>
            <a:xfrm>
              <a:off x="11523550" y="24327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3" name="object 16903"/>
            <p:cNvSpPr/>
            <p:nvPr/>
          </p:nvSpPr>
          <p:spPr>
            <a:xfrm>
              <a:off x="11546327" y="24287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4" name="object 16904"/>
            <p:cNvSpPr/>
            <p:nvPr/>
          </p:nvSpPr>
          <p:spPr>
            <a:xfrm>
              <a:off x="11523550" y="24287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5" name="object 16905"/>
            <p:cNvSpPr/>
            <p:nvPr/>
          </p:nvSpPr>
          <p:spPr>
            <a:xfrm>
              <a:off x="11546327" y="24247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6" name="object 16906"/>
            <p:cNvSpPr/>
            <p:nvPr/>
          </p:nvSpPr>
          <p:spPr>
            <a:xfrm>
              <a:off x="11523550" y="24247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7" name="object 16907"/>
            <p:cNvSpPr/>
            <p:nvPr/>
          </p:nvSpPr>
          <p:spPr>
            <a:xfrm>
              <a:off x="11546327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8" name="object 16908"/>
            <p:cNvSpPr/>
            <p:nvPr/>
          </p:nvSpPr>
          <p:spPr>
            <a:xfrm>
              <a:off x="11523550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9" name="object 16909"/>
            <p:cNvSpPr/>
            <p:nvPr/>
          </p:nvSpPr>
          <p:spPr>
            <a:xfrm>
              <a:off x="11546327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0" name="object 16910"/>
            <p:cNvSpPr/>
            <p:nvPr/>
          </p:nvSpPr>
          <p:spPr>
            <a:xfrm>
              <a:off x="11523550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1" name="object 16911"/>
            <p:cNvSpPr/>
            <p:nvPr/>
          </p:nvSpPr>
          <p:spPr>
            <a:xfrm>
              <a:off x="11546327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2" name="object 16912"/>
            <p:cNvSpPr/>
            <p:nvPr/>
          </p:nvSpPr>
          <p:spPr>
            <a:xfrm>
              <a:off x="11523550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3" name="object 16913"/>
            <p:cNvSpPr/>
            <p:nvPr/>
          </p:nvSpPr>
          <p:spPr>
            <a:xfrm>
              <a:off x="11546327" y="24089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4" name="object 16914"/>
            <p:cNvSpPr/>
            <p:nvPr/>
          </p:nvSpPr>
          <p:spPr>
            <a:xfrm>
              <a:off x="11523550" y="2408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5" name="object 16915"/>
            <p:cNvSpPr/>
            <p:nvPr/>
          </p:nvSpPr>
          <p:spPr>
            <a:xfrm>
              <a:off x="11546327" y="24049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6" name="object 16916"/>
            <p:cNvSpPr/>
            <p:nvPr/>
          </p:nvSpPr>
          <p:spPr>
            <a:xfrm>
              <a:off x="11523550" y="24049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7" name="object 16917"/>
            <p:cNvSpPr/>
            <p:nvPr/>
          </p:nvSpPr>
          <p:spPr>
            <a:xfrm>
              <a:off x="11546327" y="24010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8" name="object 16918"/>
            <p:cNvSpPr/>
            <p:nvPr/>
          </p:nvSpPr>
          <p:spPr>
            <a:xfrm>
              <a:off x="11523550" y="24010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9" name="object 16919"/>
            <p:cNvSpPr/>
            <p:nvPr/>
          </p:nvSpPr>
          <p:spPr>
            <a:xfrm>
              <a:off x="11546327" y="2397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1005"/>
                  </a:lnTo>
                  <a:lnTo>
                    <a:pt x="984" y="1549"/>
                  </a:lnTo>
                  <a:lnTo>
                    <a:pt x="544" y="1989"/>
                  </a:lnTo>
                  <a:lnTo>
                    <a:pt x="0" y="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0" name="object 16920"/>
            <p:cNvSpPr/>
            <p:nvPr/>
          </p:nvSpPr>
          <p:spPr>
            <a:xfrm>
              <a:off x="11523550" y="23970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89"/>
                  </a:moveTo>
                  <a:lnTo>
                    <a:pt x="450" y="1989"/>
                  </a:lnTo>
                  <a:lnTo>
                    <a:pt x="0" y="1549"/>
                  </a:lnTo>
                  <a:lnTo>
                    <a:pt x="0" y="1005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1" name="object 16921"/>
            <p:cNvSpPr/>
            <p:nvPr/>
          </p:nvSpPr>
          <p:spPr>
            <a:xfrm>
              <a:off x="11546327" y="23930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2" name="object 16922"/>
            <p:cNvSpPr/>
            <p:nvPr/>
          </p:nvSpPr>
          <p:spPr>
            <a:xfrm>
              <a:off x="11523550" y="23930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3" name="object 16923"/>
            <p:cNvSpPr/>
            <p:nvPr/>
          </p:nvSpPr>
          <p:spPr>
            <a:xfrm>
              <a:off x="11546327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4" name="object 16924"/>
            <p:cNvSpPr/>
            <p:nvPr/>
          </p:nvSpPr>
          <p:spPr>
            <a:xfrm>
              <a:off x="11523550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5" name="object 16925"/>
            <p:cNvSpPr/>
            <p:nvPr/>
          </p:nvSpPr>
          <p:spPr>
            <a:xfrm>
              <a:off x="11546327" y="23851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6" name="object 16926"/>
            <p:cNvSpPr/>
            <p:nvPr/>
          </p:nvSpPr>
          <p:spPr>
            <a:xfrm>
              <a:off x="11523550" y="2385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7" name="object 16927"/>
            <p:cNvSpPr/>
            <p:nvPr/>
          </p:nvSpPr>
          <p:spPr>
            <a:xfrm>
              <a:off x="11546327" y="23812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8" name="object 16928"/>
            <p:cNvSpPr/>
            <p:nvPr/>
          </p:nvSpPr>
          <p:spPr>
            <a:xfrm>
              <a:off x="11523550" y="23812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9" name="object 16929"/>
            <p:cNvSpPr/>
            <p:nvPr/>
          </p:nvSpPr>
          <p:spPr>
            <a:xfrm>
              <a:off x="11546327" y="23772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0" name="object 16930"/>
            <p:cNvSpPr/>
            <p:nvPr/>
          </p:nvSpPr>
          <p:spPr>
            <a:xfrm>
              <a:off x="11523550" y="2377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1" name="object 16931"/>
            <p:cNvSpPr/>
            <p:nvPr/>
          </p:nvSpPr>
          <p:spPr>
            <a:xfrm>
              <a:off x="11546327" y="2373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2" name="object 16932"/>
            <p:cNvSpPr/>
            <p:nvPr/>
          </p:nvSpPr>
          <p:spPr>
            <a:xfrm>
              <a:off x="11523550" y="23732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3" name="object 16933"/>
            <p:cNvSpPr/>
            <p:nvPr/>
          </p:nvSpPr>
          <p:spPr>
            <a:xfrm>
              <a:off x="11546327" y="2369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4" name="object 16934"/>
            <p:cNvSpPr/>
            <p:nvPr/>
          </p:nvSpPr>
          <p:spPr>
            <a:xfrm>
              <a:off x="11523550" y="23693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5" name="object 16935"/>
            <p:cNvSpPr/>
            <p:nvPr/>
          </p:nvSpPr>
          <p:spPr>
            <a:xfrm>
              <a:off x="11546327" y="23653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6" name="object 16936"/>
            <p:cNvSpPr/>
            <p:nvPr/>
          </p:nvSpPr>
          <p:spPr>
            <a:xfrm>
              <a:off x="11523550" y="23653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7" name="object 16937"/>
            <p:cNvSpPr/>
            <p:nvPr/>
          </p:nvSpPr>
          <p:spPr>
            <a:xfrm>
              <a:off x="11546327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8" name="object 16938"/>
            <p:cNvSpPr/>
            <p:nvPr/>
          </p:nvSpPr>
          <p:spPr>
            <a:xfrm>
              <a:off x="11523550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9" name="object 16939"/>
            <p:cNvSpPr/>
            <p:nvPr/>
          </p:nvSpPr>
          <p:spPr>
            <a:xfrm>
              <a:off x="11546327" y="23574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0" name="object 16940"/>
            <p:cNvSpPr/>
            <p:nvPr/>
          </p:nvSpPr>
          <p:spPr>
            <a:xfrm>
              <a:off x="11523550" y="23574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1" name="object 16941"/>
            <p:cNvSpPr/>
            <p:nvPr/>
          </p:nvSpPr>
          <p:spPr>
            <a:xfrm>
              <a:off x="11546327" y="23534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2" name="object 16942"/>
            <p:cNvSpPr/>
            <p:nvPr/>
          </p:nvSpPr>
          <p:spPr>
            <a:xfrm>
              <a:off x="11523550" y="23534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3" name="object 16943"/>
            <p:cNvSpPr/>
            <p:nvPr/>
          </p:nvSpPr>
          <p:spPr>
            <a:xfrm>
              <a:off x="11546327" y="23495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4" name="object 16944"/>
            <p:cNvSpPr/>
            <p:nvPr/>
          </p:nvSpPr>
          <p:spPr>
            <a:xfrm>
              <a:off x="11523550" y="23495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5" name="object 16945"/>
            <p:cNvSpPr/>
            <p:nvPr/>
          </p:nvSpPr>
          <p:spPr>
            <a:xfrm>
              <a:off x="11546327" y="23455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6" name="object 16946"/>
            <p:cNvSpPr/>
            <p:nvPr/>
          </p:nvSpPr>
          <p:spPr>
            <a:xfrm>
              <a:off x="11523550" y="23455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7" name="object 16947"/>
            <p:cNvSpPr/>
            <p:nvPr/>
          </p:nvSpPr>
          <p:spPr>
            <a:xfrm>
              <a:off x="11546327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8" name="object 16948"/>
            <p:cNvSpPr/>
            <p:nvPr/>
          </p:nvSpPr>
          <p:spPr>
            <a:xfrm>
              <a:off x="11523550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9" name="object 16949"/>
            <p:cNvSpPr/>
            <p:nvPr/>
          </p:nvSpPr>
          <p:spPr>
            <a:xfrm>
              <a:off x="11546327" y="23376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0" name="object 16950"/>
            <p:cNvSpPr/>
            <p:nvPr/>
          </p:nvSpPr>
          <p:spPr>
            <a:xfrm>
              <a:off x="11523550" y="23376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1" name="object 16951"/>
            <p:cNvSpPr/>
            <p:nvPr/>
          </p:nvSpPr>
          <p:spPr>
            <a:xfrm>
              <a:off x="11546327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2" name="object 16952"/>
            <p:cNvSpPr/>
            <p:nvPr/>
          </p:nvSpPr>
          <p:spPr>
            <a:xfrm>
              <a:off x="11523550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3" name="object 16953"/>
            <p:cNvSpPr/>
            <p:nvPr/>
          </p:nvSpPr>
          <p:spPr>
            <a:xfrm>
              <a:off x="11546327" y="23297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4" name="object 16954"/>
            <p:cNvSpPr/>
            <p:nvPr/>
          </p:nvSpPr>
          <p:spPr>
            <a:xfrm>
              <a:off x="11523550" y="2329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5" name="object 16955"/>
            <p:cNvSpPr/>
            <p:nvPr/>
          </p:nvSpPr>
          <p:spPr>
            <a:xfrm>
              <a:off x="11546327" y="23257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6" name="object 16956"/>
            <p:cNvSpPr/>
            <p:nvPr/>
          </p:nvSpPr>
          <p:spPr>
            <a:xfrm>
              <a:off x="11523550" y="2325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7" name="object 16957"/>
            <p:cNvSpPr/>
            <p:nvPr/>
          </p:nvSpPr>
          <p:spPr>
            <a:xfrm>
              <a:off x="11546327" y="23217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8" name="object 16958"/>
            <p:cNvSpPr/>
            <p:nvPr/>
          </p:nvSpPr>
          <p:spPr>
            <a:xfrm>
              <a:off x="11523550" y="2321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9" name="object 16959"/>
            <p:cNvSpPr/>
            <p:nvPr/>
          </p:nvSpPr>
          <p:spPr>
            <a:xfrm>
              <a:off x="11546327" y="23178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0" name="object 16960"/>
            <p:cNvSpPr/>
            <p:nvPr/>
          </p:nvSpPr>
          <p:spPr>
            <a:xfrm>
              <a:off x="11523550" y="23178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1" name="object 16961"/>
            <p:cNvSpPr/>
            <p:nvPr/>
          </p:nvSpPr>
          <p:spPr>
            <a:xfrm>
              <a:off x="11546327" y="23138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2" name="object 16962"/>
            <p:cNvSpPr/>
            <p:nvPr/>
          </p:nvSpPr>
          <p:spPr>
            <a:xfrm>
              <a:off x="11523550" y="23138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3" name="object 16963"/>
            <p:cNvSpPr/>
            <p:nvPr/>
          </p:nvSpPr>
          <p:spPr>
            <a:xfrm>
              <a:off x="11546327" y="23099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4" name="object 16964"/>
            <p:cNvSpPr/>
            <p:nvPr/>
          </p:nvSpPr>
          <p:spPr>
            <a:xfrm>
              <a:off x="11523550" y="23099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5" name="object 16965"/>
            <p:cNvSpPr/>
            <p:nvPr/>
          </p:nvSpPr>
          <p:spPr>
            <a:xfrm>
              <a:off x="11546327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6" name="object 16966"/>
            <p:cNvSpPr/>
            <p:nvPr/>
          </p:nvSpPr>
          <p:spPr>
            <a:xfrm>
              <a:off x="11523550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7" name="object 16967"/>
            <p:cNvSpPr/>
            <p:nvPr/>
          </p:nvSpPr>
          <p:spPr>
            <a:xfrm>
              <a:off x="11546327" y="23019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8" name="object 16968"/>
            <p:cNvSpPr/>
            <p:nvPr/>
          </p:nvSpPr>
          <p:spPr>
            <a:xfrm>
              <a:off x="11523550" y="23019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9" name="object 16969"/>
            <p:cNvSpPr/>
            <p:nvPr/>
          </p:nvSpPr>
          <p:spPr>
            <a:xfrm>
              <a:off x="11546327" y="22980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0" name="object 16970"/>
            <p:cNvSpPr/>
            <p:nvPr/>
          </p:nvSpPr>
          <p:spPr>
            <a:xfrm>
              <a:off x="11523550" y="2298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1" name="object 16971"/>
            <p:cNvSpPr/>
            <p:nvPr/>
          </p:nvSpPr>
          <p:spPr>
            <a:xfrm>
              <a:off x="11546327" y="22940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2" name="object 16972"/>
            <p:cNvSpPr/>
            <p:nvPr/>
          </p:nvSpPr>
          <p:spPr>
            <a:xfrm>
              <a:off x="11523550" y="22940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3" name="object 16973"/>
            <p:cNvSpPr/>
            <p:nvPr/>
          </p:nvSpPr>
          <p:spPr>
            <a:xfrm>
              <a:off x="11546327" y="2290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4" name="object 16974"/>
            <p:cNvSpPr/>
            <p:nvPr/>
          </p:nvSpPr>
          <p:spPr>
            <a:xfrm>
              <a:off x="11523550" y="22901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5" name="object 16975"/>
            <p:cNvSpPr/>
            <p:nvPr/>
          </p:nvSpPr>
          <p:spPr>
            <a:xfrm>
              <a:off x="11546327" y="2286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6" name="object 16976"/>
            <p:cNvSpPr/>
            <p:nvPr/>
          </p:nvSpPr>
          <p:spPr>
            <a:xfrm>
              <a:off x="11523550" y="22861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7" name="object 16977"/>
            <p:cNvSpPr/>
            <p:nvPr/>
          </p:nvSpPr>
          <p:spPr>
            <a:xfrm>
              <a:off x="11546327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8" name="object 16978"/>
            <p:cNvSpPr/>
            <p:nvPr/>
          </p:nvSpPr>
          <p:spPr>
            <a:xfrm>
              <a:off x="11523550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9" name="object 16979"/>
            <p:cNvSpPr/>
            <p:nvPr/>
          </p:nvSpPr>
          <p:spPr>
            <a:xfrm>
              <a:off x="11546327" y="2278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0" name="object 16980"/>
            <p:cNvSpPr/>
            <p:nvPr/>
          </p:nvSpPr>
          <p:spPr>
            <a:xfrm>
              <a:off x="11523550" y="22782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1" name="object 16981"/>
            <p:cNvSpPr/>
            <p:nvPr/>
          </p:nvSpPr>
          <p:spPr>
            <a:xfrm>
              <a:off x="11546327" y="22742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2" name="object 16982"/>
            <p:cNvSpPr/>
            <p:nvPr/>
          </p:nvSpPr>
          <p:spPr>
            <a:xfrm>
              <a:off x="11523550" y="22742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3" name="object 16983"/>
            <p:cNvSpPr/>
            <p:nvPr/>
          </p:nvSpPr>
          <p:spPr>
            <a:xfrm>
              <a:off x="11546327" y="22703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4" name="object 16984"/>
            <p:cNvSpPr/>
            <p:nvPr/>
          </p:nvSpPr>
          <p:spPr>
            <a:xfrm>
              <a:off x="11523550" y="22703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5" name="object 16985"/>
            <p:cNvSpPr/>
            <p:nvPr/>
          </p:nvSpPr>
          <p:spPr>
            <a:xfrm>
              <a:off x="11546327" y="22663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6" name="object 16986"/>
            <p:cNvSpPr/>
            <p:nvPr/>
          </p:nvSpPr>
          <p:spPr>
            <a:xfrm>
              <a:off x="11523550" y="22663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7" name="object 16987"/>
            <p:cNvSpPr/>
            <p:nvPr/>
          </p:nvSpPr>
          <p:spPr>
            <a:xfrm>
              <a:off x="11546327" y="22623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8" name="object 16988"/>
            <p:cNvSpPr/>
            <p:nvPr/>
          </p:nvSpPr>
          <p:spPr>
            <a:xfrm>
              <a:off x="11523550" y="2262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9" name="object 16989"/>
            <p:cNvSpPr/>
            <p:nvPr/>
          </p:nvSpPr>
          <p:spPr>
            <a:xfrm>
              <a:off x="11546327" y="22584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0" name="object 16990"/>
            <p:cNvSpPr/>
            <p:nvPr/>
          </p:nvSpPr>
          <p:spPr>
            <a:xfrm>
              <a:off x="11523550" y="22584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1" name="object 16991"/>
            <p:cNvSpPr/>
            <p:nvPr/>
          </p:nvSpPr>
          <p:spPr>
            <a:xfrm>
              <a:off x="11546327" y="22544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2" name="object 16992"/>
            <p:cNvSpPr/>
            <p:nvPr/>
          </p:nvSpPr>
          <p:spPr>
            <a:xfrm>
              <a:off x="11523550" y="22544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3" name="object 16993"/>
            <p:cNvSpPr/>
            <p:nvPr/>
          </p:nvSpPr>
          <p:spPr>
            <a:xfrm>
              <a:off x="11546327" y="22505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4" name="object 16994"/>
            <p:cNvSpPr/>
            <p:nvPr/>
          </p:nvSpPr>
          <p:spPr>
            <a:xfrm>
              <a:off x="11523550" y="22505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5" name="object 16995"/>
            <p:cNvSpPr/>
            <p:nvPr/>
          </p:nvSpPr>
          <p:spPr>
            <a:xfrm>
              <a:off x="11546327" y="2246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6" name="object 16996"/>
            <p:cNvSpPr/>
            <p:nvPr/>
          </p:nvSpPr>
          <p:spPr>
            <a:xfrm>
              <a:off x="11523550" y="2246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7" name="object 16997"/>
            <p:cNvSpPr/>
            <p:nvPr/>
          </p:nvSpPr>
          <p:spPr>
            <a:xfrm>
              <a:off x="1380800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8" name="object 16998"/>
            <p:cNvSpPr/>
            <p:nvPr/>
          </p:nvSpPr>
          <p:spPr>
            <a:xfrm>
              <a:off x="1380800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9" name="object 16999"/>
            <p:cNvSpPr/>
            <p:nvPr/>
          </p:nvSpPr>
          <p:spPr>
            <a:xfrm>
              <a:off x="138119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0" name="object 17000"/>
            <p:cNvSpPr/>
            <p:nvPr/>
          </p:nvSpPr>
          <p:spPr>
            <a:xfrm>
              <a:off x="138119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1" name="object 17001"/>
            <p:cNvSpPr/>
            <p:nvPr/>
          </p:nvSpPr>
          <p:spPr>
            <a:xfrm>
              <a:off x="1381592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2" name="object 17002"/>
            <p:cNvSpPr/>
            <p:nvPr/>
          </p:nvSpPr>
          <p:spPr>
            <a:xfrm>
              <a:off x="138159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3" name="object 17003"/>
            <p:cNvSpPr/>
            <p:nvPr/>
          </p:nvSpPr>
          <p:spPr>
            <a:xfrm>
              <a:off x="138198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4" name="object 17004"/>
            <p:cNvSpPr/>
            <p:nvPr/>
          </p:nvSpPr>
          <p:spPr>
            <a:xfrm>
              <a:off x="1381988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5" name="object 17005"/>
            <p:cNvSpPr/>
            <p:nvPr/>
          </p:nvSpPr>
          <p:spPr>
            <a:xfrm>
              <a:off x="138238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6" name="object 17006"/>
            <p:cNvSpPr/>
            <p:nvPr/>
          </p:nvSpPr>
          <p:spPr>
            <a:xfrm>
              <a:off x="1382384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7" name="object 17007"/>
            <p:cNvSpPr/>
            <p:nvPr/>
          </p:nvSpPr>
          <p:spPr>
            <a:xfrm>
              <a:off x="1382780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8" name="object 17008"/>
            <p:cNvSpPr/>
            <p:nvPr/>
          </p:nvSpPr>
          <p:spPr>
            <a:xfrm>
              <a:off x="138278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9" name="object 17009"/>
            <p:cNvSpPr/>
            <p:nvPr/>
          </p:nvSpPr>
          <p:spPr>
            <a:xfrm>
              <a:off x="138317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0" name="object 17010"/>
            <p:cNvSpPr/>
            <p:nvPr/>
          </p:nvSpPr>
          <p:spPr>
            <a:xfrm>
              <a:off x="138317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1" name="object 17011"/>
            <p:cNvSpPr/>
            <p:nvPr/>
          </p:nvSpPr>
          <p:spPr>
            <a:xfrm>
              <a:off x="1383572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2" name="object 17012"/>
            <p:cNvSpPr/>
            <p:nvPr/>
          </p:nvSpPr>
          <p:spPr>
            <a:xfrm>
              <a:off x="1383572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3" name="object 17013"/>
            <p:cNvSpPr/>
            <p:nvPr/>
          </p:nvSpPr>
          <p:spPr>
            <a:xfrm>
              <a:off x="1383968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4" name="object 17014"/>
            <p:cNvSpPr/>
            <p:nvPr/>
          </p:nvSpPr>
          <p:spPr>
            <a:xfrm>
              <a:off x="1383968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5" name="object 17015"/>
            <p:cNvSpPr/>
            <p:nvPr/>
          </p:nvSpPr>
          <p:spPr>
            <a:xfrm>
              <a:off x="1384365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6" name="object 17016"/>
            <p:cNvSpPr/>
            <p:nvPr/>
          </p:nvSpPr>
          <p:spPr>
            <a:xfrm>
              <a:off x="138436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7" name="object 17017"/>
            <p:cNvSpPr/>
            <p:nvPr/>
          </p:nvSpPr>
          <p:spPr>
            <a:xfrm>
              <a:off x="138476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8" name="object 17018"/>
            <p:cNvSpPr/>
            <p:nvPr/>
          </p:nvSpPr>
          <p:spPr>
            <a:xfrm>
              <a:off x="1384760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9" name="object 17019"/>
            <p:cNvSpPr/>
            <p:nvPr/>
          </p:nvSpPr>
          <p:spPr>
            <a:xfrm>
              <a:off x="138515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0" name="object 17020"/>
            <p:cNvSpPr/>
            <p:nvPr/>
          </p:nvSpPr>
          <p:spPr>
            <a:xfrm>
              <a:off x="1385156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1" name="object 17021"/>
            <p:cNvSpPr/>
            <p:nvPr/>
          </p:nvSpPr>
          <p:spPr>
            <a:xfrm>
              <a:off x="138555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2" name="object 17022"/>
            <p:cNvSpPr/>
            <p:nvPr/>
          </p:nvSpPr>
          <p:spPr>
            <a:xfrm>
              <a:off x="1385553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3" name="object 17023"/>
            <p:cNvSpPr/>
            <p:nvPr/>
          </p:nvSpPr>
          <p:spPr>
            <a:xfrm>
              <a:off x="138594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4" name="object 17024"/>
            <p:cNvSpPr/>
            <p:nvPr/>
          </p:nvSpPr>
          <p:spPr>
            <a:xfrm>
              <a:off x="138594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5" name="object 17025"/>
            <p:cNvSpPr/>
            <p:nvPr/>
          </p:nvSpPr>
          <p:spPr>
            <a:xfrm>
              <a:off x="1386345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6" name="object 17026"/>
            <p:cNvSpPr/>
            <p:nvPr/>
          </p:nvSpPr>
          <p:spPr>
            <a:xfrm>
              <a:off x="1386345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7" name="object 17027"/>
            <p:cNvSpPr/>
            <p:nvPr/>
          </p:nvSpPr>
          <p:spPr>
            <a:xfrm>
              <a:off x="138674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8" name="object 17028"/>
            <p:cNvSpPr/>
            <p:nvPr/>
          </p:nvSpPr>
          <p:spPr>
            <a:xfrm>
              <a:off x="1386741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9" name="object 17029"/>
            <p:cNvSpPr/>
            <p:nvPr/>
          </p:nvSpPr>
          <p:spPr>
            <a:xfrm>
              <a:off x="1387137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0" name="object 17030"/>
            <p:cNvSpPr/>
            <p:nvPr/>
          </p:nvSpPr>
          <p:spPr>
            <a:xfrm>
              <a:off x="1387137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1" name="object 17031"/>
            <p:cNvSpPr/>
            <p:nvPr/>
          </p:nvSpPr>
          <p:spPr>
            <a:xfrm>
              <a:off x="138753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2" name="object 17032"/>
            <p:cNvSpPr/>
            <p:nvPr/>
          </p:nvSpPr>
          <p:spPr>
            <a:xfrm>
              <a:off x="1387533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3" name="object 17033"/>
            <p:cNvSpPr/>
            <p:nvPr/>
          </p:nvSpPr>
          <p:spPr>
            <a:xfrm>
              <a:off x="1387928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4" name="object 17034"/>
            <p:cNvSpPr/>
            <p:nvPr/>
          </p:nvSpPr>
          <p:spPr>
            <a:xfrm>
              <a:off x="138792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5" name="object 17035"/>
            <p:cNvSpPr/>
            <p:nvPr/>
          </p:nvSpPr>
          <p:spPr>
            <a:xfrm>
              <a:off x="138832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6" name="object 17036"/>
            <p:cNvSpPr/>
            <p:nvPr/>
          </p:nvSpPr>
          <p:spPr>
            <a:xfrm>
              <a:off x="1388325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7" name="object 17037"/>
            <p:cNvSpPr/>
            <p:nvPr/>
          </p:nvSpPr>
          <p:spPr>
            <a:xfrm>
              <a:off x="138872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8" name="object 17038"/>
            <p:cNvSpPr/>
            <p:nvPr/>
          </p:nvSpPr>
          <p:spPr>
            <a:xfrm>
              <a:off x="138872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9" name="object 17039"/>
            <p:cNvSpPr/>
            <p:nvPr/>
          </p:nvSpPr>
          <p:spPr>
            <a:xfrm>
              <a:off x="1389117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0" name="object 17040"/>
            <p:cNvSpPr/>
            <p:nvPr/>
          </p:nvSpPr>
          <p:spPr>
            <a:xfrm>
              <a:off x="1389117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1" name="object 17041"/>
            <p:cNvSpPr/>
            <p:nvPr/>
          </p:nvSpPr>
          <p:spPr>
            <a:xfrm>
              <a:off x="1389513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2" name="object 17042"/>
            <p:cNvSpPr/>
            <p:nvPr/>
          </p:nvSpPr>
          <p:spPr>
            <a:xfrm>
              <a:off x="138951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3" name="object 17043"/>
            <p:cNvSpPr/>
            <p:nvPr/>
          </p:nvSpPr>
          <p:spPr>
            <a:xfrm>
              <a:off x="1389910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4" name="object 17044"/>
            <p:cNvSpPr/>
            <p:nvPr/>
          </p:nvSpPr>
          <p:spPr>
            <a:xfrm>
              <a:off x="1389910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5" name="object 17045"/>
            <p:cNvSpPr/>
            <p:nvPr/>
          </p:nvSpPr>
          <p:spPr>
            <a:xfrm>
              <a:off x="1390305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6" name="object 17046"/>
            <p:cNvSpPr/>
            <p:nvPr/>
          </p:nvSpPr>
          <p:spPr>
            <a:xfrm>
              <a:off x="139030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7" name="object 17047"/>
            <p:cNvSpPr/>
            <p:nvPr/>
          </p:nvSpPr>
          <p:spPr>
            <a:xfrm>
              <a:off x="1390702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8" name="object 17048"/>
            <p:cNvSpPr/>
            <p:nvPr/>
          </p:nvSpPr>
          <p:spPr>
            <a:xfrm>
              <a:off x="1390702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9" name="object 17049"/>
            <p:cNvSpPr/>
            <p:nvPr/>
          </p:nvSpPr>
          <p:spPr>
            <a:xfrm>
              <a:off x="139109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0" name="object 17050"/>
            <p:cNvSpPr/>
            <p:nvPr/>
          </p:nvSpPr>
          <p:spPr>
            <a:xfrm>
              <a:off x="139109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1" name="object 17051"/>
            <p:cNvSpPr/>
            <p:nvPr/>
          </p:nvSpPr>
          <p:spPr>
            <a:xfrm>
              <a:off x="139149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2" name="object 17052"/>
            <p:cNvSpPr/>
            <p:nvPr/>
          </p:nvSpPr>
          <p:spPr>
            <a:xfrm>
              <a:off x="139149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3" name="object 17053"/>
            <p:cNvSpPr/>
            <p:nvPr/>
          </p:nvSpPr>
          <p:spPr>
            <a:xfrm>
              <a:off x="1391890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4" name="object 17054"/>
            <p:cNvSpPr/>
            <p:nvPr/>
          </p:nvSpPr>
          <p:spPr>
            <a:xfrm>
              <a:off x="1391890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5" name="object 17055"/>
            <p:cNvSpPr/>
            <p:nvPr/>
          </p:nvSpPr>
          <p:spPr>
            <a:xfrm>
              <a:off x="1392285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6" name="object 17056"/>
            <p:cNvSpPr/>
            <p:nvPr/>
          </p:nvSpPr>
          <p:spPr>
            <a:xfrm>
              <a:off x="139228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7" name="object 17057"/>
            <p:cNvSpPr/>
            <p:nvPr/>
          </p:nvSpPr>
          <p:spPr>
            <a:xfrm>
              <a:off x="1392682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8" name="object 17058"/>
            <p:cNvSpPr/>
            <p:nvPr/>
          </p:nvSpPr>
          <p:spPr>
            <a:xfrm>
              <a:off x="139268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9" name="object 17059"/>
            <p:cNvSpPr/>
            <p:nvPr/>
          </p:nvSpPr>
          <p:spPr>
            <a:xfrm>
              <a:off x="139307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0" name="object 17060"/>
            <p:cNvSpPr/>
            <p:nvPr/>
          </p:nvSpPr>
          <p:spPr>
            <a:xfrm>
              <a:off x="1393078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1" name="object 17061"/>
            <p:cNvSpPr/>
            <p:nvPr/>
          </p:nvSpPr>
          <p:spPr>
            <a:xfrm>
              <a:off x="1393473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2" name="object 17062"/>
            <p:cNvSpPr/>
            <p:nvPr/>
          </p:nvSpPr>
          <p:spPr>
            <a:xfrm>
              <a:off x="1393474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3" name="object 17063"/>
            <p:cNvSpPr/>
            <p:nvPr/>
          </p:nvSpPr>
          <p:spPr>
            <a:xfrm>
              <a:off x="1393870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4" name="object 17064"/>
            <p:cNvSpPr/>
            <p:nvPr/>
          </p:nvSpPr>
          <p:spPr>
            <a:xfrm>
              <a:off x="139387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5" name="object 17065"/>
            <p:cNvSpPr/>
            <p:nvPr/>
          </p:nvSpPr>
          <p:spPr>
            <a:xfrm>
              <a:off x="139426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6" name="object 17066"/>
            <p:cNvSpPr/>
            <p:nvPr/>
          </p:nvSpPr>
          <p:spPr>
            <a:xfrm>
              <a:off x="139426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7" name="object 17067"/>
            <p:cNvSpPr/>
            <p:nvPr/>
          </p:nvSpPr>
          <p:spPr>
            <a:xfrm>
              <a:off x="1394662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8" name="object 17068"/>
            <p:cNvSpPr/>
            <p:nvPr/>
          </p:nvSpPr>
          <p:spPr>
            <a:xfrm>
              <a:off x="1394662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9" name="object 17069"/>
            <p:cNvSpPr/>
            <p:nvPr/>
          </p:nvSpPr>
          <p:spPr>
            <a:xfrm>
              <a:off x="139505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0" name="object 17070"/>
            <p:cNvSpPr/>
            <p:nvPr/>
          </p:nvSpPr>
          <p:spPr>
            <a:xfrm>
              <a:off x="139505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1" name="object 17071"/>
            <p:cNvSpPr/>
            <p:nvPr/>
          </p:nvSpPr>
          <p:spPr>
            <a:xfrm>
              <a:off x="1395455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2" name="object 17072"/>
            <p:cNvSpPr/>
            <p:nvPr/>
          </p:nvSpPr>
          <p:spPr>
            <a:xfrm>
              <a:off x="139545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3" name="object 17073"/>
            <p:cNvSpPr/>
            <p:nvPr/>
          </p:nvSpPr>
          <p:spPr>
            <a:xfrm>
              <a:off x="139585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4" name="object 17074"/>
            <p:cNvSpPr/>
            <p:nvPr/>
          </p:nvSpPr>
          <p:spPr>
            <a:xfrm>
              <a:off x="139585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5" name="object 17075"/>
            <p:cNvSpPr/>
            <p:nvPr/>
          </p:nvSpPr>
          <p:spPr>
            <a:xfrm>
              <a:off x="1396247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6" name="object 17076"/>
            <p:cNvSpPr/>
            <p:nvPr/>
          </p:nvSpPr>
          <p:spPr>
            <a:xfrm>
              <a:off x="1396247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7" name="object 17077"/>
            <p:cNvSpPr/>
            <p:nvPr/>
          </p:nvSpPr>
          <p:spPr>
            <a:xfrm>
              <a:off x="139664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8" name="object 17078"/>
            <p:cNvSpPr/>
            <p:nvPr/>
          </p:nvSpPr>
          <p:spPr>
            <a:xfrm>
              <a:off x="1396643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9" name="object 17079"/>
            <p:cNvSpPr/>
            <p:nvPr/>
          </p:nvSpPr>
          <p:spPr>
            <a:xfrm>
              <a:off x="139703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0" name="object 17080"/>
            <p:cNvSpPr/>
            <p:nvPr/>
          </p:nvSpPr>
          <p:spPr>
            <a:xfrm>
              <a:off x="1397038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1" name="object 17081"/>
            <p:cNvSpPr/>
            <p:nvPr/>
          </p:nvSpPr>
          <p:spPr>
            <a:xfrm>
              <a:off x="1397435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2" name="object 17082"/>
            <p:cNvSpPr/>
            <p:nvPr/>
          </p:nvSpPr>
          <p:spPr>
            <a:xfrm>
              <a:off x="1397435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3" name="object 17083"/>
            <p:cNvSpPr/>
            <p:nvPr/>
          </p:nvSpPr>
          <p:spPr>
            <a:xfrm>
              <a:off x="139783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4" name="object 17084"/>
            <p:cNvSpPr/>
            <p:nvPr/>
          </p:nvSpPr>
          <p:spPr>
            <a:xfrm>
              <a:off x="1397831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5" name="object 17085"/>
            <p:cNvSpPr/>
            <p:nvPr/>
          </p:nvSpPr>
          <p:spPr>
            <a:xfrm>
              <a:off x="1398227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6" name="object 17086"/>
            <p:cNvSpPr/>
            <p:nvPr/>
          </p:nvSpPr>
          <p:spPr>
            <a:xfrm>
              <a:off x="1398227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7" name="object 17087"/>
            <p:cNvSpPr/>
            <p:nvPr/>
          </p:nvSpPr>
          <p:spPr>
            <a:xfrm>
              <a:off x="139862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8" name="object 17088"/>
            <p:cNvSpPr/>
            <p:nvPr/>
          </p:nvSpPr>
          <p:spPr>
            <a:xfrm>
              <a:off x="1398623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9" name="object 17089"/>
            <p:cNvSpPr/>
            <p:nvPr/>
          </p:nvSpPr>
          <p:spPr>
            <a:xfrm>
              <a:off x="1399018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0" name="object 17090"/>
            <p:cNvSpPr/>
            <p:nvPr/>
          </p:nvSpPr>
          <p:spPr>
            <a:xfrm>
              <a:off x="139901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1" name="object 17091"/>
            <p:cNvSpPr/>
            <p:nvPr/>
          </p:nvSpPr>
          <p:spPr>
            <a:xfrm>
              <a:off x="139941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2" name="object 17092"/>
            <p:cNvSpPr/>
            <p:nvPr/>
          </p:nvSpPr>
          <p:spPr>
            <a:xfrm>
              <a:off x="1399415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3" name="object 17093"/>
            <p:cNvSpPr/>
            <p:nvPr/>
          </p:nvSpPr>
          <p:spPr>
            <a:xfrm>
              <a:off x="139981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4" name="object 17094"/>
            <p:cNvSpPr/>
            <p:nvPr/>
          </p:nvSpPr>
          <p:spPr>
            <a:xfrm>
              <a:off x="1399811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5" name="object 17095"/>
            <p:cNvSpPr/>
            <p:nvPr/>
          </p:nvSpPr>
          <p:spPr>
            <a:xfrm>
              <a:off x="1400207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6" name="object 17096"/>
            <p:cNvSpPr/>
            <p:nvPr/>
          </p:nvSpPr>
          <p:spPr>
            <a:xfrm>
              <a:off x="1400207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7" name="object 17097"/>
            <p:cNvSpPr/>
            <p:nvPr/>
          </p:nvSpPr>
          <p:spPr>
            <a:xfrm>
              <a:off x="140060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8" name="object 17098"/>
            <p:cNvSpPr/>
            <p:nvPr/>
          </p:nvSpPr>
          <p:spPr>
            <a:xfrm>
              <a:off x="140060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9" name="object 17099"/>
            <p:cNvSpPr/>
            <p:nvPr/>
          </p:nvSpPr>
          <p:spPr>
            <a:xfrm>
              <a:off x="1401000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0" name="object 17100"/>
            <p:cNvSpPr/>
            <p:nvPr/>
          </p:nvSpPr>
          <p:spPr>
            <a:xfrm>
              <a:off x="1401000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1" name="object 17101"/>
            <p:cNvSpPr/>
            <p:nvPr/>
          </p:nvSpPr>
          <p:spPr>
            <a:xfrm>
              <a:off x="1401395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2" name="object 17102"/>
            <p:cNvSpPr/>
            <p:nvPr/>
          </p:nvSpPr>
          <p:spPr>
            <a:xfrm>
              <a:off x="140139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3" name="object 17103"/>
            <p:cNvSpPr/>
            <p:nvPr/>
          </p:nvSpPr>
          <p:spPr>
            <a:xfrm>
              <a:off x="1401792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4" name="object 17104"/>
            <p:cNvSpPr/>
            <p:nvPr/>
          </p:nvSpPr>
          <p:spPr>
            <a:xfrm>
              <a:off x="1401792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5" name="object 17105"/>
            <p:cNvSpPr/>
            <p:nvPr/>
          </p:nvSpPr>
          <p:spPr>
            <a:xfrm>
              <a:off x="140218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6" name="object 17106"/>
            <p:cNvSpPr/>
            <p:nvPr/>
          </p:nvSpPr>
          <p:spPr>
            <a:xfrm>
              <a:off x="140218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7" name="object 17107"/>
            <p:cNvSpPr/>
            <p:nvPr/>
          </p:nvSpPr>
          <p:spPr>
            <a:xfrm>
              <a:off x="140258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8" name="object 17108"/>
            <p:cNvSpPr/>
            <p:nvPr/>
          </p:nvSpPr>
          <p:spPr>
            <a:xfrm>
              <a:off x="140258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9" name="object 17109"/>
            <p:cNvSpPr/>
            <p:nvPr/>
          </p:nvSpPr>
          <p:spPr>
            <a:xfrm>
              <a:off x="1402980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0" name="object 17110"/>
            <p:cNvSpPr/>
            <p:nvPr/>
          </p:nvSpPr>
          <p:spPr>
            <a:xfrm>
              <a:off x="1402980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1" name="object 17111"/>
            <p:cNvSpPr/>
            <p:nvPr/>
          </p:nvSpPr>
          <p:spPr>
            <a:xfrm>
              <a:off x="1403376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2" name="object 17112"/>
            <p:cNvSpPr/>
            <p:nvPr/>
          </p:nvSpPr>
          <p:spPr>
            <a:xfrm>
              <a:off x="140337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3" name="object 17113"/>
            <p:cNvSpPr/>
            <p:nvPr/>
          </p:nvSpPr>
          <p:spPr>
            <a:xfrm>
              <a:off x="1403772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4" name="object 17114"/>
            <p:cNvSpPr/>
            <p:nvPr/>
          </p:nvSpPr>
          <p:spPr>
            <a:xfrm>
              <a:off x="140377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5" name="object 17115"/>
            <p:cNvSpPr/>
            <p:nvPr/>
          </p:nvSpPr>
          <p:spPr>
            <a:xfrm>
              <a:off x="140416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6" name="object 17116"/>
            <p:cNvSpPr/>
            <p:nvPr/>
          </p:nvSpPr>
          <p:spPr>
            <a:xfrm>
              <a:off x="1404168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7" name="object 17117"/>
            <p:cNvSpPr/>
            <p:nvPr/>
          </p:nvSpPr>
          <p:spPr>
            <a:xfrm>
              <a:off x="140456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8" name="object 17118"/>
            <p:cNvSpPr/>
            <p:nvPr/>
          </p:nvSpPr>
          <p:spPr>
            <a:xfrm>
              <a:off x="140456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9" name="object 17119"/>
            <p:cNvSpPr/>
            <p:nvPr/>
          </p:nvSpPr>
          <p:spPr>
            <a:xfrm>
              <a:off x="140496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0" name="object 17120"/>
            <p:cNvSpPr/>
            <p:nvPr/>
          </p:nvSpPr>
          <p:spPr>
            <a:xfrm>
              <a:off x="1404960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1" name="object 17121"/>
            <p:cNvSpPr/>
            <p:nvPr/>
          </p:nvSpPr>
          <p:spPr>
            <a:xfrm>
              <a:off x="140535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2" name="object 17122"/>
            <p:cNvSpPr/>
            <p:nvPr/>
          </p:nvSpPr>
          <p:spPr>
            <a:xfrm>
              <a:off x="1405356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3" name="object 17123"/>
            <p:cNvSpPr/>
            <p:nvPr/>
          </p:nvSpPr>
          <p:spPr>
            <a:xfrm>
              <a:off x="1405752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4" name="object 17124"/>
            <p:cNvSpPr/>
            <p:nvPr/>
          </p:nvSpPr>
          <p:spPr>
            <a:xfrm>
              <a:off x="1405752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5" name="object 17125"/>
            <p:cNvSpPr/>
            <p:nvPr/>
          </p:nvSpPr>
          <p:spPr>
            <a:xfrm>
              <a:off x="140614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6" name="object 17126"/>
            <p:cNvSpPr/>
            <p:nvPr/>
          </p:nvSpPr>
          <p:spPr>
            <a:xfrm>
              <a:off x="140614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7" name="object 17127"/>
            <p:cNvSpPr/>
            <p:nvPr/>
          </p:nvSpPr>
          <p:spPr>
            <a:xfrm>
              <a:off x="1406545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8" name="object 17128"/>
            <p:cNvSpPr/>
            <p:nvPr/>
          </p:nvSpPr>
          <p:spPr>
            <a:xfrm>
              <a:off x="140654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9" name="object 17129"/>
            <p:cNvSpPr/>
            <p:nvPr/>
          </p:nvSpPr>
          <p:spPr>
            <a:xfrm>
              <a:off x="140694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0" name="object 17130"/>
            <p:cNvSpPr/>
            <p:nvPr/>
          </p:nvSpPr>
          <p:spPr>
            <a:xfrm>
              <a:off x="140694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1" name="object 17131"/>
            <p:cNvSpPr/>
            <p:nvPr/>
          </p:nvSpPr>
          <p:spPr>
            <a:xfrm>
              <a:off x="140733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2" name="object 17132"/>
            <p:cNvSpPr/>
            <p:nvPr/>
          </p:nvSpPr>
          <p:spPr>
            <a:xfrm>
              <a:off x="1407336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3" name="object 17133"/>
            <p:cNvSpPr/>
            <p:nvPr/>
          </p:nvSpPr>
          <p:spPr>
            <a:xfrm>
              <a:off x="140773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4" name="object 17134"/>
            <p:cNvSpPr/>
            <p:nvPr/>
          </p:nvSpPr>
          <p:spPr>
            <a:xfrm>
              <a:off x="1407733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5" name="object 17135"/>
            <p:cNvSpPr/>
            <p:nvPr/>
          </p:nvSpPr>
          <p:spPr>
            <a:xfrm>
              <a:off x="140812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6" name="object 17136"/>
            <p:cNvSpPr/>
            <p:nvPr/>
          </p:nvSpPr>
          <p:spPr>
            <a:xfrm>
              <a:off x="1408128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7" name="object 17137"/>
            <p:cNvSpPr/>
            <p:nvPr/>
          </p:nvSpPr>
          <p:spPr>
            <a:xfrm>
              <a:off x="1408525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8" name="object 17138"/>
            <p:cNvSpPr/>
            <p:nvPr/>
          </p:nvSpPr>
          <p:spPr>
            <a:xfrm>
              <a:off x="1408525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9" name="object 17139"/>
            <p:cNvSpPr/>
            <p:nvPr/>
          </p:nvSpPr>
          <p:spPr>
            <a:xfrm>
              <a:off x="140892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0" name="object 17140"/>
            <p:cNvSpPr/>
            <p:nvPr/>
          </p:nvSpPr>
          <p:spPr>
            <a:xfrm>
              <a:off x="140892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1" name="object 17141"/>
            <p:cNvSpPr/>
            <p:nvPr/>
          </p:nvSpPr>
          <p:spPr>
            <a:xfrm>
              <a:off x="1409317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2" name="object 17142"/>
            <p:cNvSpPr/>
            <p:nvPr/>
          </p:nvSpPr>
          <p:spPr>
            <a:xfrm>
              <a:off x="1409317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3" name="object 17143"/>
            <p:cNvSpPr/>
            <p:nvPr/>
          </p:nvSpPr>
          <p:spPr>
            <a:xfrm>
              <a:off x="1409713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4" name="object 17144"/>
            <p:cNvSpPr/>
            <p:nvPr/>
          </p:nvSpPr>
          <p:spPr>
            <a:xfrm>
              <a:off x="1409713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5" name="object 17145"/>
            <p:cNvSpPr/>
            <p:nvPr/>
          </p:nvSpPr>
          <p:spPr>
            <a:xfrm>
              <a:off x="1410108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6" name="object 17146"/>
            <p:cNvSpPr/>
            <p:nvPr/>
          </p:nvSpPr>
          <p:spPr>
            <a:xfrm>
              <a:off x="141010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7" name="object 17147"/>
            <p:cNvSpPr/>
            <p:nvPr/>
          </p:nvSpPr>
          <p:spPr>
            <a:xfrm>
              <a:off x="144531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8" name="object 17148"/>
            <p:cNvSpPr/>
            <p:nvPr/>
          </p:nvSpPr>
          <p:spPr>
            <a:xfrm>
              <a:off x="144531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9" name="object 17149"/>
            <p:cNvSpPr/>
            <p:nvPr/>
          </p:nvSpPr>
          <p:spPr>
            <a:xfrm>
              <a:off x="1444914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0" name="object 17150"/>
            <p:cNvSpPr/>
            <p:nvPr/>
          </p:nvSpPr>
          <p:spPr>
            <a:xfrm>
              <a:off x="144491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1" name="object 17151"/>
            <p:cNvSpPr/>
            <p:nvPr/>
          </p:nvSpPr>
          <p:spPr>
            <a:xfrm>
              <a:off x="1444518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2" name="object 17152"/>
            <p:cNvSpPr/>
            <p:nvPr/>
          </p:nvSpPr>
          <p:spPr>
            <a:xfrm>
              <a:off x="144451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3" name="object 17153"/>
            <p:cNvSpPr/>
            <p:nvPr/>
          </p:nvSpPr>
          <p:spPr>
            <a:xfrm>
              <a:off x="1444121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4" name="object 17154"/>
            <p:cNvSpPr/>
            <p:nvPr/>
          </p:nvSpPr>
          <p:spPr>
            <a:xfrm>
              <a:off x="1444122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5" name="object 17155"/>
            <p:cNvSpPr/>
            <p:nvPr/>
          </p:nvSpPr>
          <p:spPr>
            <a:xfrm>
              <a:off x="1443726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6" name="object 17156"/>
            <p:cNvSpPr/>
            <p:nvPr/>
          </p:nvSpPr>
          <p:spPr>
            <a:xfrm>
              <a:off x="1443726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7" name="object 17157"/>
            <p:cNvSpPr/>
            <p:nvPr/>
          </p:nvSpPr>
          <p:spPr>
            <a:xfrm>
              <a:off x="144332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8" name="object 17158"/>
            <p:cNvSpPr/>
            <p:nvPr/>
          </p:nvSpPr>
          <p:spPr>
            <a:xfrm>
              <a:off x="1443329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9" name="object 17159"/>
            <p:cNvSpPr/>
            <p:nvPr/>
          </p:nvSpPr>
          <p:spPr>
            <a:xfrm>
              <a:off x="144293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0" name="object 17160"/>
            <p:cNvSpPr/>
            <p:nvPr/>
          </p:nvSpPr>
          <p:spPr>
            <a:xfrm>
              <a:off x="144293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1" name="object 17161"/>
            <p:cNvSpPr/>
            <p:nvPr/>
          </p:nvSpPr>
          <p:spPr>
            <a:xfrm>
              <a:off x="144253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2" name="object 17162"/>
            <p:cNvSpPr/>
            <p:nvPr/>
          </p:nvSpPr>
          <p:spPr>
            <a:xfrm>
              <a:off x="1442538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3" name="object 17163"/>
            <p:cNvSpPr/>
            <p:nvPr/>
          </p:nvSpPr>
          <p:spPr>
            <a:xfrm>
              <a:off x="144214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4" name="object 17164"/>
            <p:cNvSpPr/>
            <p:nvPr/>
          </p:nvSpPr>
          <p:spPr>
            <a:xfrm>
              <a:off x="1442141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5" name="object 17165"/>
            <p:cNvSpPr/>
            <p:nvPr/>
          </p:nvSpPr>
          <p:spPr>
            <a:xfrm>
              <a:off x="144174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6" name="object 17166"/>
            <p:cNvSpPr/>
            <p:nvPr/>
          </p:nvSpPr>
          <p:spPr>
            <a:xfrm>
              <a:off x="144174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7" name="object 17167"/>
            <p:cNvSpPr/>
            <p:nvPr/>
          </p:nvSpPr>
          <p:spPr>
            <a:xfrm>
              <a:off x="1441349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8" name="object 17168"/>
            <p:cNvSpPr/>
            <p:nvPr/>
          </p:nvSpPr>
          <p:spPr>
            <a:xfrm>
              <a:off x="1441349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9" name="object 17169"/>
            <p:cNvSpPr/>
            <p:nvPr/>
          </p:nvSpPr>
          <p:spPr>
            <a:xfrm>
              <a:off x="144095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0" name="object 17170"/>
            <p:cNvSpPr/>
            <p:nvPr/>
          </p:nvSpPr>
          <p:spPr>
            <a:xfrm>
              <a:off x="144095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1" name="object 17171"/>
            <p:cNvSpPr/>
            <p:nvPr/>
          </p:nvSpPr>
          <p:spPr>
            <a:xfrm>
              <a:off x="1440558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2" name="object 17172"/>
            <p:cNvSpPr/>
            <p:nvPr/>
          </p:nvSpPr>
          <p:spPr>
            <a:xfrm>
              <a:off x="144055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3" name="object 17173"/>
            <p:cNvSpPr/>
            <p:nvPr/>
          </p:nvSpPr>
          <p:spPr>
            <a:xfrm>
              <a:off x="1440161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4" name="object 17174"/>
            <p:cNvSpPr/>
            <p:nvPr/>
          </p:nvSpPr>
          <p:spPr>
            <a:xfrm>
              <a:off x="144016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5" name="object 17175"/>
            <p:cNvSpPr/>
            <p:nvPr/>
          </p:nvSpPr>
          <p:spPr>
            <a:xfrm>
              <a:off x="1439765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6" name="object 17176"/>
            <p:cNvSpPr/>
            <p:nvPr/>
          </p:nvSpPr>
          <p:spPr>
            <a:xfrm>
              <a:off x="143976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7" name="object 17177"/>
            <p:cNvSpPr/>
            <p:nvPr/>
          </p:nvSpPr>
          <p:spPr>
            <a:xfrm>
              <a:off x="143936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8" name="object 17178"/>
            <p:cNvSpPr/>
            <p:nvPr/>
          </p:nvSpPr>
          <p:spPr>
            <a:xfrm>
              <a:off x="143936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9" name="object 17179"/>
            <p:cNvSpPr/>
            <p:nvPr/>
          </p:nvSpPr>
          <p:spPr>
            <a:xfrm>
              <a:off x="143897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0" name="object 17180"/>
            <p:cNvSpPr/>
            <p:nvPr/>
          </p:nvSpPr>
          <p:spPr>
            <a:xfrm>
              <a:off x="143897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1" name="object 17181"/>
            <p:cNvSpPr/>
            <p:nvPr/>
          </p:nvSpPr>
          <p:spPr>
            <a:xfrm>
              <a:off x="1438576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2" name="object 17182"/>
            <p:cNvSpPr/>
            <p:nvPr/>
          </p:nvSpPr>
          <p:spPr>
            <a:xfrm>
              <a:off x="143857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3" name="object 17183"/>
            <p:cNvSpPr/>
            <p:nvPr/>
          </p:nvSpPr>
          <p:spPr>
            <a:xfrm>
              <a:off x="143818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4" name="object 17184"/>
            <p:cNvSpPr/>
            <p:nvPr/>
          </p:nvSpPr>
          <p:spPr>
            <a:xfrm>
              <a:off x="143818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5" name="object 17185"/>
            <p:cNvSpPr/>
            <p:nvPr/>
          </p:nvSpPr>
          <p:spPr>
            <a:xfrm>
              <a:off x="1437784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6" name="object 17186"/>
            <p:cNvSpPr/>
            <p:nvPr/>
          </p:nvSpPr>
          <p:spPr>
            <a:xfrm>
              <a:off x="1437784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7" name="object 17187"/>
            <p:cNvSpPr/>
            <p:nvPr/>
          </p:nvSpPr>
          <p:spPr>
            <a:xfrm>
              <a:off x="1437389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8" name="object 17188"/>
            <p:cNvSpPr/>
            <p:nvPr/>
          </p:nvSpPr>
          <p:spPr>
            <a:xfrm>
              <a:off x="1437389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9" name="object 17189"/>
            <p:cNvSpPr/>
            <p:nvPr/>
          </p:nvSpPr>
          <p:spPr>
            <a:xfrm>
              <a:off x="1436993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0" name="object 17190"/>
            <p:cNvSpPr/>
            <p:nvPr/>
          </p:nvSpPr>
          <p:spPr>
            <a:xfrm>
              <a:off x="1436993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1" name="object 17191"/>
            <p:cNvSpPr/>
            <p:nvPr/>
          </p:nvSpPr>
          <p:spPr>
            <a:xfrm>
              <a:off x="1436596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2" name="object 17192"/>
            <p:cNvSpPr/>
            <p:nvPr/>
          </p:nvSpPr>
          <p:spPr>
            <a:xfrm>
              <a:off x="1436596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3" name="object 17193"/>
            <p:cNvSpPr/>
            <p:nvPr/>
          </p:nvSpPr>
          <p:spPr>
            <a:xfrm>
              <a:off x="143620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4" name="object 17194"/>
            <p:cNvSpPr/>
            <p:nvPr/>
          </p:nvSpPr>
          <p:spPr>
            <a:xfrm>
              <a:off x="1436201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5" name="object 17195"/>
            <p:cNvSpPr/>
            <p:nvPr/>
          </p:nvSpPr>
          <p:spPr>
            <a:xfrm>
              <a:off x="1435804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6" name="object 17196"/>
            <p:cNvSpPr/>
            <p:nvPr/>
          </p:nvSpPr>
          <p:spPr>
            <a:xfrm>
              <a:off x="1435804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7" name="object 17197"/>
            <p:cNvSpPr/>
            <p:nvPr/>
          </p:nvSpPr>
          <p:spPr>
            <a:xfrm>
              <a:off x="143540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8" name="object 17198"/>
            <p:cNvSpPr/>
            <p:nvPr/>
          </p:nvSpPr>
          <p:spPr>
            <a:xfrm>
              <a:off x="1435408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9" name="object 17199"/>
            <p:cNvSpPr/>
            <p:nvPr/>
          </p:nvSpPr>
          <p:spPr>
            <a:xfrm>
              <a:off x="143501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0" name="object 17200"/>
            <p:cNvSpPr/>
            <p:nvPr/>
          </p:nvSpPr>
          <p:spPr>
            <a:xfrm>
              <a:off x="1435012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1" name="object 17201"/>
            <p:cNvSpPr/>
            <p:nvPr/>
          </p:nvSpPr>
          <p:spPr>
            <a:xfrm>
              <a:off x="143461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2" name="object 17202"/>
            <p:cNvSpPr/>
            <p:nvPr/>
          </p:nvSpPr>
          <p:spPr>
            <a:xfrm>
              <a:off x="143461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3" name="object 17203"/>
            <p:cNvSpPr/>
            <p:nvPr/>
          </p:nvSpPr>
          <p:spPr>
            <a:xfrm>
              <a:off x="143422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4" name="object 17204"/>
            <p:cNvSpPr/>
            <p:nvPr/>
          </p:nvSpPr>
          <p:spPr>
            <a:xfrm>
              <a:off x="1434220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5" name="object 17205"/>
            <p:cNvSpPr/>
            <p:nvPr/>
          </p:nvSpPr>
          <p:spPr>
            <a:xfrm>
              <a:off x="1433824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6" name="object 17206"/>
            <p:cNvSpPr/>
            <p:nvPr/>
          </p:nvSpPr>
          <p:spPr>
            <a:xfrm>
              <a:off x="143382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7" name="object 17207"/>
            <p:cNvSpPr/>
            <p:nvPr/>
          </p:nvSpPr>
          <p:spPr>
            <a:xfrm>
              <a:off x="143342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8" name="object 17208"/>
            <p:cNvSpPr/>
            <p:nvPr/>
          </p:nvSpPr>
          <p:spPr>
            <a:xfrm>
              <a:off x="1433428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9" name="object 17209"/>
            <p:cNvSpPr/>
            <p:nvPr/>
          </p:nvSpPr>
          <p:spPr>
            <a:xfrm>
              <a:off x="143303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0" name="object 17210"/>
            <p:cNvSpPr/>
            <p:nvPr/>
          </p:nvSpPr>
          <p:spPr>
            <a:xfrm>
              <a:off x="1433031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1" name="object 17211"/>
            <p:cNvSpPr/>
            <p:nvPr/>
          </p:nvSpPr>
          <p:spPr>
            <a:xfrm>
              <a:off x="1432636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2" name="object 17212"/>
            <p:cNvSpPr/>
            <p:nvPr/>
          </p:nvSpPr>
          <p:spPr>
            <a:xfrm>
              <a:off x="143263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3" name="object 17213"/>
            <p:cNvSpPr/>
            <p:nvPr/>
          </p:nvSpPr>
          <p:spPr>
            <a:xfrm>
              <a:off x="143223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4" name="object 17214"/>
            <p:cNvSpPr/>
            <p:nvPr/>
          </p:nvSpPr>
          <p:spPr>
            <a:xfrm>
              <a:off x="1432239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5" name="object 17215"/>
            <p:cNvSpPr/>
            <p:nvPr/>
          </p:nvSpPr>
          <p:spPr>
            <a:xfrm>
              <a:off x="143184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6" name="object 17216"/>
            <p:cNvSpPr/>
            <p:nvPr/>
          </p:nvSpPr>
          <p:spPr>
            <a:xfrm>
              <a:off x="143184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7" name="object 17217"/>
            <p:cNvSpPr/>
            <p:nvPr/>
          </p:nvSpPr>
          <p:spPr>
            <a:xfrm>
              <a:off x="1431448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8" name="object 17218"/>
            <p:cNvSpPr/>
            <p:nvPr/>
          </p:nvSpPr>
          <p:spPr>
            <a:xfrm>
              <a:off x="1431448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9" name="object 17219"/>
            <p:cNvSpPr/>
            <p:nvPr/>
          </p:nvSpPr>
          <p:spPr>
            <a:xfrm>
              <a:off x="143105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0" name="object 17220"/>
            <p:cNvSpPr/>
            <p:nvPr/>
          </p:nvSpPr>
          <p:spPr>
            <a:xfrm>
              <a:off x="1431051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1" name="object 17221"/>
            <p:cNvSpPr/>
            <p:nvPr/>
          </p:nvSpPr>
          <p:spPr>
            <a:xfrm>
              <a:off x="143065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2" name="object 17222"/>
            <p:cNvSpPr/>
            <p:nvPr/>
          </p:nvSpPr>
          <p:spPr>
            <a:xfrm>
              <a:off x="143065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3" name="object 17223"/>
            <p:cNvSpPr/>
            <p:nvPr/>
          </p:nvSpPr>
          <p:spPr>
            <a:xfrm>
              <a:off x="143025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4" name="object 17224"/>
            <p:cNvSpPr/>
            <p:nvPr/>
          </p:nvSpPr>
          <p:spPr>
            <a:xfrm>
              <a:off x="1430259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5" name="object 17225"/>
            <p:cNvSpPr/>
            <p:nvPr/>
          </p:nvSpPr>
          <p:spPr>
            <a:xfrm>
              <a:off x="1429863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6" name="object 17226"/>
            <p:cNvSpPr/>
            <p:nvPr/>
          </p:nvSpPr>
          <p:spPr>
            <a:xfrm>
              <a:off x="142986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7" name="object 17227"/>
            <p:cNvSpPr/>
            <p:nvPr/>
          </p:nvSpPr>
          <p:spPr>
            <a:xfrm>
              <a:off x="1429467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8" name="object 17228"/>
            <p:cNvSpPr/>
            <p:nvPr/>
          </p:nvSpPr>
          <p:spPr>
            <a:xfrm>
              <a:off x="1429467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9" name="object 17229"/>
            <p:cNvSpPr/>
            <p:nvPr/>
          </p:nvSpPr>
          <p:spPr>
            <a:xfrm>
              <a:off x="1429071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0" name="object 17230"/>
            <p:cNvSpPr/>
            <p:nvPr/>
          </p:nvSpPr>
          <p:spPr>
            <a:xfrm>
              <a:off x="1429071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1" name="object 17231"/>
            <p:cNvSpPr/>
            <p:nvPr/>
          </p:nvSpPr>
          <p:spPr>
            <a:xfrm>
              <a:off x="1428675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2" name="object 17232"/>
            <p:cNvSpPr/>
            <p:nvPr/>
          </p:nvSpPr>
          <p:spPr>
            <a:xfrm>
              <a:off x="142867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3" name="object 17233"/>
            <p:cNvSpPr/>
            <p:nvPr/>
          </p:nvSpPr>
          <p:spPr>
            <a:xfrm>
              <a:off x="1428279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4" name="object 17234"/>
            <p:cNvSpPr/>
            <p:nvPr/>
          </p:nvSpPr>
          <p:spPr>
            <a:xfrm>
              <a:off x="142827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5" name="object 17235"/>
            <p:cNvSpPr/>
            <p:nvPr/>
          </p:nvSpPr>
          <p:spPr>
            <a:xfrm>
              <a:off x="142788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6" name="object 17236"/>
            <p:cNvSpPr/>
            <p:nvPr/>
          </p:nvSpPr>
          <p:spPr>
            <a:xfrm>
              <a:off x="1427883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7" name="object 17237"/>
            <p:cNvSpPr/>
            <p:nvPr/>
          </p:nvSpPr>
          <p:spPr>
            <a:xfrm>
              <a:off x="1427486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8" name="object 17238"/>
            <p:cNvSpPr/>
            <p:nvPr/>
          </p:nvSpPr>
          <p:spPr>
            <a:xfrm>
              <a:off x="142748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9" name="object 17239"/>
            <p:cNvSpPr/>
            <p:nvPr/>
          </p:nvSpPr>
          <p:spPr>
            <a:xfrm>
              <a:off x="142709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0" name="object 17240"/>
            <p:cNvSpPr/>
            <p:nvPr/>
          </p:nvSpPr>
          <p:spPr>
            <a:xfrm>
              <a:off x="142709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1" name="object 17241"/>
            <p:cNvSpPr/>
            <p:nvPr/>
          </p:nvSpPr>
          <p:spPr>
            <a:xfrm>
              <a:off x="1426694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2" name="object 17242"/>
            <p:cNvSpPr/>
            <p:nvPr/>
          </p:nvSpPr>
          <p:spPr>
            <a:xfrm>
              <a:off x="1426694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3" name="object 17243"/>
            <p:cNvSpPr/>
            <p:nvPr/>
          </p:nvSpPr>
          <p:spPr>
            <a:xfrm>
              <a:off x="1426298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4" name="object 17244"/>
            <p:cNvSpPr/>
            <p:nvPr/>
          </p:nvSpPr>
          <p:spPr>
            <a:xfrm>
              <a:off x="1426298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5" name="object 17245"/>
            <p:cNvSpPr/>
            <p:nvPr/>
          </p:nvSpPr>
          <p:spPr>
            <a:xfrm>
              <a:off x="142590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6" name="object 17246"/>
            <p:cNvSpPr/>
            <p:nvPr/>
          </p:nvSpPr>
          <p:spPr>
            <a:xfrm>
              <a:off x="1425903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7" name="object 17247"/>
            <p:cNvSpPr/>
            <p:nvPr/>
          </p:nvSpPr>
          <p:spPr>
            <a:xfrm>
              <a:off x="1425506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8" name="object 17248"/>
            <p:cNvSpPr/>
            <p:nvPr/>
          </p:nvSpPr>
          <p:spPr>
            <a:xfrm>
              <a:off x="1425506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9" name="object 17249"/>
            <p:cNvSpPr/>
            <p:nvPr/>
          </p:nvSpPr>
          <p:spPr>
            <a:xfrm>
              <a:off x="142511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0" name="object 17250"/>
            <p:cNvSpPr/>
            <p:nvPr/>
          </p:nvSpPr>
          <p:spPr>
            <a:xfrm>
              <a:off x="1425111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1" name="object 17251"/>
            <p:cNvSpPr/>
            <p:nvPr/>
          </p:nvSpPr>
          <p:spPr>
            <a:xfrm>
              <a:off x="1424714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2" name="object 17252"/>
            <p:cNvSpPr/>
            <p:nvPr/>
          </p:nvSpPr>
          <p:spPr>
            <a:xfrm>
              <a:off x="1424714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3" name="object 17253"/>
            <p:cNvSpPr/>
            <p:nvPr/>
          </p:nvSpPr>
          <p:spPr>
            <a:xfrm>
              <a:off x="142431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4" name="object 17254"/>
            <p:cNvSpPr/>
            <p:nvPr/>
          </p:nvSpPr>
          <p:spPr>
            <a:xfrm>
              <a:off x="142431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5" name="object 17255"/>
            <p:cNvSpPr/>
            <p:nvPr/>
          </p:nvSpPr>
          <p:spPr>
            <a:xfrm>
              <a:off x="142392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6" name="object 17256"/>
            <p:cNvSpPr/>
            <p:nvPr/>
          </p:nvSpPr>
          <p:spPr>
            <a:xfrm>
              <a:off x="1423923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7" name="object 17257"/>
            <p:cNvSpPr/>
            <p:nvPr/>
          </p:nvSpPr>
          <p:spPr>
            <a:xfrm>
              <a:off x="142352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8" name="object 17258"/>
            <p:cNvSpPr/>
            <p:nvPr/>
          </p:nvSpPr>
          <p:spPr>
            <a:xfrm>
              <a:off x="1423526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9" name="object 17259"/>
            <p:cNvSpPr/>
            <p:nvPr/>
          </p:nvSpPr>
          <p:spPr>
            <a:xfrm>
              <a:off x="142313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0" name="object 17260"/>
            <p:cNvSpPr/>
            <p:nvPr/>
          </p:nvSpPr>
          <p:spPr>
            <a:xfrm>
              <a:off x="142313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1" name="object 17261"/>
            <p:cNvSpPr/>
            <p:nvPr/>
          </p:nvSpPr>
          <p:spPr>
            <a:xfrm>
              <a:off x="1422734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2" name="object 17262"/>
            <p:cNvSpPr/>
            <p:nvPr/>
          </p:nvSpPr>
          <p:spPr>
            <a:xfrm>
              <a:off x="142273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3" name="object 17263"/>
            <p:cNvSpPr/>
            <p:nvPr/>
          </p:nvSpPr>
          <p:spPr>
            <a:xfrm>
              <a:off x="142233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4" name="object 17264"/>
            <p:cNvSpPr/>
            <p:nvPr/>
          </p:nvSpPr>
          <p:spPr>
            <a:xfrm>
              <a:off x="142233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5" name="object 17265"/>
            <p:cNvSpPr/>
            <p:nvPr/>
          </p:nvSpPr>
          <p:spPr>
            <a:xfrm>
              <a:off x="142194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6" name="object 17266"/>
            <p:cNvSpPr/>
            <p:nvPr/>
          </p:nvSpPr>
          <p:spPr>
            <a:xfrm>
              <a:off x="1421942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7" name="object 17267"/>
            <p:cNvSpPr/>
            <p:nvPr/>
          </p:nvSpPr>
          <p:spPr>
            <a:xfrm>
              <a:off x="1421546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8" name="object 17268"/>
            <p:cNvSpPr/>
            <p:nvPr/>
          </p:nvSpPr>
          <p:spPr>
            <a:xfrm>
              <a:off x="142154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9" name="object 17269"/>
            <p:cNvSpPr/>
            <p:nvPr/>
          </p:nvSpPr>
          <p:spPr>
            <a:xfrm>
              <a:off x="142114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0" name="object 17270"/>
            <p:cNvSpPr/>
            <p:nvPr/>
          </p:nvSpPr>
          <p:spPr>
            <a:xfrm>
              <a:off x="1421149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1" name="object 17271"/>
            <p:cNvSpPr/>
            <p:nvPr/>
          </p:nvSpPr>
          <p:spPr>
            <a:xfrm>
              <a:off x="142075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2" name="object 17272"/>
            <p:cNvSpPr/>
            <p:nvPr/>
          </p:nvSpPr>
          <p:spPr>
            <a:xfrm>
              <a:off x="142075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3" name="object 17273"/>
            <p:cNvSpPr/>
            <p:nvPr/>
          </p:nvSpPr>
          <p:spPr>
            <a:xfrm>
              <a:off x="1420358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4" name="object 17274"/>
            <p:cNvSpPr/>
            <p:nvPr/>
          </p:nvSpPr>
          <p:spPr>
            <a:xfrm>
              <a:off x="1420358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5" name="object 17275"/>
            <p:cNvSpPr/>
            <p:nvPr/>
          </p:nvSpPr>
          <p:spPr>
            <a:xfrm>
              <a:off x="1419961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6" name="object 17276"/>
            <p:cNvSpPr/>
            <p:nvPr/>
          </p:nvSpPr>
          <p:spPr>
            <a:xfrm>
              <a:off x="1419961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7" name="object 17277"/>
            <p:cNvSpPr/>
            <p:nvPr/>
          </p:nvSpPr>
          <p:spPr>
            <a:xfrm>
              <a:off x="141956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8" name="object 17278"/>
            <p:cNvSpPr/>
            <p:nvPr/>
          </p:nvSpPr>
          <p:spPr>
            <a:xfrm>
              <a:off x="141956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9" name="object 17279"/>
            <p:cNvSpPr/>
            <p:nvPr/>
          </p:nvSpPr>
          <p:spPr>
            <a:xfrm>
              <a:off x="141916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0" name="object 17280"/>
            <p:cNvSpPr/>
            <p:nvPr/>
          </p:nvSpPr>
          <p:spPr>
            <a:xfrm>
              <a:off x="1419169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1" name="object 17281"/>
            <p:cNvSpPr/>
            <p:nvPr/>
          </p:nvSpPr>
          <p:spPr>
            <a:xfrm>
              <a:off x="141877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2" name="object 17282"/>
            <p:cNvSpPr/>
            <p:nvPr/>
          </p:nvSpPr>
          <p:spPr>
            <a:xfrm>
              <a:off x="141877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3" name="object 17283"/>
            <p:cNvSpPr/>
            <p:nvPr/>
          </p:nvSpPr>
          <p:spPr>
            <a:xfrm>
              <a:off x="141837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4" name="object 17284"/>
            <p:cNvSpPr/>
            <p:nvPr/>
          </p:nvSpPr>
          <p:spPr>
            <a:xfrm>
              <a:off x="141837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5" name="object 17285"/>
            <p:cNvSpPr/>
            <p:nvPr/>
          </p:nvSpPr>
          <p:spPr>
            <a:xfrm>
              <a:off x="1417981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6" name="object 17286"/>
            <p:cNvSpPr/>
            <p:nvPr/>
          </p:nvSpPr>
          <p:spPr>
            <a:xfrm>
              <a:off x="1417981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7" name="object 17287"/>
            <p:cNvSpPr/>
            <p:nvPr/>
          </p:nvSpPr>
          <p:spPr>
            <a:xfrm>
              <a:off x="141758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8" name="object 17288"/>
            <p:cNvSpPr/>
            <p:nvPr/>
          </p:nvSpPr>
          <p:spPr>
            <a:xfrm>
              <a:off x="141758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9" name="object 17289"/>
            <p:cNvSpPr/>
            <p:nvPr/>
          </p:nvSpPr>
          <p:spPr>
            <a:xfrm>
              <a:off x="141718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0" name="object 17290"/>
            <p:cNvSpPr/>
            <p:nvPr/>
          </p:nvSpPr>
          <p:spPr>
            <a:xfrm>
              <a:off x="141718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1" name="object 17291"/>
            <p:cNvSpPr/>
            <p:nvPr/>
          </p:nvSpPr>
          <p:spPr>
            <a:xfrm>
              <a:off x="1416793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2" name="object 17292"/>
            <p:cNvSpPr/>
            <p:nvPr/>
          </p:nvSpPr>
          <p:spPr>
            <a:xfrm>
              <a:off x="141679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3" name="object 17293"/>
            <p:cNvSpPr/>
            <p:nvPr/>
          </p:nvSpPr>
          <p:spPr>
            <a:xfrm>
              <a:off x="1416396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4" name="object 17294"/>
            <p:cNvSpPr/>
            <p:nvPr/>
          </p:nvSpPr>
          <p:spPr>
            <a:xfrm>
              <a:off x="141639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5" name="object 17295"/>
            <p:cNvSpPr/>
            <p:nvPr/>
          </p:nvSpPr>
          <p:spPr>
            <a:xfrm>
              <a:off x="141600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6" name="object 17296"/>
            <p:cNvSpPr/>
            <p:nvPr/>
          </p:nvSpPr>
          <p:spPr>
            <a:xfrm>
              <a:off x="141600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7" name="object 17297"/>
            <p:cNvSpPr/>
            <p:nvPr/>
          </p:nvSpPr>
          <p:spPr>
            <a:xfrm>
              <a:off x="16738689" y="25317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8" name="object 17298"/>
            <p:cNvSpPr/>
            <p:nvPr/>
          </p:nvSpPr>
          <p:spPr>
            <a:xfrm>
              <a:off x="16715924" y="25317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9" name="object 17299"/>
            <p:cNvSpPr/>
            <p:nvPr/>
          </p:nvSpPr>
          <p:spPr>
            <a:xfrm>
              <a:off x="16738689" y="25277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0" name="object 17300"/>
            <p:cNvSpPr/>
            <p:nvPr/>
          </p:nvSpPr>
          <p:spPr>
            <a:xfrm>
              <a:off x="16715924" y="25277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1" name="object 17301"/>
            <p:cNvSpPr/>
            <p:nvPr/>
          </p:nvSpPr>
          <p:spPr>
            <a:xfrm>
              <a:off x="16738689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2" name="object 17302"/>
            <p:cNvSpPr/>
            <p:nvPr/>
          </p:nvSpPr>
          <p:spPr>
            <a:xfrm>
              <a:off x="16715924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3" name="object 17303"/>
            <p:cNvSpPr/>
            <p:nvPr/>
          </p:nvSpPr>
          <p:spPr>
            <a:xfrm>
              <a:off x="16738689" y="25198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4" name="object 17304"/>
            <p:cNvSpPr/>
            <p:nvPr/>
          </p:nvSpPr>
          <p:spPr>
            <a:xfrm>
              <a:off x="16715924" y="25198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5" name="object 17305"/>
            <p:cNvSpPr/>
            <p:nvPr/>
          </p:nvSpPr>
          <p:spPr>
            <a:xfrm>
              <a:off x="16738689" y="2515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6" name="object 17306"/>
            <p:cNvSpPr/>
            <p:nvPr/>
          </p:nvSpPr>
          <p:spPr>
            <a:xfrm>
              <a:off x="16715924" y="25158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7" name="object 17307"/>
            <p:cNvSpPr/>
            <p:nvPr/>
          </p:nvSpPr>
          <p:spPr>
            <a:xfrm>
              <a:off x="16738689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8" name="object 17308"/>
            <p:cNvSpPr/>
            <p:nvPr/>
          </p:nvSpPr>
          <p:spPr>
            <a:xfrm>
              <a:off x="16715924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9" name="object 17309"/>
            <p:cNvSpPr/>
            <p:nvPr/>
          </p:nvSpPr>
          <p:spPr>
            <a:xfrm>
              <a:off x="16738689" y="2507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0" name="object 17310"/>
            <p:cNvSpPr/>
            <p:nvPr/>
          </p:nvSpPr>
          <p:spPr>
            <a:xfrm>
              <a:off x="16715924" y="25079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1" name="object 17311"/>
            <p:cNvSpPr/>
            <p:nvPr/>
          </p:nvSpPr>
          <p:spPr>
            <a:xfrm>
              <a:off x="16738689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2" name="object 17312"/>
            <p:cNvSpPr/>
            <p:nvPr/>
          </p:nvSpPr>
          <p:spPr>
            <a:xfrm>
              <a:off x="16715924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3" name="object 17313"/>
            <p:cNvSpPr/>
            <p:nvPr/>
          </p:nvSpPr>
          <p:spPr>
            <a:xfrm>
              <a:off x="16738689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4" name="object 17314"/>
            <p:cNvSpPr/>
            <p:nvPr/>
          </p:nvSpPr>
          <p:spPr>
            <a:xfrm>
              <a:off x="16715924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5" name="object 17315"/>
            <p:cNvSpPr/>
            <p:nvPr/>
          </p:nvSpPr>
          <p:spPr>
            <a:xfrm>
              <a:off x="16738689" y="24960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6" name="object 17316"/>
            <p:cNvSpPr/>
            <p:nvPr/>
          </p:nvSpPr>
          <p:spPr>
            <a:xfrm>
              <a:off x="16715924" y="2496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7" name="object 17317"/>
            <p:cNvSpPr/>
            <p:nvPr/>
          </p:nvSpPr>
          <p:spPr>
            <a:xfrm>
              <a:off x="16738689" y="24921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8" name="object 17318"/>
            <p:cNvSpPr/>
            <p:nvPr/>
          </p:nvSpPr>
          <p:spPr>
            <a:xfrm>
              <a:off x="16715924" y="24921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9" name="object 17319"/>
            <p:cNvSpPr/>
            <p:nvPr/>
          </p:nvSpPr>
          <p:spPr>
            <a:xfrm>
              <a:off x="16738689" y="24881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0" name="object 17320"/>
            <p:cNvSpPr/>
            <p:nvPr/>
          </p:nvSpPr>
          <p:spPr>
            <a:xfrm>
              <a:off x="16715924" y="24881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1" name="object 17321"/>
            <p:cNvSpPr/>
            <p:nvPr/>
          </p:nvSpPr>
          <p:spPr>
            <a:xfrm>
              <a:off x="16738689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2" name="object 17322"/>
            <p:cNvSpPr/>
            <p:nvPr/>
          </p:nvSpPr>
          <p:spPr>
            <a:xfrm>
              <a:off x="16715924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3" name="object 17323"/>
            <p:cNvSpPr/>
            <p:nvPr/>
          </p:nvSpPr>
          <p:spPr>
            <a:xfrm>
              <a:off x="16738689" y="24802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4" name="object 17324"/>
            <p:cNvSpPr/>
            <p:nvPr/>
          </p:nvSpPr>
          <p:spPr>
            <a:xfrm>
              <a:off x="16715924" y="24802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5" name="object 17325"/>
            <p:cNvSpPr/>
            <p:nvPr/>
          </p:nvSpPr>
          <p:spPr>
            <a:xfrm>
              <a:off x="16738689" y="24762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6" name="object 17326"/>
            <p:cNvSpPr/>
            <p:nvPr/>
          </p:nvSpPr>
          <p:spPr>
            <a:xfrm>
              <a:off x="16715924" y="2476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7" name="object 17327"/>
            <p:cNvSpPr/>
            <p:nvPr/>
          </p:nvSpPr>
          <p:spPr>
            <a:xfrm>
              <a:off x="16738689" y="2472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8" name="object 17328"/>
            <p:cNvSpPr/>
            <p:nvPr/>
          </p:nvSpPr>
          <p:spPr>
            <a:xfrm>
              <a:off x="16715924" y="24723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9" name="object 17329"/>
            <p:cNvSpPr/>
            <p:nvPr/>
          </p:nvSpPr>
          <p:spPr>
            <a:xfrm>
              <a:off x="16738689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0" name="object 17330"/>
            <p:cNvSpPr/>
            <p:nvPr/>
          </p:nvSpPr>
          <p:spPr>
            <a:xfrm>
              <a:off x="16715924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1" name="object 17331"/>
            <p:cNvSpPr/>
            <p:nvPr/>
          </p:nvSpPr>
          <p:spPr>
            <a:xfrm>
              <a:off x="16738689" y="24643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2" name="object 17332"/>
            <p:cNvSpPr/>
            <p:nvPr/>
          </p:nvSpPr>
          <p:spPr>
            <a:xfrm>
              <a:off x="16715924" y="2464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3" name="object 17333"/>
            <p:cNvSpPr/>
            <p:nvPr/>
          </p:nvSpPr>
          <p:spPr>
            <a:xfrm>
              <a:off x="16738689" y="2460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4" name="object 17334"/>
            <p:cNvSpPr/>
            <p:nvPr/>
          </p:nvSpPr>
          <p:spPr>
            <a:xfrm>
              <a:off x="16715924" y="2460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5" name="object 17335"/>
            <p:cNvSpPr/>
            <p:nvPr/>
          </p:nvSpPr>
          <p:spPr>
            <a:xfrm>
              <a:off x="16738689" y="24564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6" name="object 17336"/>
            <p:cNvSpPr/>
            <p:nvPr/>
          </p:nvSpPr>
          <p:spPr>
            <a:xfrm>
              <a:off x="16715924" y="24564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7" name="object 17337"/>
            <p:cNvSpPr/>
            <p:nvPr/>
          </p:nvSpPr>
          <p:spPr>
            <a:xfrm>
              <a:off x="16738689" y="24525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8" name="object 17338"/>
            <p:cNvSpPr/>
            <p:nvPr/>
          </p:nvSpPr>
          <p:spPr>
            <a:xfrm>
              <a:off x="16715924" y="24525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9" name="object 17339"/>
            <p:cNvSpPr/>
            <p:nvPr/>
          </p:nvSpPr>
          <p:spPr>
            <a:xfrm>
              <a:off x="16738689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0" name="object 17340"/>
            <p:cNvSpPr/>
            <p:nvPr/>
          </p:nvSpPr>
          <p:spPr>
            <a:xfrm>
              <a:off x="16715924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1" name="object 17341"/>
            <p:cNvSpPr/>
            <p:nvPr/>
          </p:nvSpPr>
          <p:spPr>
            <a:xfrm>
              <a:off x="16738689" y="24445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2" name="object 17342"/>
            <p:cNvSpPr/>
            <p:nvPr/>
          </p:nvSpPr>
          <p:spPr>
            <a:xfrm>
              <a:off x="16715924" y="2444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3" name="object 17343"/>
            <p:cNvSpPr/>
            <p:nvPr/>
          </p:nvSpPr>
          <p:spPr>
            <a:xfrm>
              <a:off x="16738689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4" name="object 17344"/>
            <p:cNvSpPr/>
            <p:nvPr/>
          </p:nvSpPr>
          <p:spPr>
            <a:xfrm>
              <a:off x="16715924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5" name="object 17345"/>
            <p:cNvSpPr/>
            <p:nvPr/>
          </p:nvSpPr>
          <p:spPr>
            <a:xfrm>
              <a:off x="16738689" y="24366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6" name="object 17346"/>
            <p:cNvSpPr/>
            <p:nvPr/>
          </p:nvSpPr>
          <p:spPr>
            <a:xfrm>
              <a:off x="16715924" y="2436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7" name="object 17347"/>
            <p:cNvSpPr/>
            <p:nvPr/>
          </p:nvSpPr>
          <p:spPr>
            <a:xfrm>
              <a:off x="16738689" y="2432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8" name="object 17348"/>
            <p:cNvSpPr/>
            <p:nvPr/>
          </p:nvSpPr>
          <p:spPr>
            <a:xfrm>
              <a:off x="16715924" y="24327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9" name="object 17349"/>
            <p:cNvSpPr/>
            <p:nvPr/>
          </p:nvSpPr>
          <p:spPr>
            <a:xfrm>
              <a:off x="16738689" y="24287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0" name="object 17350"/>
            <p:cNvSpPr/>
            <p:nvPr/>
          </p:nvSpPr>
          <p:spPr>
            <a:xfrm>
              <a:off x="16715924" y="24287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1" name="object 17351"/>
            <p:cNvSpPr/>
            <p:nvPr/>
          </p:nvSpPr>
          <p:spPr>
            <a:xfrm>
              <a:off x="16738689" y="24247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2" name="object 17352"/>
            <p:cNvSpPr/>
            <p:nvPr/>
          </p:nvSpPr>
          <p:spPr>
            <a:xfrm>
              <a:off x="16715924" y="24247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3" name="object 17353"/>
            <p:cNvSpPr/>
            <p:nvPr/>
          </p:nvSpPr>
          <p:spPr>
            <a:xfrm>
              <a:off x="16738689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4" name="object 17354"/>
            <p:cNvSpPr/>
            <p:nvPr/>
          </p:nvSpPr>
          <p:spPr>
            <a:xfrm>
              <a:off x="16715924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5" name="object 17355"/>
            <p:cNvSpPr/>
            <p:nvPr/>
          </p:nvSpPr>
          <p:spPr>
            <a:xfrm>
              <a:off x="16738689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6" name="object 17356"/>
            <p:cNvSpPr/>
            <p:nvPr/>
          </p:nvSpPr>
          <p:spPr>
            <a:xfrm>
              <a:off x="16715924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7" name="object 17357"/>
            <p:cNvSpPr/>
            <p:nvPr/>
          </p:nvSpPr>
          <p:spPr>
            <a:xfrm>
              <a:off x="16738689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8" name="object 17358"/>
            <p:cNvSpPr/>
            <p:nvPr/>
          </p:nvSpPr>
          <p:spPr>
            <a:xfrm>
              <a:off x="16715924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9" name="object 17359"/>
            <p:cNvSpPr/>
            <p:nvPr/>
          </p:nvSpPr>
          <p:spPr>
            <a:xfrm>
              <a:off x="16738689" y="24089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0" name="object 17360"/>
            <p:cNvSpPr/>
            <p:nvPr/>
          </p:nvSpPr>
          <p:spPr>
            <a:xfrm>
              <a:off x="16715924" y="2408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1" name="object 17361"/>
            <p:cNvSpPr/>
            <p:nvPr/>
          </p:nvSpPr>
          <p:spPr>
            <a:xfrm>
              <a:off x="16738689" y="24049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2" name="object 17362"/>
            <p:cNvSpPr/>
            <p:nvPr/>
          </p:nvSpPr>
          <p:spPr>
            <a:xfrm>
              <a:off x="16715924" y="24049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3" name="object 17363"/>
            <p:cNvSpPr/>
            <p:nvPr/>
          </p:nvSpPr>
          <p:spPr>
            <a:xfrm>
              <a:off x="16738689" y="24010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4" name="object 17364"/>
            <p:cNvSpPr/>
            <p:nvPr/>
          </p:nvSpPr>
          <p:spPr>
            <a:xfrm>
              <a:off x="16715924" y="24010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5" name="object 17365"/>
            <p:cNvSpPr/>
            <p:nvPr/>
          </p:nvSpPr>
          <p:spPr>
            <a:xfrm>
              <a:off x="16738689" y="2397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1005"/>
                  </a:lnTo>
                  <a:lnTo>
                    <a:pt x="984" y="1549"/>
                  </a:lnTo>
                  <a:lnTo>
                    <a:pt x="544" y="1989"/>
                  </a:lnTo>
                  <a:lnTo>
                    <a:pt x="0" y="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6" name="object 17366"/>
            <p:cNvSpPr/>
            <p:nvPr/>
          </p:nvSpPr>
          <p:spPr>
            <a:xfrm>
              <a:off x="16715924" y="23970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89"/>
                  </a:moveTo>
                  <a:lnTo>
                    <a:pt x="439" y="1989"/>
                  </a:lnTo>
                  <a:lnTo>
                    <a:pt x="0" y="1549"/>
                  </a:lnTo>
                  <a:lnTo>
                    <a:pt x="0" y="1005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7" name="object 17367"/>
            <p:cNvSpPr/>
            <p:nvPr/>
          </p:nvSpPr>
          <p:spPr>
            <a:xfrm>
              <a:off x="16738689" y="23930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8" name="object 17368"/>
            <p:cNvSpPr/>
            <p:nvPr/>
          </p:nvSpPr>
          <p:spPr>
            <a:xfrm>
              <a:off x="16715924" y="23930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9" name="object 17369"/>
            <p:cNvSpPr/>
            <p:nvPr/>
          </p:nvSpPr>
          <p:spPr>
            <a:xfrm>
              <a:off x="16738689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0" name="object 17370"/>
            <p:cNvSpPr/>
            <p:nvPr/>
          </p:nvSpPr>
          <p:spPr>
            <a:xfrm>
              <a:off x="16715924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1" name="object 17371"/>
            <p:cNvSpPr/>
            <p:nvPr/>
          </p:nvSpPr>
          <p:spPr>
            <a:xfrm>
              <a:off x="16738689" y="23851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2" name="object 17372"/>
            <p:cNvSpPr/>
            <p:nvPr/>
          </p:nvSpPr>
          <p:spPr>
            <a:xfrm>
              <a:off x="16715924" y="2385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3" name="object 17373"/>
            <p:cNvSpPr/>
            <p:nvPr/>
          </p:nvSpPr>
          <p:spPr>
            <a:xfrm>
              <a:off x="16738689" y="23812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4" name="object 17374"/>
            <p:cNvSpPr/>
            <p:nvPr/>
          </p:nvSpPr>
          <p:spPr>
            <a:xfrm>
              <a:off x="16715924" y="23812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5" name="object 17375"/>
            <p:cNvSpPr/>
            <p:nvPr/>
          </p:nvSpPr>
          <p:spPr>
            <a:xfrm>
              <a:off x="16738689" y="23772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6" name="object 17376"/>
            <p:cNvSpPr/>
            <p:nvPr/>
          </p:nvSpPr>
          <p:spPr>
            <a:xfrm>
              <a:off x="16715924" y="2377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7" name="object 17377"/>
            <p:cNvSpPr/>
            <p:nvPr/>
          </p:nvSpPr>
          <p:spPr>
            <a:xfrm>
              <a:off x="16738689" y="2373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8" name="object 17378"/>
            <p:cNvSpPr/>
            <p:nvPr/>
          </p:nvSpPr>
          <p:spPr>
            <a:xfrm>
              <a:off x="16715924" y="23732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9" name="object 17379"/>
            <p:cNvSpPr/>
            <p:nvPr/>
          </p:nvSpPr>
          <p:spPr>
            <a:xfrm>
              <a:off x="16738689" y="2369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0" name="object 17380"/>
            <p:cNvSpPr/>
            <p:nvPr/>
          </p:nvSpPr>
          <p:spPr>
            <a:xfrm>
              <a:off x="16715924" y="23693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1" name="object 17381"/>
            <p:cNvSpPr/>
            <p:nvPr/>
          </p:nvSpPr>
          <p:spPr>
            <a:xfrm>
              <a:off x="16738689" y="23653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2" name="object 17382"/>
            <p:cNvSpPr/>
            <p:nvPr/>
          </p:nvSpPr>
          <p:spPr>
            <a:xfrm>
              <a:off x="16715924" y="23653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3" name="object 17383"/>
            <p:cNvSpPr/>
            <p:nvPr/>
          </p:nvSpPr>
          <p:spPr>
            <a:xfrm>
              <a:off x="16738689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4" name="object 17384"/>
            <p:cNvSpPr/>
            <p:nvPr/>
          </p:nvSpPr>
          <p:spPr>
            <a:xfrm>
              <a:off x="16715924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5" name="object 17385"/>
            <p:cNvSpPr/>
            <p:nvPr/>
          </p:nvSpPr>
          <p:spPr>
            <a:xfrm>
              <a:off x="16738689" y="23574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6" name="object 17386"/>
            <p:cNvSpPr/>
            <p:nvPr/>
          </p:nvSpPr>
          <p:spPr>
            <a:xfrm>
              <a:off x="16715924" y="23574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7" name="object 17387"/>
            <p:cNvSpPr/>
            <p:nvPr/>
          </p:nvSpPr>
          <p:spPr>
            <a:xfrm>
              <a:off x="16738689" y="23534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8" name="object 17388"/>
            <p:cNvSpPr/>
            <p:nvPr/>
          </p:nvSpPr>
          <p:spPr>
            <a:xfrm>
              <a:off x="16715924" y="23534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9" name="object 17389"/>
            <p:cNvSpPr/>
            <p:nvPr/>
          </p:nvSpPr>
          <p:spPr>
            <a:xfrm>
              <a:off x="16738689" y="23495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0" name="object 17390"/>
            <p:cNvSpPr/>
            <p:nvPr/>
          </p:nvSpPr>
          <p:spPr>
            <a:xfrm>
              <a:off x="16715924" y="23495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1" name="object 17391"/>
            <p:cNvSpPr/>
            <p:nvPr/>
          </p:nvSpPr>
          <p:spPr>
            <a:xfrm>
              <a:off x="16738689" y="23455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2" name="object 17392"/>
            <p:cNvSpPr/>
            <p:nvPr/>
          </p:nvSpPr>
          <p:spPr>
            <a:xfrm>
              <a:off x="16715924" y="23455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3" name="object 17393"/>
            <p:cNvSpPr/>
            <p:nvPr/>
          </p:nvSpPr>
          <p:spPr>
            <a:xfrm>
              <a:off x="16738689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4" name="object 17394"/>
            <p:cNvSpPr/>
            <p:nvPr/>
          </p:nvSpPr>
          <p:spPr>
            <a:xfrm>
              <a:off x="16715924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5" name="object 17395"/>
            <p:cNvSpPr/>
            <p:nvPr/>
          </p:nvSpPr>
          <p:spPr>
            <a:xfrm>
              <a:off x="16738689" y="23376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6" name="object 17396"/>
            <p:cNvSpPr/>
            <p:nvPr/>
          </p:nvSpPr>
          <p:spPr>
            <a:xfrm>
              <a:off x="16715924" y="23376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7" name="object 17397"/>
            <p:cNvSpPr/>
            <p:nvPr/>
          </p:nvSpPr>
          <p:spPr>
            <a:xfrm>
              <a:off x="16738689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8" name="object 17398"/>
            <p:cNvSpPr/>
            <p:nvPr/>
          </p:nvSpPr>
          <p:spPr>
            <a:xfrm>
              <a:off x="16715924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9" name="object 17399"/>
            <p:cNvSpPr/>
            <p:nvPr/>
          </p:nvSpPr>
          <p:spPr>
            <a:xfrm>
              <a:off x="16738689" y="23297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0" name="object 17400"/>
            <p:cNvSpPr/>
            <p:nvPr/>
          </p:nvSpPr>
          <p:spPr>
            <a:xfrm>
              <a:off x="16715924" y="2329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1" name="object 17401"/>
            <p:cNvSpPr/>
            <p:nvPr/>
          </p:nvSpPr>
          <p:spPr>
            <a:xfrm>
              <a:off x="16738689" y="23257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2" name="object 17402"/>
            <p:cNvSpPr/>
            <p:nvPr/>
          </p:nvSpPr>
          <p:spPr>
            <a:xfrm>
              <a:off x="16715924" y="2325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3" name="object 17403"/>
            <p:cNvSpPr/>
            <p:nvPr/>
          </p:nvSpPr>
          <p:spPr>
            <a:xfrm>
              <a:off x="16738689" y="23217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4" name="object 17404"/>
            <p:cNvSpPr/>
            <p:nvPr/>
          </p:nvSpPr>
          <p:spPr>
            <a:xfrm>
              <a:off x="16715924" y="2321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5" name="object 17405"/>
            <p:cNvSpPr/>
            <p:nvPr/>
          </p:nvSpPr>
          <p:spPr>
            <a:xfrm>
              <a:off x="16738689" y="23178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6" name="object 17406"/>
            <p:cNvSpPr/>
            <p:nvPr/>
          </p:nvSpPr>
          <p:spPr>
            <a:xfrm>
              <a:off x="16715924" y="23178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7" name="object 17407"/>
            <p:cNvSpPr/>
            <p:nvPr/>
          </p:nvSpPr>
          <p:spPr>
            <a:xfrm>
              <a:off x="16738689" y="23138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8" name="object 17408"/>
            <p:cNvSpPr/>
            <p:nvPr/>
          </p:nvSpPr>
          <p:spPr>
            <a:xfrm>
              <a:off x="16715924" y="23138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9" name="object 17409"/>
            <p:cNvSpPr/>
            <p:nvPr/>
          </p:nvSpPr>
          <p:spPr>
            <a:xfrm>
              <a:off x="16738689" y="23099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0" name="object 17410"/>
            <p:cNvSpPr/>
            <p:nvPr/>
          </p:nvSpPr>
          <p:spPr>
            <a:xfrm>
              <a:off x="16715924" y="23099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1" name="object 17411"/>
            <p:cNvSpPr/>
            <p:nvPr/>
          </p:nvSpPr>
          <p:spPr>
            <a:xfrm>
              <a:off x="16738689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2" name="object 17412"/>
            <p:cNvSpPr/>
            <p:nvPr/>
          </p:nvSpPr>
          <p:spPr>
            <a:xfrm>
              <a:off x="16715924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3" name="object 17413"/>
            <p:cNvSpPr/>
            <p:nvPr/>
          </p:nvSpPr>
          <p:spPr>
            <a:xfrm>
              <a:off x="16738689" y="23019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4" name="object 17414"/>
            <p:cNvSpPr/>
            <p:nvPr/>
          </p:nvSpPr>
          <p:spPr>
            <a:xfrm>
              <a:off x="16715924" y="23019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5" name="object 17415"/>
            <p:cNvSpPr/>
            <p:nvPr/>
          </p:nvSpPr>
          <p:spPr>
            <a:xfrm>
              <a:off x="16738689" y="22980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6" name="object 17416"/>
            <p:cNvSpPr/>
            <p:nvPr/>
          </p:nvSpPr>
          <p:spPr>
            <a:xfrm>
              <a:off x="16715924" y="2298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7" name="object 17417"/>
            <p:cNvSpPr/>
            <p:nvPr/>
          </p:nvSpPr>
          <p:spPr>
            <a:xfrm>
              <a:off x="16738689" y="22940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8" name="object 17418"/>
            <p:cNvSpPr/>
            <p:nvPr/>
          </p:nvSpPr>
          <p:spPr>
            <a:xfrm>
              <a:off x="16715924" y="22940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9" name="object 17419"/>
            <p:cNvSpPr/>
            <p:nvPr/>
          </p:nvSpPr>
          <p:spPr>
            <a:xfrm>
              <a:off x="16738689" y="2290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0" name="object 17420"/>
            <p:cNvSpPr/>
            <p:nvPr/>
          </p:nvSpPr>
          <p:spPr>
            <a:xfrm>
              <a:off x="16715924" y="22901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1" name="object 17421"/>
            <p:cNvSpPr/>
            <p:nvPr/>
          </p:nvSpPr>
          <p:spPr>
            <a:xfrm>
              <a:off x="16738689" y="2286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2" name="object 17422"/>
            <p:cNvSpPr/>
            <p:nvPr/>
          </p:nvSpPr>
          <p:spPr>
            <a:xfrm>
              <a:off x="16715924" y="22861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3" name="object 17423"/>
            <p:cNvSpPr/>
            <p:nvPr/>
          </p:nvSpPr>
          <p:spPr>
            <a:xfrm>
              <a:off x="16738689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4" name="object 17424"/>
            <p:cNvSpPr/>
            <p:nvPr/>
          </p:nvSpPr>
          <p:spPr>
            <a:xfrm>
              <a:off x="16715924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5" name="object 17425"/>
            <p:cNvSpPr/>
            <p:nvPr/>
          </p:nvSpPr>
          <p:spPr>
            <a:xfrm>
              <a:off x="16738689" y="2278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6" name="object 17426"/>
            <p:cNvSpPr/>
            <p:nvPr/>
          </p:nvSpPr>
          <p:spPr>
            <a:xfrm>
              <a:off x="16715924" y="22782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7" name="object 17427"/>
            <p:cNvSpPr/>
            <p:nvPr/>
          </p:nvSpPr>
          <p:spPr>
            <a:xfrm>
              <a:off x="16738689" y="22742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8" name="object 17428"/>
            <p:cNvSpPr/>
            <p:nvPr/>
          </p:nvSpPr>
          <p:spPr>
            <a:xfrm>
              <a:off x="16715924" y="22742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9" name="object 17429"/>
            <p:cNvSpPr/>
            <p:nvPr/>
          </p:nvSpPr>
          <p:spPr>
            <a:xfrm>
              <a:off x="16738689" y="22703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0" name="object 17430"/>
            <p:cNvSpPr/>
            <p:nvPr/>
          </p:nvSpPr>
          <p:spPr>
            <a:xfrm>
              <a:off x="16715924" y="22703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1" name="object 17431"/>
            <p:cNvSpPr/>
            <p:nvPr/>
          </p:nvSpPr>
          <p:spPr>
            <a:xfrm>
              <a:off x="16738689" y="22663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2" name="object 17432"/>
            <p:cNvSpPr/>
            <p:nvPr/>
          </p:nvSpPr>
          <p:spPr>
            <a:xfrm>
              <a:off x="16715924" y="22663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3" name="object 17433"/>
            <p:cNvSpPr/>
            <p:nvPr/>
          </p:nvSpPr>
          <p:spPr>
            <a:xfrm>
              <a:off x="16738689" y="22623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4" name="object 17434"/>
            <p:cNvSpPr/>
            <p:nvPr/>
          </p:nvSpPr>
          <p:spPr>
            <a:xfrm>
              <a:off x="16715924" y="2262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5" name="object 17435"/>
            <p:cNvSpPr/>
            <p:nvPr/>
          </p:nvSpPr>
          <p:spPr>
            <a:xfrm>
              <a:off x="16738689" y="22584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6" name="object 17436"/>
            <p:cNvSpPr/>
            <p:nvPr/>
          </p:nvSpPr>
          <p:spPr>
            <a:xfrm>
              <a:off x="16715924" y="22584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7" name="object 17437"/>
            <p:cNvSpPr/>
            <p:nvPr/>
          </p:nvSpPr>
          <p:spPr>
            <a:xfrm>
              <a:off x="16738689" y="22544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8" name="object 17438"/>
            <p:cNvSpPr/>
            <p:nvPr/>
          </p:nvSpPr>
          <p:spPr>
            <a:xfrm>
              <a:off x="16715924" y="22544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9" name="object 17439"/>
            <p:cNvSpPr/>
            <p:nvPr/>
          </p:nvSpPr>
          <p:spPr>
            <a:xfrm>
              <a:off x="16738689" y="22505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0" name="object 17440"/>
            <p:cNvSpPr/>
            <p:nvPr/>
          </p:nvSpPr>
          <p:spPr>
            <a:xfrm>
              <a:off x="16715924" y="22505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1" name="object 17441"/>
            <p:cNvSpPr/>
            <p:nvPr/>
          </p:nvSpPr>
          <p:spPr>
            <a:xfrm>
              <a:off x="16738689" y="2246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2" name="object 17442"/>
            <p:cNvSpPr/>
            <p:nvPr/>
          </p:nvSpPr>
          <p:spPr>
            <a:xfrm>
              <a:off x="16715924" y="2246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3" name="object 17443"/>
            <p:cNvSpPr/>
            <p:nvPr/>
          </p:nvSpPr>
          <p:spPr>
            <a:xfrm>
              <a:off x="14788529" y="14392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4" name="object 17444"/>
            <p:cNvSpPr/>
            <p:nvPr/>
          </p:nvSpPr>
          <p:spPr>
            <a:xfrm>
              <a:off x="14798426" y="1439295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5" name="object 17445"/>
            <p:cNvSpPr/>
            <p:nvPr/>
          </p:nvSpPr>
          <p:spPr>
            <a:xfrm>
              <a:off x="14788526" y="1439297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6" name="object 17446"/>
            <p:cNvSpPr/>
            <p:nvPr/>
          </p:nvSpPr>
          <p:spPr>
            <a:xfrm>
              <a:off x="12889358" y="1889800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7" name="object 17447"/>
            <p:cNvSpPr/>
            <p:nvPr/>
          </p:nvSpPr>
          <p:spPr>
            <a:xfrm>
              <a:off x="14521179" y="188980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8" name="object 17448"/>
            <p:cNvSpPr/>
            <p:nvPr/>
          </p:nvSpPr>
          <p:spPr>
            <a:xfrm>
              <a:off x="12889365" y="1924488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9" name="object 17449"/>
            <p:cNvSpPr/>
            <p:nvPr/>
          </p:nvSpPr>
          <p:spPr>
            <a:xfrm>
              <a:off x="12889358" y="1790774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0" name="object 17450"/>
            <p:cNvSpPr/>
            <p:nvPr/>
          </p:nvSpPr>
          <p:spPr>
            <a:xfrm>
              <a:off x="14521179" y="17907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1" name="object 17451"/>
            <p:cNvSpPr/>
            <p:nvPr/>
          </p:nvSpPr>
          <p:spPr>
            <a:xfrm>
              <a:off x="12889365" y="1825466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2" name="object 17452"/>
            <p:cNvSpPr/>
            <p:nvPr/>
          </p:nvSpPr>
          <p:spPr>
            <a:xfrm>
              <a:off x="12889358" y="179077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3" name="object 17453"/>
            <p:cNvSpPr/>
            <p:nvPr/>
          </p:nvSpPr>
          <p:spPr>
            <a:xfrm>
              <a:off x="12889358" y="1691758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4" name="object 17454"/>
            <p:cNvSpPr/>
            <p:nvPr/>
          </p:nvSpPr>
          <p:spPr>
            <a:xfrm>
              <a:off x="14521179" y="16917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6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5" name="object 17455"/>
            <p:cNvSpPr/>
            <p:nvPr/>
          </p:nvSpPr>
          <p:spPr>
            <a:xfrm>
              <a:off x="12889365" y="1726447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 h="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6" name="object 17456"/>
            <p:cNvSpPr/>
            <p:nvPr/>
          </p:nvSpPr>
          <p:spPr>
            <a:xfrm>
              <a:off x="12889358" y="169175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7" name="object 17457"/>
            <p:cNvSpPr/>
            <p:nvPr/>
          </p:nvSpPr>
          <p:spPr>
            <a:xfrm>
              <a:off x="1291017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8" name="object 17458"/>
            <p:cNvSpPr/>
            <p:nvPr/>
          </p:nvSpPr>
          <p:spPr>
            <a:xfrm>
              <a:off x="12949758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9" name="object 17459"/>
            <p:cNvSpPr/>
            <p:nvPr/>
          </p:nvSpPr>
          <p:spPr>
            <a:xfrm>
              <a:off x="1291015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0" name="object 17460"/>
            <p:cNvSpPr/>
            <p:nvPr/>
          </p:nvSpPr>
          <p:spPr>
            <a:xfrm>
              <a:off x="12910150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1" name="object 17461"/>
            <p:cNvSpPr/>
            <p:nvPr/>
          </p:nvSpPr>
          <p:spPr>
            <a:xfrm>
              <a:off x="1296761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2" name="object 17462"/>
            <p:cNvSpPr/>
            <p:nvPr/>
          </p:nvSpPr>
          <p:spPr>
            <a:xfrm>
              <a:off x="13007196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3" name="object 17463"/>
            <p:cNvSpPr/>
            <p:nvPr/>
          </p:nvSpPr>
          <p:spPr>
            <a:xfrm>
              <a:off x="12967591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4" name="object 17464"/>
            <p:cNvSpPr/>
            <p:nvPr/>
          </p:nvSpPr>
          <p:spPr>
            <a:xfrm>
              <a:off x="12967587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5" name="object 17465"/>
            <p:cNvSpPr/>
            <p:nvPr/>
          </p:nvSpPr>
          <p:spPr>
            <a:xfrm>
              <a:off x="1302504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6" name="object 17466"/>
            <p:cNvSpPr/>
            <p:nvPr/>
          </p:nvSpPr>
          <p:spPr>
            <a:xfrm>
              <a:off x="1306461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7" name="object 17467"/>
            <p:cNvSpPr/>
            <p:nvPr/>
          </p:nvSpPr>
          <p:spPr>
            <a:xfrm>
              <a:off x="1302501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8" name="object 17468"/>
            <p:cNvSpPr/>
            <p:nvPr/>
          </p:nvSpPr>
          <p:spPr>
            <a:xfrm>
              <a:off x="1302501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9" name="object 17469"/>
            <p:cNvSpPr/>
            <p:nvPr/>
          </p:nvSpPr>
          <p:spPr>
            <a:xfrm>
              <a:off x="13082469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0" name="object 17470"/>
            <p:cNvSpPr/>
            <p:nvPr/>
          </p:nvSpPr>
          <p:spPr>
            <a:xfrm>
              <a:off x="1312204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1" name="object 17471"/>
            <p:cNvSpPr/>
            <p:nvPr/>
          </p:nvSpPr>
          <p:spPr>
            <a:xfrm>
              <a:off x="1308244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2" name="object 17472"/>
            <p:cNvSpPr/>
            <p:nvPr/>
          </p:nvSpPr>
          <p:spPr>
            <a:xfrm>
              <a:off x="1308244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3" name="object 17473"/>
            <p:cNvSpPr/>
            <p:nvPr/>
          </p:nvSpPr>
          <p:spPr>
            <a:xfrm>
              <a:off x="1313990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4" name="object 17474"/>
            <p:cNvSpPr/>
            <p:nvPr/>
          </p:nvSpPr>
          <p:spPr>
            <a:xfrm>
              <a:off x="1317948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5" name="object 17475"/>
            <p:cNvSpPr/>
            <p:nvPr/>
          </p:nvSpPr>
          <p:spPr>
            <a:xfrm>
              <a:off x="1313987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6" name="object 17476"/>
            <p:cNvSpPr/>
            <p:nvPr/>
          </p:nvSpPr>
          <p:spPr>
            <a:xfrm>
              <a:off x="1313987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7" name="object 17477"/>
            <p:cNvSpPr/>
            <p:nvPr/>
          </p:nvSpPr>
          <p:spPr>
            <a:xfrm>
              <a:off x="13197328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8" name="object 17478"/>
            <p:cNvSpPr/>
            <p:nvPr/>
          </p:nvSpPr>
          <p:spPr>
            <a:xfrm>
              <a:off x="1323691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9" name="object 17479"/>
            <p:cNvSpPr/>
            <p:nvPr/>
          </p:nvSpPr>
          <p:spPr>
            <a:xfrm>
              <a:off x="1319731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0" name="object 17480"/>
            <p:cNvSpPr/>
            <p:nvPr/>
          </p:nvSpPr>
          <p:spPr>
            <a:xfrm>
              <a:off x="1319731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1" name="object 17481"/>
            <p:cNvSpPr/>
            <p:nvPr/>
          </p:nvSpPr>
          <p:spPr>
            <a:xfrm>
              <a:off x="1325476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2" name="object 17482"/>
            <p:cNvSpPr/>
            <p:nvPr/>
          </p:nvSpPr>
          <p:spPr>
            <a:xfrm>
              <a:off x="13294348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3" name="object 17483"/>
            <p:cNvSpPr/>
            <p:nvPr/>
          </p:nvSpPr>
          <p:spPr>
            <a:xfrm>
              <a:off x="1325474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4" name="object 17484"/>
            <p:cNvSpPr/>
            <p:nvPr/>
          </p:nvSpPr>
          <p:spPr>
            <a:xfrm>
              <a:off x="13254739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5" name="object 17485"/>
            <p:cNvSpPr/>
            <p:nvPr/>
          </p:nvSpPr>
          <p:spPr>
            <a:xfrm>
              <a:off x="1331219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6" name="object 17486"/>
            <p:cNvSpPr/>
            <p:nvPr/>
          </p:nvSpPr>
          <p:spPr>
            <a:xfrm>
              <a:off x="13351776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7" name="object 17487"/>
            <p:cNvSpPr/>
            <p:nvPr/>
          </p:nvSpPr>
          <p:spPr>
            <a:xfrm>
              <a:off x="13312171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8" name="object 17488"/>
            <p:cNvSpPr/>
            <p:nvPr/>
          </p:nvSpPr>
          <p:spPr>
            <a:xfrm>
              <a:off x="1331216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9" name="object 17489"/>
            <p:cNvSpPr/>
            <p:nvPr/>
          </p:nvSpPr>
          <p:spPr>
            <a:xfrm>
              <a:off x="1336962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0" name="object 17490"/>
            <p:cNvSpPr/>
            <p:nvPr/>
          </p:nvSpPr>
          <p:spPr>
            <a:xfrm>
              <a:off x="1340920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1" name="object 17491"/>
            <p:cNvSpPr/>
            <p:nvPr/>
          </p:nvSpPr>
          <p:spPr>
            <a:xfrm>
              <a:off x="1336959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2" name="object 17492"/>
            <p:cNvSpPr/>
            <p:nvPr/>
          </p:nvSpPr>
          <p:spPr>
            <a:xfrm>
              <a:off x="1336959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3" name="object 17493"/>
            <p:cNvSpPr/>
            <p:nvPr/>
          </p:nvSpPr>
          <p:spPr>
            <a:xfrm>
              <a:off x="1342705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4" name="object 17494"/>
            <p:cNvSpPr/>
            <p:nvPr/>
          </p:nvSpPr>
          <p:spPr>
            <a:xfrm>
              <a:off x="1346663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5" name="object 17495"/>
            <p:cNvSpPr/>
            <p:nvPr/>
          </p:nvSpPr>
          <p:spPr>
            <a:xfrm>
              <a:off x="1342702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6" name="object 17496"/>
            <p:cNvSpPr/>
            <p:nvPr/>
          </p:nvSpPr>
          <p:spPr>
            <a:xfrm>
              <a:off x="1342702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7" name="object 17497"/>
            <p:cNvSpPr/>
            <p:nvPr/>
          </p:nvSpPr>
          <p:spPr>
            <a:xfrm>
              <a:off x="1348448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8" name="object 17498"/>
            <p:cNvSpPr/>
            <p:nvPr/>
          </p:nvSpPr>
          <p:spPr>
            <a:xfrm>
              <a:off x="1352406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9" name="object 17499"/>
            <p:cNvSpPr/>
            <p:nvPr/>
          </p:nvSpPr>
          <p:spPr>
            <a:xfrm>
              <a:off x="1348446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0" name="object 17500"/>
            <p:cNvSpPr/>
            <p:nvPr/>
          </p:nvSpPr>
          <p:spPr>
            <a:xfrm>
              <a:off x="13484462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1" name="object 17501"/>
            <p:cNvSpPr/>
            <p:nvPr/>
          </p:nvSpPr>
          <p:spPr>
            <a:xfrm>
              <a:off x="1354191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2" name="object 17502"/>
            <p:cNvSpPr/>
            <p:nvPr/>
          </p:nvSpPr>
          <p:spPr>
            <a:xfrm>
              <a:off x="1358149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3" name="object 17503"/>
            <p:cNvSpPr/>
            <p:nvPr/>
          </p:nvSpPr>
          <p:spPr>
            <a:xfrm>
              <a:off x="13541894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4" name="object 17504"/>
            <p:cNvSpPr/>
            <p:nvPr/>
          </p:nvSpPr>
          <p:spPr>
            <a:xfrm>
              <a:off x="1354189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5" name="object 17505"/>
            <p:cNvSpPr/>
            <p:nvPr/>
          </p:nvSpPr>
          <p:spPr>
            <a:xfrm>
              <a:off x="1359934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6" name="object 17506"/>
            <p:cNvSpPr/>
            <p:nvPr/>
          </p:nvSpPr>
          <p:spPr>
            <a:xfrm>
              <a:off x="1363891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7" name="object 17507"/>
            <p:cNvSpPr/>
            <p:nvPr/>
          </p:nvSpPr>
          <p:spPr>
            <a:xfrm>
              <a:off x="1359932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8" name="object 17508"/>
            <p:cNvSpPr/>
            <p:nvPr/>
          </p:nvSpPr>
          <p:spPr>
            <a:xfrm>
              <a:off x="1359932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9" name="object 17509"/>
            <p:cNvSpPr/>
            <p:nvPr/>
          </p:nvSpPr>
          <p:spPr>
            <a:xfrm>
              <a:off x="13656774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0" name="object 17510"/>
            <p:cNvSpPr/>
            <p:nvPr/>
          </p:nvSpPr>
          <p:spPr>
            <a:xfrm>
              <a:off x="1369635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1" name="object 17511"/>
            <p:cNvSpPr/>
            <p:nvPr/>
          </p:nvSpPr>
          <p:spPr>
            <a:xfrm>
              <a:off x="1365675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2" name="object 17512"/>
            <p:cNvSpPr/>
            <p:nvPr/>
          </p:nvSpPr>
          <p:spPr>
            <a:xfrm>
              <a:off x="1365674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3" name="object 17513"/>
            <p:cNvSpPr/>
            <p:nvPr/>
          </p:nvSpPr>
          <p:spPr>
            <a:xfrm>
              <a:off x="1371420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4" name="object 17514"/>
            <p:cNvSpPr/>
            <p:nvPr/>
          </p:nvSpPr>
          <p:spPr>
            <a:xfrm>
              <a:off x="1375378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5" name="object 17515"/>
            <p:cNvSpPr/>
            <p:nvPr/>
          </p:nvSpPr>
          <p:spPr>
            <a:xfrm>
              <a:off x="1371418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6" name="object 17516"/>
            <p:cNvSpPr/>
            <p:nvPr/>
          </p:nvSpPr>
          <p:spPr>
            <a:xfrm>
              <a:off x="1371418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7" name="object 17517"/>
            <p:cNvSpPr/>
            <p:nvPr/>
          </p:nvSpPr>
          <p:spPr>
            <a:xfrm>
              <a:off x="1377164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8" name="object 17518"/>
            <p:cNvSpPr/>
            <p:nvPr/>
          </p:nvSpPr>
          <p:spPr>
            <a:xfrm>
              <a:off x="1381122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9" name="object 17519"/>
            <p:cNvSpPr/>
            <p:nvPr/>
          </p:nvSpPr>
          <p:spPr>
            <a:xfrm>
              <a:off x="1377161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0" name="object 17520"/>
            <p:cNvSpPr/>
            <p:nvPr/>
          </p:nvSpPr>
          <p:spPr>
            <a:xfrm>
              <a:off x="1377161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1" name="object 17521"/>
            <p:cNvSpPr/>
            <p:nvPr/>
          </p:nvSpPr>
          <p:spPr>
            <a:xfrm>
              <a:off x="13829068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2" name="object 17522"/>
            <p:cNvSpPr/>
            <p:nvPr/>
          </p:nvSpPr>
          <p:spPr>
            <a:xfrm>
              <a:off x="1386865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3" name="object 17523"/>
            <p:cNvSpPr/>
            <p:nvPr/>
          </p:nvSpPr>
          <p:spPr>
            <a:xfrm>
              <a:off x="1382904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4" name="object 17524"/>
            <p:cNvSpPr/>
            <p:nvPr/>
          </p:nvSpPr>
          <p:spPr>
            <a:xfrm>
              <a:off x="1382904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5" name="object 17525"/>
            <p:cNvSpPr/>
            <p:nvPr/>
          </p:nvSpPr>
          <p:spPr>
            <a:xfrm>
              <a:off x="1388649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6" name="object 17526"/>
            <p:cNvSpPr/>
            <p:nvPr/>
          </p:nvSpPr>
          <p:spPr>
            <a:xfrm>
              <a:off x="1392608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7" name="object 17527"/>
            <p:cNvSpPr/>
            <p:nvPr/>
          </p:nvSpPr>
          <p:spPr>
            <a:xfrm>
              <a:off x="13886474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8" name="object 17528"/>
            <p:cNvSpPr/>
            <p:nvPr/>
          </p:nvSpPr>
          <p:spPr>
            <a:xfrm>
              <a:off x="13886472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9" name="object 17529"/>
            <p:cNvSpPr/>
            <p:nvPr/>
          </p:nvSpPr>
          <p:spPr>
            <a:xfrm>
              <a:off x="13943925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0" name="object 17530"/>
            <p:cNvSpPr/>
            <p:nvPr/>
          </p:nvSpPr>
          <p:spPr>
            <a:xfrm>
              <a:off x="1398350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1" name="object 17531"/>
            <p:cNvSpPr/>
            <p:nvPr/>
          </p:nvSpPr>
          <p:spPr>
            <a:xfrm>
              <a:off x="1394390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2" name="object 17532"/>
            <p:cNvSpPr/>
            <p:nvPr/>
          </p:nvSpPr>
          <p:spPr>
            <a:xfrm>
              <a:off x="1394390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3" name="object 17533"/>
            <p:cNvSpPr/>
            <p:nvPr/>
          </p:nvSpPr>
          <p:spPr>
            <a:xfrm>
              <a:off x="14001363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4" name="object 17534"/>
            <p:cNvSpPr/>
            <p:nvPr/>
          </p:nvSpPr>
          <p:spPr>
            <a:xfrm>
              <a:off x="1404093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5" name="object 17535"/>
            <p:cNvSpPr/>
            <p:nvPr/>
          </p:nvSpPr>
          <p:spPr>
            <a:xfrm>
              <a:off x="1400134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6" name="object 17536"/>
            <p:cNvSpPr/>
            <p:nvPr/>
          </p:nvSpPr>
          <p:spPr>
            <a:xfrm>
              <a:off x="1400133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7" name="object 17537"/>
            <p:cNvSpPr/>
            <p:nvPr/>
          </p:nvSpPr>
          <p:spPr>
            <a:xfrm>
              <a:off x="14058791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8" name="object 17538"/>
            <p:cNvSpPr/>
            <p:nvPr/>
          </p:nvSpPr>
          <p:spPr>
            <a:xfrm>
              <a:off x="1409836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9" name="object 17539"/>
            <p:cNvSpPr/>
            <p:nvPr/>
          </p:nvSpPr>
          <p:spPr>
            <a:xfrm>
              <a:off x="1405876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0" name="object 17540"/>
            <p:cNvSpPr/>
            <p:nvPr/>
          </p:nvSpPr>
          <p:spPr>
            <a:xfrm>
              <a:off x="14058767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1" name="object 17541"/>
            <p:cNvSpPr/>
            <p:nvPr/>
          </p:nvSpPr>
          <p:spPr>
            <a:xfrm>
              <a:off x="1411622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2" name="object 17542"/>
            <p:cNvSpPr/>
            <p:nvPr/>
          </p:nvSpPr>
          <p:spPr>
            <a:xfrm>
              <a:off x="1415580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3" name="object 17543"/>
            <p:cNvSpPr/>
            <p:nvPr/>
          </p:nvSpPr>
          <p:spPr>
            <a:xfrm>
              <a:off x="1411619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4" name="object 17544"/>
            <p:cNvSpPr/>
            <p:nvPr/>
          </p:nvSpPr>
          <p:spPr>
            <a:xfrm>
              <a:off x="1411619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5" name="object 17545"/>
            <p:cNvSpPr/>
            <p:nvPr/>
          </p:nvSpPr>
          <p:spPr>
            <a:xfrm>
              <a:off x="1417365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6" name="object 17546"/>
            <p:cNvSpPr/>
            <p:nvPr/>
          </p:nvSpPr>
          <p:spPr>
            <a:xfrm>
              <a:off x="1421323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7" name="object 17547"/>
            <p:cNvSpPr/>
            <p:nvPr/>
          </p:nvSpPr>
          <p:spPr>
            <a:xfrm>
              <a:off x="1417362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8" name="object 17548"/>
            <p:cNvSpPr/>
            <p:nvPr/>
          </p:nvSpPr>
          <p:spPr>
            <a:xfrm>
              <a:off x="14173624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9" name="object 17549"/>
            <p:cNvSpPr/>
            <p:nvPr/>
          </p:nvSpPr>
          <p:spPr>
            <a:xfrm>
              <a:off x="1423107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0" name="object 17550"/>
            <p:cNvSpPr/>
            <p:nvPr/>
          </p:nvSpPr>
          <p:spPr>
            <a:xfrm>
              <a:off x="1427066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1" name="object 17551"/>
            <p:cNvSpPr/>
            <p:nvPr/>
          </p:nvSpPr>
          <p:spPr>
            <a:xfrm>
              <a:off x="1423106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2" name="object 17552"/>
            <p:cNvSpPr/>
            <p:nvPr/>
          </p:nvSpPr>
          <p:spPr>
            <a:xfrm>
              <a:off x="1423106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3" name="object 17553"/>
            <p:cNvSpPr/>
            <p:nvPr/>
          </p:nvSpPr>
          <p:spPr>
            <a:xfrm>
              <a:off x="14288515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4" name="object 17554"/>
            <p:cNvSpPr/>
            <p:nvPr/>
          </p:nvSpPr>
          <p:spPr>
            <a:xfrm>
              <a:off x="1432809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5" name="object 17555"/>
            <p:cNvSpPr/>
            <p:nvPr/>
          </p:nvSpPr>
          <p:spPr>
            <a:xfrm>
              <a:off x="1428849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6" name="object 17556"/>
            <p:cNvSpPr/>
            <p:nvPr/>
          </p:nvSpPr>
          <p:spPr>
            <a:xfrm>
              <a:off x="14288489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7" name="object 17557"/>
            <p:cNvSpPr/>
            <p:nvPr/>
          </p:nvSpPr>
          <p:spPr>
            <a:xfrm>
              <a:off x="1434594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8" name="object 17558"/>
            <p:cNvSpPr/>
            <p:nvPr/>
          </p:nvSpPr>
          <p:spPr>
            <a:xfrm>
              <a:off x="1438551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9" name="object 17559"/>
            <p:cNvSpPr/>
            <p:nvPr/>
          </p:nvSpPr>
          <p:spPr>
            <a:xfrm>
              <a:off x="1434592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0" name="object 17560"/>
            <p:cNvSpPr/>
            <p:nvPr/>
          </p:nvSpPr>
          <p:spPr>
            <a:xfrm>
              <a:off x="1434591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1" name="object 17561"/>
            <p:cNvSpPr/>
            <p:nvPr/>
          </p:nvSpPr>
          <p:spPr>
            <a:xfrm>
              <a:off x="14403373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2" name="object 17562"/>
            <p:cNvSpPr/>
            <p:nvPr/>
          </p:nvSpPr>
          <p:spPr>
            <a:xfrm>
              <a:off x="1444295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3" name="object 17563"/>
            <p:cNvSpPr/>
            <p:nvPr/>
          </p:nvSpPr>
          <p:spPr>
            <a:xfrm>
              <a:off x="1440334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4" name="object 17564"/>
            <p:cNvSpPr/>
            <p:nvPr/>
          </p:nvSpPr>
          <p:spPr>
            <a:xfrm>
              <a:off x="1440334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5" name="object 17565"/>
            <p:cNvSpPr/>
            <p:nvPr/>
          </p:nvSpPr>
          <p:spPr>
            <a:xfrm>
              <a:off x="14460801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6" name="object 17566"/>
            <p:cNvSpPr/>
            <p:nvPr/>
          </p:nvSpPr>
          <p:spPr>
            <a:xfrm>
              <a:off x="1450038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7" name="object 17567"/>
            <p:cNvSpPr/>
            <p:nvPr/>
          </p:nvSpPr>
          <p:spPr>
            <a:xfrm>
              <a:off x="1446077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8" name="object 17568"/>
            <p:cNvSpPr/>
            <p:nvPr/>
          </p:nvSpPr>
          <p:spPr>
            <a:xfrm>
              <a:off x="1446077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9" name="object 17569"/>
            <p:cNvSpPr/>
            <p:nvPr/>
          </p:nvSpPr>
          <p:spPr>
            <a:xfrm>
              <a:off x="1291017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0" name="object 17570"/>
            <p:cNvSpPr/>
            <p:nvPr/>
          </p:nvSpPr>
          <p:spPr>
            <a:xfrm>
              <a:off x="12949758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1" name="object 17571"/>
            <p:cNvSpPr/>
            <p:nvPr/>
          </p:nvSpPr>
          <p:spPr>
            <a:xfrm>
              <a:off x="1291015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2" name="object 17572"/>
            <p:cNvSpPr/>
            <p:nvPr/>
          </p:nvSpPr>
          <p:spPr>
            <a:xfrm>
              <a:off x="12910150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3" name="object 17573"/>
            <p:cNvSpPr/>
            <p:nvPr/>
          </p:nvSpPr>
          <p:spPr>
            <a:xfrm>
              <a:off x="1296761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4" name="object 17574"/>
            <p:cNvSpPr/>
            <p:nvPr/>
          </p:nvSpPr>
          <p:spPr>
            <a:xfrm>
              <a:off x="13007196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5" name="object 17575"/>
            <p:cNvSpPr/>
            <p:nvPr/>
          </p:nvSpPr>
          <p:spPr>
            <a:xfrm>
              <a:off x="12967591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6" name="object 17576"/>
            <p:cNvSpPr/>
            <p:nvPr/>
          </p:nvSpPr>
          <p:spPr>
            <a:xfrm>
              <a:off x="12967587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7" name="object 17577"/>
            <p:cNvSpPr/>
            <p:nvPr/>
          </p:nvSpPr>
          <p:spPr>
            <a:xfrm>
              <a:off x="1302504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8" name="object 17578"/>
            <p:cNvSpPr/>
            <p:nvPr/>
          </p:nvSpPr>
          <p:spPr>
            <a:xfrm>
              <a:off x="1306461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9" name="object 17579"/>
            <p:cNvSpPr/>
            <p:nvPr/>
          </p:nvSpPr>
          <p:spPr>
            <a:xfrm>
              <a:off x="1302501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0" name="object 17580"/>
            <p:cNvSpPr/>
            <p:nvPr/>
          </p:nvSpPr>
          <p:spPr>
            <a:xfrm>
              <a:off x="1302501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1" name="object 17581"/>
            <p:cNvSpPr/>
            <p:nvPr/>
          </p:nvSpPr>
          <p:spPr>
            <a:xfrm>
              <a:off x="13082469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2" name="object 17582"/>
            <p:cNvSpPr/>
            <p:nvPr/>
          </p:nvSpPr>
          <p:spPr>
            <a:xfrm>
              <a:off x="1312204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3" name="object 17583"/>
            <p:cNvSpPr/>
            <p:nvPr/>
          </p:nvSpPr>
          <p:spPr>
            <a:xfrm>
              <a:off x="1308244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4" name="object 17584"/>
            <p:cNvSpPr/>
            <p:nvPr/>
          </p:nvSpPr>
          <p:spPr>
            <a:xfrm>
              <a:off x="1308244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5" name="object 17585"/>
            <p:cNvSpPr/>
            <p:nvPr/>
          </p:nvSpPr>
          <p:spPr>
            <a:xfrm>
              <a:off x="1313990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6" name="object 17586"/>
            <p:cNvSpPr/>
            <p:nvPr/>
          </p:nvSpPr>
          <p:spPr>
            <a:xfrm>
              <a:off x="1317948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7" name="object 17587"/>
            <p:cNvSpPr/>
            <p:nvPr/>
          </p:nvSpPr>
          <p:spPr>
            <a:xfrm>
              <a:off x="1313987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8" name="object 17588"/>
            <p:cNvSpPr/>
            <p:nvPr/>
          </p:nvSpPr>
          <p:spPr>
            <a:xfrm>
              <a:off x="1313987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9" name="object 17589"/>
            <p:cNvSpPr/>
            <p:nvPr/>
          </p:nvSpPr>
          <p:spPr>
            <a:xfrm>
              <a:off x="13197328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0" name="object 17590"/>
            <p:cNvSpPr/>
            <p:nvPr/>
          </p:nvSpPr>
          <p:spPr>
            <a:xfrm>
              <a:off x="1323691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1" name="object 17591"/>
            <p:cNvSpPr/>
            <p:nvPr/>
          </p:nvSpPr>
          <p:spPr>
            <a:xfrm>
              <a:off x="1319731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2" name="object 17592"/>
            <p:cNvSpPr/>
            <p:nvPr/>
          </p:nvSpPr>
          <p:spPr>
            <a:xfrm>
              <a:off x="1319731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3" name="object 17593"/>
            <p:cNvSpPr/>
            <p:nvPr/>
          </p:nvSpPr>
          <p:spPr>
            <a:xfrm>
              <a:off x="1325476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4" name="object 17594"/>
            <p:cNvSpPr/>
            <p:nvPr/>
          </p:nvSpPr>
          <p:spPr>
            <a:xfrm>
              <a:off x="13294348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5" name="object 17595"/>
            <p:cNvSpPr/>
            <p:nvPr/>
          </p:nvSpPr>
          <p:spPr>
            <a:xfrm>
              <a:off x="1325474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6" name="object 17596"/>
            <p:cNvSpPr/>
            <p:nvPr/>
          </p:nvSpPr>
          <p:spPr>
            <a:xfrm>
              <a:off x="13254739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7" name="object 17597"/>
            <p:cNvSpPr/>
            <p:nvPr/>
          </p:nvSpPr>
          <p:spPr>
            <a:xfrm>
              <a:off x="1331219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8" name="object 17598"/>
            <p:cNvSpPr/>
            <p:nvPr/>
          </p:nvSpPr>
          <p:spPr>
            <a:xfrm>
              <a:off x="13351776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9" name="object 17599"/>
            <p:cNvSpPr/>
            <p:nvPr/>
          </p:nvSpPr>
          <p:spPr>
            <a:xfrm>
              <a:off x="13312171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0" name="object 17600"/>
            <p:cNvSpPr/>
            <p:nvPr/>
          </p:nvSpPr>
          <p:spPr>
            <a:xfrm>
              <a:off x="1331216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1" name="object 17601"/>
            <p:cNvSpPr/>
            <p:nvPr/>
          </p:nvSpPr>
          <p:spPr>
            <a:xfrm>
              <a:off x="1336962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2" name="object 17602"/>
            <p:cNvSpPr/>
            <p:nvPr/>
          </p:nvSpPr>
          <p:spPr>
            <a:xfrm>
              <a:off x="1340920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3" name="object 17603"/>
            <p:cNvSpPr/>
            <p:nvPr/>
          </p:nvSpPr>
          <p:spPr>
            <a:xfrm>
              <a:off x="1336959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4" name="object 17604"/>
            <p:cNvSpPr/>
            <p:nvPr/>
          </p:nvSpPr>
          <p:spPr>
            <a:xfrm>
              <a:off x="1336959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5" name="object 17605"/>
            <p:cNvSpPr/>
            <p:nvPr/>
          </p:nvSpPr>
          <p:spPr>
            <a:xfrm>
              <a:off x="1342705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6" name="object 17606"/>
            <p:cNvSpPr/>
            <p:nvPr/>
          </p:nvSpPr>
          <p:spPr>
            <a:xfrm>
              <a:off x="1346663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7" name="object 17607"/>
            <p:cNvSpPr/>
            <p:nvPr/>
          </p:nvSpPr>
          <p:spPr>
            <a:xfrm>
              <a:off x="1342702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8" name="object 17608"/>
            <p:cNvSpPr/>
            <p:nvPr/>
          </p:nvSpPr>
          <p:spPr>
            <a:xfrm>
              <a:off x="1342702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9" name="object 17609"/>
            <p:cNvSpPr/>
            <p:nvPr/>
          </p:nvSpPr>
          <p:spPr>
            <a:xfrm>
              <a:off x="1348448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0" name="object 17610"/>
            <p:cNvSpPr/>
            <p:nvPr/>
          </p:nvSpPr>
          <p:spPr>
            <a:xfrm>
              <a:off x="1352406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1" name="object 17611"/>
            <p:cNvSpPr/>
            <p:nvPr/>
          </p:nvSpPr>
          <p:spPr>
            <a:xfrm>
              <a:off x="1348446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2" name="object 17612"/>
            <p:cNvSpPr/>
            <p:nvPr/>
          </p:nvSpPr>
          <p:spPr>
            <a:xfrm>
              <a:off x="13484462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3" name="object 17613"/>
            <p:cNvSpPr/>
            <p:nvPr/>
          </p:nvSpPr>
          <p:spPr>
            <a:xfrm>
              <a:off x="1354191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4" name="object 17614"/>
            <p:cNvSpPr/>
            <p:nvPr/>
          </p:nvSpPr>
          <p:spPr>
            <a:xfrm>
              <a:off x="1358149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5" name="object 17615"/>
            <p:cNvSpPr/>
            <p:nvPr/>
          </p:nvSpPr>
          <p:spPr>
            <a:xfrm>
              <a:off x="13541894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6" name="object 17616"/>
            <p:cNvSpPr/>
            <p:nvPr/>
          </p:nvSpPr>
          <p:spPr>
            <a:xfrm>
              <a:off x="1354189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7" name="object 17617"/>
            <p:cNvSpPr/>
            <p:nvPr/>
          </p:nvSpPr>
          <p:spPr>
            <a:xfrm>
              <a:off x="1359934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8" name="object 17618"/>
            <p:cNvSpPr/>
            <p:nvPr/>
          </p:nvSpPr>
          <p:spPr>
            <a:xfrm>
              <a:off x="1363891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9" name="object 17619"/>
            <p:cNvSpPr/>
            <p:nvPr/>
          </p:nvSpPr>
          <p:spPr>
            <a:xfrm>
              <a:off x="1359932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0" name="object 17620"/>
            <p:cNvSpPr/>
            <p:nvPr/>
          </p:nvSpPr>
          <p:spPr>
            <a:xfrm>
              <a:off x="1359932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1" name="object 17621"/>
            <p:cNvSpPr/>
            <p:nvPr/>
          </p:nvSpPr>
          <p:spPr>
            <a:xfrm>
              <a:off x="13656774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2" name="object 17622"/>
            <p:cNvSpPr/>
            <p:nvPr/>
          </p:nvSpPr>
          <p:spPr>
            <a:xfrm>
              <a:off x="1369635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3" name="object 17623"/>
            <p:cNvSpPr/>
            <p:nvPr/>
          </p:nvSpPr>
          <p:spPr>
            <a:xfrm>
              <a:off x="1365675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4" name="object 17624"/>
            <p:cNvSpPr/>
            <p:nvPr/>
          </p:nvSpPr>
          <p:spPr>
            <a:xfrm>
              <a:off x="1365674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5" name="object 17625"/>
            <p:cNvSpPr/>
            <p:nvPr/>
          </p:nvSpPr>
          <p:spPr>
            <a:xfrm>
              <a:off x="1371420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6" name="object 17626"/>
            <p:cNvSpPr/>
            <p:nvPr/>
          </p:nvSpPr>
          <p:spPr>
            <a:xfrm>
              <a:off x="1375378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7" name="object 17627"/>
            <p:cNvSpPr/>
            <p:nvPr/>
          </p:nvSpPr>
          <p:spPr>
            <a:xfrm>
              <a:off x="1371418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8" name="object 17628"/>
            <p:cNvSpPr/>
            <p:nvPr/>
          </p:nvSpPr>
          <p:spPr>
            <a:xfrm>
              <a:off x="1371418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9" name="object 17629"/>
            <p:cNvSpPr/>
            <p:nvPr/>
          </p:nvSpPr>
          <p:spPr>
            <a:xfrm>
              <a:off x="1377164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0" name="object 17630"/>
            <p:cNvSpPr/>
            <p:nvPr/>
          </p:nvSpPr>
          <p:spPr>
            <a:xfrm>
              <a:off x="1381122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1" name="object 17631"/>
            <p:cNvSpPr/>
            <p:nvPr/>
          </p:nvSpPr>
          <p:spPr>
            <a:xfrm>
              <a:off x="1377161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2" name="object 17632"/>
            <p:cNvSpPr/>
            <p:nvPr/>
          </p:nvSpPr>
          <p:spPr>
            <a:xfrm>
              <a:off x="1377161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3" name="object 17633"/>
            <p:cNvSpPr/>
            <p:nvPr/>
          </p:nvSpPr>
          <p:spPr>
            <a:xfrm>
              <a:off x="13829068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4" name="object 17634"/>
            <p:cNvSpPr/>
            <p:nvPr/>
          </p:nvSpPr>
          <p:spPr>
            <a:xfrm>
              <a:off x="1386865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5" name="object 17635"/>
            <p:cNvSpPr/>
            <p:nvPr/>
          </p:nvSpPr>
          <p:spPr>
            <a:xfrm>
              <a:off x="1382904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6" name="object 17636"/>
            <p:cNvSpPr/>
            <p:nvPr/>
          </p:nvSpPr>
          <p:spPr>
            <a:xfrm>
              <a:off x="1382904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7" name="object 17637"/>
            <p:cNvSpPr/>
            <p:nvPr/>
          </p:nvSpPr>
          <p:spPr>
            <a:xfrm>
              <a:off x="1388649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8" name="object 17638"/>
            <p:cNvSpPr/>
            <p:nvPr/>
          </p:nvSpPr>
          <p:spPr>
            <a:xfrm>
              <a:off x="1392608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9" name="object 17639"/>
            <p:cNvSpPr/>
            <p:nvPr/>
          </p:nvSpPr>
          <p:spPr>
            <a:xfrm>
              <a:off x="13886474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0" name="object 17640"/>
            <p:cNvSpPr/>
            <p:nvPr/>
          </p:nvSpPr>
          <p:spPr>
            <a:xfrm>
              <a:off x="13886472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1" name="object 17641"/>
            <p:cNvSpPr/>
            <p:nvPr/>
          </p:nvSpPr>
          <p:spPr>
            <a:xfrm>
              <a:off x="13943925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2" name="object 17642"/>
            <p:cNvSpPr/>
            <p:nvPr/>
          </p:nvSpPr>
          <p:spPr>
            <a:xfrm>
              <a:off x="1398350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3" name="object 17643"/>
            <p:cNvSpPr/>
            <p:nvPr/>
          </p:nvSpPr>
          <p:spPr>
            <a:xfrm>
              <a:off x="1394390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4" name="object 17644"/>
            <p:cNvSpPr/>
            <p:nvPr/>
          </p:nvSpPr>
          <p:spPr>
            <a:xfrm>
              <a:off x="1394390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5" name="object 17645"/>
            <p:cNvSpPr/>
            <p:nvPr/>
          </p:nvSpPr>
          <p:spPr>
            <a:xfrm>
              <a:off x="14001363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6" name="object 17646"/>
            <p:cNvSpPr/>
            <p:nvPr/>
          </p:nvSpPr>
          <p:spPr>
            <a:xfrm>
              <a:off x="1404093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7" name="object 17647"/>
            <p:cNvSpPr/>
            <p:nvPr/>
          </p:nvSpPr>
          <p:spPr>
            <a:xfrm>
              <a:off x="1400134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8" name="object 17648"/>
            <p:cNvSpPr/>
            <p:nvPr/>
          </p:nvSpPr>
          <p:spPr>
            <a:xfrm>
              <a:off x="1400133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9" name="object 17649"/>
            <p:cNvSpPr/>
            <p:nvPr/>
          </p:nvSpPr>
          <p:spPr>
            <a:xfrm>
              <a:off x="14058791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0" name="object 17650"/>
            <p:cNvSpPr/>
            <p:nvPr/>
          </p:nvSpPr>
          <p:spPr>
            <a:xfrm>
              <a:off x="1409836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1" name="object 17651"/>
            <p:cNvSpPr/>
            <p:nvPr/>
          </p:nvSpPr>
          <p:spPr>
            <a:xfrm>
              <a:off x="1405876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2" name="object 17652"/>
            <p:cNvSpPr/>
            <p:nvPr/>
          </p:nvSpPr>
          <p:spPr>
            <a:xfrm>
              <a:off x="14058767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3" name="object 17653"/>
            <p:cNvSpPr/>
            <p:nvPr/>
          </p:nvSpPr>
          <p:spPr>
            <a:xfrm>
              <a:off x="1411622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4" name="object 17654"/>
            <p:cNvSpPr/>
            <p:nvPr/>
          </p:nvSpPr>
          <p:spPr>
            <a:xfrm>
              <a:off x="1415580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5" name="object 17655"/>
            <p:cNvSpPr/>
            <p:nvPr/>
          </p:nvSpPr>
          <p:spPr>
            <a:xfrm>
              <a:off x="1411619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6" name="object 17656"/>
            <p:cNvSpPr/>
            <p:nvPr/>
          </p:nvSpPr>
          <p:spPr>
            <a:xfrm>
              <a:off x="1411619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7" name="object 17657"/>
            <p:cNvSpPr/>
            <p:nvPr/>
          </p:nvSpPr>
          <p:spPr>
            <a:xfrm>
              <a:off x="1417365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8" name="object 17658"/>
            <p:cNvSpPr/>
            <p:nvPr/>
          </p:nvSpPr>
          <p:spPr>
            <a:xfrm>
              <a:off x="1421323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9" name="object 17659"/>
            <p:cNvSpPr/>
            <p:nvPr/>
          </p:nvSpPr>
          <p:spPr>
            <a:xfrm>
              <a:off x="1417362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0" name="object 17660"/>
            <p:cNvSpPr/>
            <p:nvPr/>
          </p:nvSpPr>
          <p:spPr>
            <a:xfrm>
              <a:off x="14173624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1" name="object 17661"/>
            <p:cNvSpPr/>
            <p:nvPr/>
          </p:nvSpPr>
          <p:spPr>
            <a:xfrm>
              <a:off x="1423107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2" name="object 17662"/>
            <p:cNvSpPr/>
            <p:nvPr/>
          </p:nvSpPr>
          <p:spPr>
            <a:xfrm>
              <a:off x="1427066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3" name="object 17663"/>
            <p:cNvSpPr/>
            <p:nvPr/>
          </p:nvSpPr>
          <p:spPr>
            <a:xfrm>
              <a:off x="1423106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4" name="object 17664"/>
            <p:cNvSpPr/>
            <p:nvPr/>
          </p:nvSpPr>
          <p:spPr>
            <a:xfrm>
              <a:off x="1423106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5" name="object 17665"/>
            <p:cNvSpPr/>
            <p:nvPr/>
          </p:nvSpPr>
          <p:spPr>
            <a:xfrm>
              <a:off x="14288515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6" name="object 17666"/>
            <p:cNvSpPr/>
            <p:nvPr/>
          </p:nvSpPr>
          <p:spPr>
            <a:xfrm>
              <a:off x="1432809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7" name="object 17667"/>
            <p:cNvSpPr/>
            <p:nvPr/>
          </p:nvSpPr>
          <p:spPr>
            <a:xfrm>
              <a:off x="1428849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8" name="object 17668"/>
            <p:cNvSpPr/>
            <p:nvPr/>
          </p:nvSpPr>
          <p:spPr>
            <a:xfrm>
              <a:off x="14288489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9" name="object 17669"/>
            <p:cNvSpPr/>
            <p:nvPr/>
          </p:nvSpPr>
          <p:spPr>
            <a:xfrm>
              <a:off x="1434594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0" name="object 17670"/>
            <p:cNvSpPr/>
            <p:nvPr/>
          </p:nvSpPr>
          <p:spPr>
            <a:xfrm>
              <a:off x="1438551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1" name="object 17671"/>
            <p:cNvSpPr/>
            <p:nvPr/>
          </p:nvSpPr>
          <p:spPr>
            <a:xfrm>
              <a:off x="1434592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2" name="object 17672"/>
            <p:cNvSpPr/>
            <p:nvPr/>
          </p:nvSpPr>
          <p:spPr>
            <a:xfrm>
              <a:off x="1434591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3" name="object 17673"/>
            <p:cNvSpPr/>
            <p:nvPr/>
          </p:nvSpPr>
          <p:spPr>
            <a:xfrm>
              <a:off x="14403373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4" name="object 17674"/>
            <p:cNvSpPr/>
            <p:nvPr/>
          </p:nvSpPr>
          <p:spPr>
            <a:xfrm>
              <a:off x="1444295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5" name="object 17675"/>
            <p:cNvSpPr/>
            <p:nvPr/>
          </p:nvSpPr>
          <p:spPr>
            <a:xfrm>
              <a:off x="1440334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6" name="object 17676"/>
            <p:cNvSpPr/>
            <p:nvPr/>
          </p:nvSpPr>
          <p:spPr>
            <a:xfrm>
              <a:off x="1440334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7" name="object 17677"/>
            <p:cNvSpPr/>
            <p:nvPr/>
          </p:nvSpPr>
          <p:spPr>
            <a:xfrm>
              <a:off x="14460801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8" name="object 17678"/>
            <p:cNvSpPr/>
            <p:nvPr/>
          </p:nvSpPr>
          <p:spPr>
            <a:xfrm>
              <a:off x="1450038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9" name="object 17679"/>
            <p:cNvSpPr/>
            <p:nvPr/>
          </p:nvSpPr>
          <p:spPr>
            <a:xfrm>
              <a:off x="1446077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0" name="object 17680"/>
            <p:cNvSpPr/>
            <p:nvPr/>
          </p:nvSpPr>
          <p:spPr>
            <a:xfrm>
              <a:off x="1446077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1" name="object 17681"/>
            <p:cNvSpPr/>
            <p:nvPr/>
          </p:nvSpPr>
          <p:spPr>
            <a:xfrm>
              <a:off x="1291017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2" name="object 17682"/>
            <p:cNvSpPr/>
            <p:nvPr/>
          </p:nvSpPr>
          <p:spPr>
            <a:xfrm>
              <a:off x="12949758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3" name="object 17683"/>
            <p:cNvSpPr/>
            <p:nvPr/>
          </p:nvSpPr>
          <p:spPr>
            <a:xfrm>
              <a:off x="1291015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4" name="object 17684"/>
            <p:cNvSpPr/>
            <p:nvPr/>
          </p:nvSpPr>
          <p:spPr>
            <a:xfrm>
              <a:off x="12910150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5" name="object 17685"/>
            <p:cNvSpPr/>
            <p:nvPr/>
          </p:nvSpPr>
          <p:spPr>
            <a:xfrm>
              <a:off x="1296761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6" name="object 17686"/>
            <p:cNvSpPr/>
            <p:nvPr/>
          </p:nvSpPr>
          <p:spPr>
            <a:xfrm>
              <a:off x="13007196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7" name="object 17687"/>
            <p:cNvSpPr/>
            <p:nvPr/>
          </p:nvSpPr>
          <p:spPr>
            <a:xfrm>
              <a:off x="12967591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8" name="object 17688"/>
            <p:cNvSpPr/>
            <p:nvPr/>
          </p:nvSpPr>
          <p:spPr>
            <a:xfrm>
              <a:off x="12967587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9" name="object 17689"/>
            <p:cNvSpPr/>
            <p:nvPr/>
          </p:nvSpPr>
          <p:spPr>
            <a:xfrm>
              <a:off x="1302504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0" name="object 17690"/>
            <p:cNvSpPr/>
            <p:nvPr/>
          </p:nvSpPr>
          <p:spPr>
            <a:xfrm>
              <a:off x="1306461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1" name="object 17691"/>
            <p:cNvSpPr/>
            <p:nvPr/>
          </p:nvSpPr>
          <p:spPr>
            <a:xfrm>
              <a:off x="1302501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2" name="object 17692"/>
            <p:cNvSpPr/>
            <p:nvPr/>
          </p:nvSpPr>
          <p:spPr>
            <a:xfrm>
              <a:off x="1302501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3" name="object 17693"/>
            <p:cNvSpPr/>
            <p:nvPr/>
          </p:nvSpPr>
          <p:spPr>
            <a:xfrm>
              <a:off x="13082469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4" name="object 17694"/>
            <p:cNvSpPr/>
            <p:nvPr/>
          </p:nvSpPr>
          <p:spPr>
            <a:xfrm>
              <a:off x="1312204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5" name="object 17695"/>
            <p:cNvSpPr/>
            <p:nvPr/>
          </p:nvSpPr>
          <p:spPr>
            <a:xfrm>
              <a:off x="1308244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6" name="object 17696"/>
            <p:cNvSpPr/>
            <p:nvPr/>
          </p:nvSpPr>
          <p:spPr>
            <a:xfrm>
              <a:off x="1308244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7" name="object 17697"/>
            <p:cNvSpPr/>
            <p:nvPr/>
          </p:nvSpPr>
          <p:spPr>
            <a:xfrm>
              <a:off x="1313990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8" name="object 17698"/>
            <p:cNvSpPr/>
            <p:nvPr/>
          </p:nvSpPr>
          <p:spPr>
            <a:xfrm>
              <a:off x="1317948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9" name="object 17699"/>
            <p:cNvSpPr/>
            <p:nvPr/>
          </p:nvSpPr>
          <p:spPr>
            <a:xfrm>
              <a:off x="1313987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0" name="object 17700"/>
            <p:cNvSpPr/>
            <p:nvPr/>
          </p:nvSpPr>
          <p:spPr>
            <a:xfrm>
              <a:off x="1313987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1" name="object 17701"/>
            <p:cNvSpPr/>
            <p:nvPr/>
          </p:nvSpPr>
          <p:spPr>
            <a:xfrm>
              <a:off x="13197328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2" name="object 17702"/>
            <p:cNvSpPr/>
            <p:nvPr/>
          </p:nvSpPr>
          <p:spPr>
            <a:xfrm>
              <a:off x="1323691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3" name="object 17703"/>
            <p:cNvSpPr/>
            <p:nvPr/>
          </p:nvSpPr>
          <p:spPr>
            <a:xfrm>
              <a:off x="1319731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4" name="object 17704"/>
            <p:cNvSpPr/>
            <p:nvPr/>
          </p:nvSpPr>
          <p:spPr>
            <a:xfrm>
              <a:off x="1319731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5" name="object 17705"/>
            <p:cNvSpPr/>
            <p:nvPr/>
          </p:nvSpPr>
          <p:spPr>
            <a:xfrm>
              <a:off x="1325476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6" name="object 17706"/>
            <p:cNvSpPr/>
            <p:nvPr/>
          </p:nvSpPr>
          <p:spPr>
            <a:xfrm>
              <a:off x="13294348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7" name="object 17707"/>
            <p:cNvSpPr/>
            <p:nvPr/>
          </p:nvSpPr>
          <p:spPr>
            <a:xfrm>
              <a:off x="1325474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8" name="object 17708"/>
            <p:cNvSpPr/>
            <p:nvPr/>
          </p:nvSpPr>
          <p:spPr>
            <a:xfrm>
              <a:off x="13254739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9" name="object 17709"/>
            <p:cNvSpPr/>
            <p:nvPr/>
          </p:nvSpPr>
          <p:spPr>
            <a:xfrm>
              <a:off x="1331219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0" name="object 17710"/>
            <p:cNvSpPr/>
            <p:nvPr/>
          </p:nvSpPr>
          <p:spPr>
            <a:xfrm>
              <a:off x="13351776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1" name="object 17711"/>
            <p:cNvSpPr/>
            <p:nvPr/>
          </p:nvSpPr>
          <p:spPr>
            <a:xfrm>
              <a:off x="13312171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2" name="object 17712"/>
            <p:cNvSpPr/>
            <p:nvPr/>
          </p:nvSpPr>
          <p:spPr>
            <a:xfrm>
              <a:off x="1331216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3" name="object 17713"/>
            <p:cNvSpPr/>
            <p:nvPr/>
          </p:nvSpPr>
          <p:spPr>
            <a:xfrm>
              <a:off x="1336962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4" name="object 17714"/>
            <p:cNvSpPr/>
            <p:nvPr/>
          </p:nvSpPr>
          <p:spPr>
            <a:xfrm>
              <a:off x="1340920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5" name="object 17715"/>
            <p:cNvSpPr/>
            <p:nvPr/>
          </p:nvSpPr>
          <p:spPr>
            <a:xfrm>
              <a:off x="1336959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6" name="object 17716"/>
            <p:cNvSpPr/>
            <p:nvPr/>
          </p:nvSpPr>
          <p:spPr>
            <a:xfrm>
              <a:off x="1336959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7" name="object 17717"/>
            <p:cNvSpPr/>
            <p:nvPr/>
          </p:nvSpPr>
          <p:spPr>
            <a:xfrm>
              <a:off x="1342705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8" name="object 17718"/>
            <p:cNvSpPr/>
            <p:nvPr/>
          </p:nvSpPr>
          <p:spPr>
            <a:xfrm>
              <a:off x="1346663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9" name="object 17719"/>
            <p:cNvSpPr/>
            <p:nvPr/>
          </p:nvSpPr>
          <p:spPr>
            <a:xfrm>
              <a:off x="1342702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0" name="object 17720"/>
            <p:cNvSpPr/>
            <p:nvPr/>
          </p:nvSpPr>
          <p:spPr>
            <a:xfrm>
              <a:off x="1342702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1" name="object 17721"/>
            <p:cNvSpPr/>
            <p:nvPr/>
          </p:nvSpPr>
          <p:spPr>
            <a:xfrm>
              <a:off x="1348448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2" name="object 17722"/>
            <p:cNvSpPr/>
            <p:nvPr/>
          </p:nvSpPr>
          <p:spPr>
            <a:xfrm>
              <a:off x="1352406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3" name="object 17723"/>
            <p:cNvSpPr/>
            <p:nvPr/>
          </p:nvSpPr>
          <p:spPr>
            <a:xfrm>
              <a:off x="1348446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4" name="object 17724"/>
            <p:cNvSpPr/>
            <p:nvPr/>
          </p:nvSpPr>
          <p:spPr>
            <a:xfrm>
              <a:off x="13484462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5" name="object 17725"/>
            <p:cNvSpPr/>
            <p:nvPr/>
          </p:nvSpPr>
          <p:spPr>
            <a:xfrm>
              <a:off x="1354191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6" name="object 17726"/>
            <p:cNvSpPr/>
            <p:nvPr/>
          </p:nvSpPr>
          <p:spPr>
            <a:xfrm>
              <a:off x="1358149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7" name="object 17727"/>
            <p:cNvSpPr/>
            <p:nvPr/>
          </p:nvSpPr>
          <p:spPr>
            <a:xfrm>
              <a:off x="13541894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8" name="object 17728"/>
            <p:cNvSpPr/>
            <p:nvPr/>
          </p:nvSpPr>
          <p:spPr>
            <a:xfrm>
              <a:off x="1354189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9" name="object 17729"/>
            <p:cNvSpPr/>
            <p:nvPr/>
          </p:nvSpPr>
          <p:spPr>
            <a:xfrm>
              <a:off x="1359934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0" name="object 17730"/>
            <p:cNvSpPr/>
            <p:nvPr/>
          </p:nvSpPr>
          <p:spPr>
            <a:xfrm>
              <a:off x="1363891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1" name="object 17731"/>
            <p:cNvSpPr/>
            <p:nvPr/>
          </p:nvSpPr>
          <p:spPr>
            <a:xfrm>
              <a:off x="1359932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2" name="object 17732"/>
            <p:cNvSpPr/>
            <p:nvPr/>
          </p:nvSpPr>
          <p:spPr>
            <a:xfrm>
              <a:off x="1359932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3" name="object 17733"/>
            <p:cNvSpPr/>
            <p:nvPr/>
          </p:nvSpPr>
          <p:spPr>
            <a:xfrm>
              <a:off x="13656774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4" name="object 17734"/>
            <p:cNvSpPr/>
            <p:nvPr/>
          </p:nvSpPr>
          <p:spPr>
            <a:xfrm>
              <a:off x="1369635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5" name="object 17735"/>
            <p:cNvSpPr/>
            <p:nvPr/>
          </p:nvSpPr>
          <p:spPr>
            <a:xfrm>
              <a:off x="1365675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6" name="object 17736"/>
            <p:cNvSpPr/>
            <p:nvPr/>
          </p:nvSpPr>
          <p:spPr>
            <a:xfrm>
              <a:off x="1365674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7" name="object 17737"/>
            <p:cNvSpPr/>
            <p:nvPr/>
          </p:nvSpPr>
          <p:spPr>
            <a:xfrm>
              <a:off x="1371420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8" name="object 17738"/>
            <p:cNvSpPr/>
            <p:nvPr/>
          </p:nvSpPr>
          <p:spPr>
            <a:xfrm>
              <a:off x="1375378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9" name="object 17739"/>
            <p:cNvSpPr/>
            <p:nvPr/>
          </p:nvSpPr>
          <p:spPr>
            <a:xfrm>
              <a:off x="1371418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0" name="object 17740"/>
            <p:cNvSpPr/>
            <p:nvPr/>
          </p:nvSpPr>
          <p:spPr>
            <a:xfrm>
              <a:off x="1371418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1" name="object 17741"/>
            <p:cNvSpPr/>
            <p:nvPr/>
          </p:nvSpPr>
          <p:spPr>
            <a:xfrm>
              <a:off x="1377164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2" name="object 17742"/>
            <p:cNvSpPr/>
            <p:nvPr/>
          </p:nvSpPr>
          <p:spPr>
            <a:xfrm>
              <a:off x="1381122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3" name="object 17743"/>
            <p:cNvSpPr/>
            <p:nvPr/>
          </p:nvSpPr>
          <p:spPr>
            <a:xfrm>
              <a:off x="1377161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4" name="object 17744"/>
            <p:cNvSpPr/>
            <p:nvPr/>
          </p:nvSpPr>
          <p:spPr>
            <a:xfrm>
              <a:off x="1377161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5" name="object 17745"/>
            <p:cNvSpPr/>
            <p:nvPr/>
          </p:nvSpPr>
          <p:spPr>
            <a:xfrm>
              <a:off x="13829068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6" name="object 17746"/>
            <p:cNvSpPr/>
            <p:nvPr/>
          </p:nvSpPr>
          <p:spPr>
            <a:xfrm>
              <a:off x="1386865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7" name="object 17747"/>
            <p:cNvSpPr/>
            <p:nvPr/>
          </p:nvSpPr>
          <p:spPr>
            <a:xfrm>
              <a:off x="1382904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8" name="object 17748"/>
            <p:cNvSpPr/>
            <p:nvPr/>
          </p:nvSpPr>
          <p:spPr>
            <a:xfrm>
              <a:off x="1382904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9" name="object 17749"/>
            <p:cNvSpPr/>
            <p:nvPr/>
          </p:nvSpPr>
          <p:spPr>
            <a:xfrm>
              <a:off x="1388649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0" name="object 17750"/>
            <p:cNvSpPr/>
            <p:nvPr/>
          </p:nvSpPr>
          <p:spPr>
            <a:xfrm>
              <a:off x="1392608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1" name="object 17751"/>
            <p:cNvSpPr/>
            <p:nvPr/>
          </p:nvSpPr>
          <p:spPr>
            <a:xfrm>
              <a:off x="13886474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2" name="object 17752"/>
            <p:cNvSpPr/>
            <p:nvPr/>
          </p:nvSpPr>
          <p:spPr>
            <a:xfrm>
              <a:off x="13886472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3" name="object 17753"/>
            <p:cNvSpPr/>
            <p:nvPr/>
          </p:nvSpPr>
          <p:spPr>
            <a:xfrm>
              <a:off x="13943925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4" name="object 17754"/>
            <p:cNvSpPr/>
            <p:nvPr/>
          </p:nvSpPr>
          <p:spPr>
            <a:xfrm>
              <a:off x="1398350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5" name="object 17755"/>
            <p:cNvSpPr/>
            <p:nvPr/>
          </p:nvSpPr>
          <p:spPr>
            <a:xfrm>
              <a:off x="1394390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6" name="object 17756"/>
            <p:cNvSpPr/>
            <p:nvPr/>
          </p:nvSpPr>
          <p:spPr>
            <a:xfrm>
              <a:off x="1394390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7" name="object 17757"/>
            <p:cNvSpPr/>
            <p:nvPr/>
          </p:nvSpPr>
          <p:spPr>
            <a:xfrm>
              <a:off x="14001363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8" name="object 17758"/>
            <p:cNvSpPr/>
            <p:nvPr/>
          </p:nvSpPr>
          <p:spPr>
            <a:xfrm>
              <a:off x="1404093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9" name="object 17759"/>
            <p:cNvSpPr/>
            <p:nvPr/>
          </p:nvSpPr>
          <p:spPr>
            <a:xfrm>
              <a:off x="1400134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0" name="object 17760"/>
            <p:cNvSpPr/>
            <p:nvPr/>
          </p:nvSpPr>
          <p:spPr>
            <a:xfrm>
              <a:off x="1400133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1" name="object 17761"/>
            <p:cNvSpPr/>
            <p:nvPr/>
          </p:nvSpPr>
          <p:spPr>
            <a:xfrm>
              <a:off x="14058791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2" name="object 17762"/>
            <p:cNvSpPr/>
            <p:nvPr/>
          </p:nvSpPr>
          <p:spPr>
            <a:xfrm>
              <a:off x="1409836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3" name="object 17763"/>
            <p:cNvSpPr/>
            <p:nvPr/>
          </p:nvSpPr>
          <p:spPr>
            <a:xfrm>
              <a:off x="1405876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4" name="object 17764"/>
            <p:cNvSpPr/>
            <p:nvPr/>
          </p:nvSpPr>
          <p:spPr>
            <a:xfrm>
              <a:off x="14058767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5" name="object 17765"/>
            <p:cNvSpPr/>
            <p:nvPr/>
          </p:nvSpPr>
          <p:spPr>
            <a:xfrm>
              <a:off x="1411622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6" name="object 17766"/>
            <p:cNvSpPr/>
            <p:nvPr/>
          </p:nvSpPr>
          <p:spPr>
            <a:xfrm>
              <a:off x="1415580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7" name="object 17767"/>
            <p:cNvSpPr/>
            <p:nvPr/>
          </p:nvSpPr>
          <p:spPr>
            <a:xfrm>
              <a:off x="1411619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8" name="object 17768"/>
            <p:cNvSpPr/>
            <p:nvPr/>
          </p:nvSpPr>
          <p:spPr>
            <a:xfrm>
              <a:off x="1411619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9" name="object 17769"/>
            <p:cNvSpPr/>
            <p:nvPr/>
          </p:nvSpPr>
          <p:spPr>
            <a:xfrm>
              <a:off x="1417365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0" name="object 17770"/>
            <p:cNvSpPr/>
            <p:nvPr/>
          </p:nvSpPr>
          <p:spPr>
            <a:xfrm>
              <a:off x="1421323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1" name="object 17771"/>
            <p:cNvSpPr/>
            <p:nvPr/>
          </p:nvSpPr>
          <p:spPr>
            <a:xfrm>
              <a:off x="1417362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2" name="object 17772"/>
            <p:cNvSpPr/>
            <p:nvPr/>
          </p:nvSpPr>
          <p:spPr>
            <a:xfrm>
              <a:off x="14173624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3" name="object 17773"/>
            <p:cNvSpPr/>
            <p:nvPr/>
          </p:nvSpPr>
          <p:spPr>
            <a:xfrm>
              <a:off x="1423107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4" name="object 17774"/>
            <p:cNvSpPr/>
            <p:nvPr/>
          </p:nvSpPr>
          <p:spPr>
            <a:xfrm>
              <a:off x="1427066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5" name="object 17775"/>
            <p:cNvSpPr/>
            <p:nvPr/>
          </p:nvSpPr>
          <p:spPr>
            <a:xfrm>
              <a:off x="1423106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6" name="object 17776"/>
            <p:cNvSpPr/>
            <p:nvPr/>
          </p:nvSpPr>
          <p:spPr>
            <a:xfrm>
              <a:off x="1423106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7" name="object 17777"/>
            <p:cNvSpPr/>
            <p:nvPr/>
          </p:nvSpPr>
          <p:spPr>
            <a:xfrm>
              <a:off x="14288515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8" name="object 17778"/>
            <p:cNvSpPr/>
            <p:nvPr/>
          </p:nvSpPr>
          <p:spPr>
            <a:xfrm>
              <a:off x="1432809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9" name="object 17779"/>
            <p:cNvSpPr/>
            <p:nvPr/>
          </p:nvSpPr>
          <p:spPr>
            <a:xfrm>
              <a:off x="1428849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0" name="object 17780"/>
            <p:cNvSpPr/>
            <p:nvPr/>
          </p:nvSpPr>
          <p:spPr>
            <a:xfrm>
              <a:off x="14288489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1" name="object 17781"/>
            <p:cNvSpPr/>
            <p:nvPr/>
          </p:nvSpPr>
          <p:spPr>
            <a:xfrm>
              <a:off x="1434594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2" name="object 17782"/>
            <p:cNvSpPr/>
            <p:nvPr/>
          </p:nvSpPr>
          <p:spPr>
            <a:xfrm>
              <a:off x="1438551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3" name="object 17783"/>
            <p:cNvSpPr/>
            <p:nvPr/>
          </p:nvSpPr>
          <p:spPr>
            <a:xfrm>
              <a:off x="1434592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4" name="object 17784"/>
            <p:cNvSpPr/>
            <p:nvPr/>
          </p:nvSpPr>
          <p:spPr>
            <a:xfrm>
              <a:off x="1434591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5" name="object 17785"/>
            <p:cNvSpPr/>
            <p:nvPr/>
          </p:nvSpPr>
          <p:spPr>
            <a:xfrm>
              <a:off x="14403373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6" name="object 17786"/>
            <p:cNvSpPr/>
            <p:nvPr/>
          </p:nvSpPr>
          <p:spPr>
            <a:xfrm>
              <a:off x="1444295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7" name="object 17787"/>
            <p:cNvSpPr/>
            <p:nvPr/>
          </p:nvSpPr>
          <p:spPr>
            <a:xfrm>
              <a:off x="1440334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8" name="object 17788"/>
            <p:cNvSpPr/>
            <p:nvPr/>
          </p:nvSpPr>
          <p:spPr>
            <a:xfrm>
              <a:off x="1440334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9" name="object 17789"/>
            <p:cNvSpPr/>
            <p:nvPr/>
          </p:nvSpPr>
          <p:spPr>
            <a:xfrm>
              <a:off x="14460801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0" name="object 17790"/>
            <p:cNvSpPr/>
            <p:nvPr/>
          </p:nvSpPr>
          <p:spPr>
            <a:xfrm>
              <a:off x="1450038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1" name="object 17791"/>
            <p:cNvSpPr/>
            <p:nvPr/>
          </p:nvSpPr>
          <p:spPr>
            <a:xfrm>
              <a:off x="1446077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2" name="object 17792"/>
            <p:cNvSpPr/>
            <p:nvPr/>
          </p:nvSpPr>
          <p:spPr>
            <a:xfrm>
              <a:off x="1446077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3" name="object 17793"/>
            <p:cNvSpPr/>
            <p:nvPr/>
          </p:nvSpPr>
          <p:spPr>
            <a:xfrm>
              <a:off x="14788529" y="18413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4" name="object 17794"/>
            <p:cNvSpPr/>
            <p:nvPr/>
          </p:nvSpPr>
          <p:spPr>
            <a:xfrm>
              <a:off x="14798434" y="1859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36" y="0"/>
                  </a:moveTo>
                  <a:lnTo>
                    <a:pt x="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5" name="object 17795"/>
            <p:cNvSpPr/>
            <p:nvPr/>
          </p:nvSpPr>
          <p:spPr>
            <a:xfrm>
              <a:off x="14790630" y="18455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7800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6" name="object 17796"/>
            <p:cNvSpPr/>
            <p:nvPr/>
          </p:nvSpPr>
          <p:spPr>
            <a:xfrm>
              <a:off x="12285598" y="27146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7" name="object 17797"/>
            <p:cNvSpPr/>
            <p:nvPr/>
          </p:nvSpPr>
          <p:spPr>
            <a:xfrm>
              <a:off x="12295496" y="2714660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8" name="object 17798"/>
            <p:cNvSpPr/>
            <p:nvPr/>
          </p:nvSpPr>
          <p:spPr>
            <a:xfrm>
              <a:off x="12285594" y="2714667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9" name="object 17799"/>
            <p:cNvSpPr/>
            <p:nvPr/>
          </p:nvSpPr>
          <p:spPr>
            <a:xfrm>
              <a:off x="12295500" y="253344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10">
                  <a:moveTo>
                    <a:pt x="0" y="181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0" name="object 17800"/>
            <p:cNvSpPr/>
            <p:nvPr/>
          </p:nvSpPr>
          <p:spPr>
            <a:xfrm>
              <a:off x="14798431" y="1258086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09">
                  <a:moveTo>
                    <a:pt x="0" y="181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1" name="object 17801"/>
            <p:cNvSpPr/>
            <p:nvPr/>
          </p:nvSpPr>
          <p:spPr>
            <a:xfrm>
              <a:off x="15529678" y="2235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802" name="object 1780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052241" y="2944371"/>
              <a:ext cx="412919" cy="109424"/>
            </a:xfrm>
            <a:prstGeom prst="rect">
              <a:avLst/>
            </a:prstGeom>
          </p:spPr>
        </p:pic>
        <p:sp>
          <p:nvSpPr>
            <p:cNvPr id="17803" name="object 17803"/>
            <p:cNvSpPr/>
            <p:nvPr/>
          </p:nvSpPr>
          <p:spPr>
            <a:xfrm>
              <a:off x="14117879" y="294638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1778" y="0"/>
                  </a:moveTo>
                  <a:lnTo>
                    <a:pt x="0" y="0"/>
                  </a:lnTo>
                  <a:lnTo>
                    <a:pt x="0" y="10871"/>
                  </a:lnTo>
                  <a:lnTo>
                    <a:pt x="1778" y="10871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4" name="object 17804"/>
            <p:cNvSpPr/>
            <p:nvPr/>
          </p:nvSpPr>
          <p:spPr>
            <a:xfrm>
              <a:off x="1411966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5" name="object 17805"/>
            <p:cNvSpPr/>
            <p:nvPr/>
          </p:nvSpPr>
          <p:spPr>
            <a:xfrm>
              <a:off x="14117875" y="29463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6" name="object 17806"/>
            <p:cNvSpPr/>
            <p:nvPr/>
          </p:nvSpPr>
          <p:spPr>
            <a:xfrm>
              <a:off x="1411787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7" name="object 17807"/>
            <p:cNvSpPr/>
            <p:nvPr/>
          </p:nvSpPr>
          <p:spPr>
            <a:xfrm>
              <a:off x="14388012" y="294637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1780" y="0"/>
                  </a:moveTo>
                  <a:lnTo>
                    <a:pt x="0" y="0"/>
                  </a:lnTo>
                  <a:lnTo>
                    <a:pt x="0" y="10879"/>
                  </a:lnTo>
                  <a:lnTo>
                    <a:pt x="1780" y="108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8" name="object 17808"/>
            <p:cNvSpPr/>
            <p:nvPr/>
          </p:nvSpPr>
          <p:spPr>
            <a:xfrm>
              <a:off x="14389788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9" name="object 17809"/>
            <p:cNvSpPr/>
            <p:nvPr/>
          </p:nvSpPr>
          <p:spPr>
            <a:xfrm>
              <a:off x="14388008" y="29463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0" name="object 17810"/>
            <p:cNvSpPr/>
            <p:nvPr/>
          </p:nvSpPr>
          <p:spPr>
            <a:xfrm>
              <a:off x="1438800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1" name="object 17811"/>
            <p:cNvSpPr/>
            <p:nvPr/>
          </p:nvSpPr>
          <p:spPr>
            <a:xfrm>
              <a:off x="14716740" y="125809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2" name="object 17812"/>
            <p:cNvSpPr/>
            <p:nvPr/>
          </p:nvSpPr>
          <p:spPr>
            <a:xfrm>
              <a:off x="14716740" y="131551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3" name="object 17813"/>
            <p:cNvSpPr/>
            <p:nvPr/>
          </p:nvSpPr>
          <p:spPr>
            <a:xfrm>
              <a:off x="14716740" y="14016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4" name="object 17814"/>
            <p:cNvSpPr/>
            <p:nvPr/>
          </p:nvSpPr>
          <p:spPr>
            <a:xfrm>
              <a:off x="14716740" y="137295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5" name="object 17815"/>
            <p:cNvSpPr/>
            <p:nvPr/>
          </p:nvSpPr>
          <p:spPr>
            <a:xfrm>
              <a:off x="14716740" y="1344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6" name="object 17816"/>
            <p:cNvSpPr/>
            <p:nvPr/>
          </p:nvSpPr>
          <p:spPr>
            <a:xfrm>
              <a:off x="14716740" y="14294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7" name="object 17817"/>
            <p:cNvSpPr/>
            <p:nvPr/>
          </p:nvSpPr>
          <p:spPr>
            <a:xfrm>
              <a:off x="14716740" y="1258093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8" name="object 17818"/>
            <p:cNvSpPr/>
            <p:nvPr/>
          </p:nvSpPr>
          <p:spPr>
            <a:xfrm>
              <a:off x="14716740" y="1286807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9" name="object 17819"/>
            <p:cNvSpPr/>
            <p:nvPr/>
          </p:nvSpPr>
          <p:spPr>
            <a:xfrm>
              <a:off x="14716740" y="1315522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0" name="object 17820"/>
            <p:cNvSpPr/>
            <p:nvPr/>
          </p:nvSpPr>
          <p:spPr>
            <a:xfrm>
              <a:off x="14716740" y="1372954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1" name="object 17821"/>
            <p:cNvSpPr/>
            <p:nvPr/>
          </p:nvSpPr>
          <p:spPr>
            <a:xfrm>
              <a:off x="14716740" y="134424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2" name="object 17822"/>
            <p:cNvSpPr/>
            <p:nvPr/>
          </p:nvSpPr>
          <p:spPr>
            <a:xfrm>
              <a:off x="14716740" y="1429393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3" name="object 17823"/>
            <p:cNvSpPr/>
            <p:nvPr/>
          </p:nvSpPr>
          <p:spPr>
            <a:xfrm>
              <a:off x="14716735" y="140166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4" name="object 17824"/>
            <p:cNvSpPr/>
            <p:nvPr/>
          </p:nvSpPr>
          <p:spPr>
            <a:xfrm>
              <a:off x="14716740" y="128681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5" name="object 17825"/>
            <p:cNvSpPr/>
            <p:nvPr/>
          </p:nvSpPr>
          <p:spPr>
            <a:xfrm>
              <a:off x="14880123" y="125809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6" name="object 17826"/>
            <p:cNvSpPr/>
            <p:nvPr/>
          </p:nvSpPr>
          <p:spPr>
            <a:xfrm>
              <a:off x="14880123" y="14294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7" name="object 17827"/>
            <p:cNvSpPr/>
            <p:nvPr/>
          </p:nvSpPr>
          <p:spPr>
            <a:xfrm>
              <a:off x="14880123" y="1344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8" name="object 17828"/>
            <p:cNvSpPr/>
            <p:nvPr/>
          </p:nvSpPr>
          <p:spPr>
            <a:xfrm>
              <a:off x="14880123" y="137295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9" name="object 17829"/>
            <p:cNvSpPr/>
            <p:nvPr/>
          </p:nvSpPr>
          <p:spPr>
            <a:xfrm>
              <a:off x="14880123" y="14016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0" name="object 17830"/>
            <p:cNvSpPr/>
            <p:nvPr/>
          </p:nvSpPr>
          <p:spPr>
            <a:xfrm>
              <a:off x="14880123" y="128681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1" name="object 17831"/>
            <p:cNvSpPr/>
            <p:nvPr/>
          </p:nvSpPr>
          <p:spPr>
            <a:xfrm>
              <a:off x="14880123" y="131551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2" name="object 17832"/>
            <p:cNvSpPr/>
            <p:nvPr/>
          </p:nvSpPr>
          <p:spPr>
            <a:xfrm>
              <a:off x="14716735" y="1459096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40">
                  <a:moveTo>
                    <a:pt x="163387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163387" y="1978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33" name="object 17833"/>
            <p:cNvSpPr/>
            <p:nvPr/>
          </p:nvSpPr>
          <p:spPr>
            <a:xfrm>
              <a:off x="14716735" y="1461081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 h="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4" name="object 17834"/>
            <p:cNvSpPr/>
            <p:nvPr/>
          </p:nvSpPr>
          <p:spPr>
            <a:xfrm>
              <a:off x="14716740" y="14590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5" name="object 17835"/>
            <p:cNvSpPr/>
            <p:nvPr/>
          </p:nvSpPr>
          <p:spPr>
            <a:xfrm>
              <a:off x="14716735" y="1459098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40">
                  <a:moveTo>
                    <a:pt x="163387" y="0"/>
                  </a:moveTo>
                  <a:lnTo>
                    <a:pt x="0" y="0"/>
                  </a:lnTo>
                </a:path>
                <a:path w="163830" h="2540">
                  <a:moveTo>
                    <a:pt x="163387" y="0"/>
                  </a:moveTo>
                  <a:lnTo>
                    <a:pt x="163387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6" name="object 17836"/>
            <p:cNvSpPr/>
            <p:nvPr/>
          </p:nvSpPr>
          <p:spPr>
            <a:xfrm>
              <a:off x="14726640" y="1611591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w="0" h="278764">
                  <a:moveTo>
                    <a:pt x="0" y="0"/>
                  </a:moveTo>
                  <a:lnTo>
                    <a:pt x="0" y="278245"/>
                  </a:lnTo>
                </a:path>
              </a:pathLst>
            </a:custGeom>
            <a:ln w="1980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7" name="object 17837"/>
            <p:cNvSpPr/>
            <p:nvPr/>
          </p:nvSpPr>
          <p:spPr>
            <a:xfrm>
              <a:off x="14716740" y="1571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8" name="object 17838"/>
            <p:cNvSpPr/>
            <p:nvPr/>
          </p:nvSpPr>
          <p:spPr>
            <a:xfrm>
              <a:off x="14716740" y="15323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9" name="object 17839"/>
            <p:cNvSpPr/>
            <p:nvPr/>
          </p:nvSpPr>
          <p:spPr>
            <a:xfrm>
              <a:off x="14716740" y="14927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0" name="object 17840"/>
            <p:cNvSpPr/>
            <p:nvPr/>
          </p:nvSpPr>
          <p:spPr>
            <a:xfrm>
              <a:off x="14716740" y="14680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1" name="object 17841"/>
            <p:cNvSpPr/>
            <p:nvPr/>
          </p:nvSpPr>
          <p:spPr>
            <a:xfrm>
              <a:off x="14756344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2" name="object 17842"/>
            <p:cNvSpPr/>
            <p:nvPr/>
          </p:nvSpPr>
          <p:spPr>
            <a:xfrm>
              <a:off x="14795956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3" name="object 17843"/>
            <p:cNvSpPr/>
            <p:nvPr/>
          </p:nvSpPr>
          <p:spPr>
            <a:xfrm>
              <a:off x="14835563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4" name="object 17844"/>
            <p:cNvSpPr/>
            <p:nvPr/>
          </p:nvSpPr>
          <p:spPr>
            <a:xfrm>
              <a:off x="14877644" y="1611591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w="0" h="278764">
                  <a:moveTo>
                    <a:pt x="0" y="0"/>
                  </a:moveTo>
                  <a:lnTo>
                    <a:pt x="0" y="278245"/>
                  </a:lnTo>
                </a:path>
              </a:pathLst>
            </a:custGeom>
            <a:ln w="495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5" name="object 17845"/>
            <p:cNvSpPr/>
            <p:nvPr/>
          </p:nvSpPr>
          <p:spPr>
            <a:xfrm>
              <a:off x="14756344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6" name="object 17846"/>
            <p:cNvSpPr/>
            <p:nvPr/>
          </p:nvSpPr>
          <p:spPr>
            <a:xfrm>
              <a:off x="14795956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7" name="object 17847"/>
            <p:cNvSpPr/>
            <p:nvPr/>
          </p:nvSpPr>
          <p:spPr>
            <a:xfrm>
              <a:off x="14835563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8" name="object 17848"/>
            <p:cNvSpPr/>
            <p:nvPr/>
          </p:nvSpPr>
          <p:spPr>
            <a:xfrm>
              <a:off x="14756344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9" name="object 17849"/>
            <p:cNvSpPr/>
            <p:nvPr/>
          </p:nvSpPr>
          <p:spPr>
            <a:xfrm>
              <a:off x="14795956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0" name="object 17850"/>
            <p:cNvSpPr/>
            <p:nvPr/>
          </p:nvSpPr>
          <p:spPr>
            <a:xfrm>
              <a:off x="14835563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1" name="object 17851"/>
            <p:cNvSpPr/>
            <p:nvPr/>
          </p:nvSpPr>
          <p:spPr>
            <a:xfrm>
              <a:off x="14756344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2" name="object 17852"/>
            <p:cNvSpPr/>
            <p:nvPr/>
          </p:nvSpPr>
          <p:spPr>
            <a:xfrm>
              <a:off x="14795956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3" name="object 17853"/>
            <p:cNvSpPr/>
            <p:nvPr/>
          </p:nvSpPr>
          <p:spPr>
            <a:xfrm>
              <a:off x="14835563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4" name="object 17854"/>
            <p:cNvSpPr/>
            <p:nvPr/>
          </p:nvSpPr>
          <p:spPr>
            <a:xfrm>
              <a:off x="14756344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5" name="object 17855"/>
            <p:cNvSpPr/>
            <p:nvPr/>
          </p:nvSpPr>
          <p:spPr>
            <a:xfrm>
              <a:off x="14795956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6" name="object 17856"/>
            <p:cNvSpPr/>
            <p:nvPr/>
          </p:nvSpPr>
          <p:spPr>
            <a:xfrm>
              <a:off x="14835563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7" name="object 17857"/>
            <p:cNvSpPr/>
            <p:nvPr/>
          </p:nvSpPr>
          <p:spPr>
            <a:xfrm>
              <a:off x="14756344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8" name="object 17858"/>
            <p:cNvSpPr/>
            <p:nvPr/>
          </p:nvSpPr>
          <p:spPr>
            <a:xfrm>
              <a:off x="14795956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9" name="object 17859"/>
            <p:cNvSpPr/>
            <p:nvPr/>
          </p:nvSpPr>
          <p:spPr>
            <a:xfrm>
              <a:off x="14835563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0" name="object 17860"/>
            <p:cNvSpPr/>
            <p:nvPr/>
          </p:nvSpPr>
          <p:spPr>
            <a:xfrm>
              <a:off x="14756344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1" name="object 17861"/>
            <p:cNvSpPr/>
            <p:nvPr/>
          </p:nvSpPr>
          <p:spPr>
            <a:xfrm>
              <a:off x="14795956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2" name="object 17862"/>
            <p:cNvSpPr/>
            <p:nvPr/>
          </p:nvSpPr>
          <p:spPr>
            <a:xfrm>
              <a:off x="14835563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3" name="object 17863"/>
            <p:cNvSpPr/>
            <p:nvPr/>
          </p:nvSpPr>
          <p:spPr>
            <a:xfrm>
              <a:off x="14756344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4" name="object 17864"/>
            <p:cNvSpPr/>
            <p:nvPr/>
          </p:nvSpPr>
          <p:spPr>
            <a:xfrm>
              <a:off x="14795956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5" name="object 17865"/>
            <p:cNvSpPr/>
            <p:nvPr/>
          </p:nvSpPr>
          <p:spPr>
            <a:xfrm>
              <a:off x="14835563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6" name="object 17866"/>
            <p:cNvSpPr/>
            <p:nvPr/>
          </p:nvSpPr>
          <p:spPr>
            <a:xfrm>
              <a:off x="14716740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7" name="object 17867"/>
            <p:cNvSpPr/>
            <p:nvPr/>
          </p:nvSpPr>
          <p:spPr>
            <a:xfrm>
              <a:off x="14756344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8" name="object 17868"/>
            <p:cNvSpPr/>
            <p:nvPr/>
          </p:nvSpPr>
          <p:spPr>
            <a:xfrm>
              <a:off x="14795956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9" name="object 17869"/>
            <p:cNvSpPr/>
            <p:nvPr/>
          </p:nvSpPr>
          <p:spPr>
            <a:xfrm>
              <a:off x="14835563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0" name="object 17870"/>
            <p:cNvSpPr/>
            <p:nvPr/>
          </p:nvSpPr>
          <p:spPr>
            <a:xfrm>
              <a:off x="14875167" y="1487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1" name="object 17871"/>
            <p:cNvSpPr/>
            <p:nvPr/>
          </p:nvSpPr>
          <p:spPr>
            <a:xfrm>
              <a:off x="14756344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2" name="object 17872"/>
            <p:cNvSpPr/>
            <p:nvPr/>
          </p:nvSpPr>
          <p:spPr>
            <a:xfrm>
              <a:off x="14795956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3" name="object 17873"/>
            <p:cNvSpPr/>
            <p:nvPr/>
          </p:nvSpPr>
          <p:spPr>
            <a:xfrm>
              <a:off x="14835563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4" name="object 17874"/>
            <p:cNvSpPr/>
            <p:nvPr/>
          </p:nvSpPr>
          <p:spPr>
            <a:xfrm>
              <a:off x="14756344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5" name="object 17875"/>
            <p:cNvSpPr/>
            <p:nvPr/>
          </p:nvSpPr>
          <p:spPr>
            <a:xfrm>
              <a:off x="14795956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6" name="object 17876"/>
            <p:cNvSpPr/>
            <p:nvPr/>
          </p:nvSpPr>
          <p:spPr>
            <a:xfrm>
              <a:off x="14835563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7" name="object 17877"/>
            <p:cNvSpPr/>
            <p:nvPr/>
          </p:nvSpPr>
          <p:spPr>
            <a:xfrm>
              <a:off x="14716740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8" name="object 17878"/>
            <p:cNvSpPr/>
            <p:nvPr/>
          </p:nvSpPr>
          <p:spPr>
            <a:xfrm>
              <a:off x="14756344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9" name="object 17879"/>
            <p:cNvSpPr/>
            <p:nvPr/>
          </p:nvSpPr>
          <p:spPr>
            <a:xfrm>
              <a:off x="14795956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0" name="object 17880"/>
            <p:cNvSpPr/>
            <p:nvPr/>
          </p:nvSpPr>
          <p:spPr>
            <a:xfrm>
              <a:off x="14835563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1" name="object 17881"/>
            <p:cNvSpPr/>
            <p:nvPr/>
          </p:nvSpPr>
          <p:spPr>
            <a:xfrm>
              <a:off x="14875167" y="14590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2" name="object 17882"/>
            <p:cNvSpPr/>
            <p:nvPr/>
          </p:nvSpPr>
          <p:spPr>
            <a:xfrm>
              <a:off x="14880123" y="1571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3" name="object 17883"/>
            <p:cNvSpPr/>
            <p:nvPr/>
          </p:nvSpPr>
          <p:spPr>
            <a:xfrm>
              <a:off x="14880123" y="15323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4" name="object 17884"/>
            <p:cNvSpPr/>
            <p:nvPr/>
          </p:nvSpPr>
          <p:spPr>
            <a:xfrm>
              <a:off x="14880123" y="14927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5" name="object 17885"/>
            <p:cNvSpPr/>
            <p:nvPr/>
          </p:nvSpPr>
          <p:spPr>
            <a:xfrm>
              <a:off x="14880123" y="14680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86" name="object 17886"/>
          <p:cNvSpPr txBox="1"/>
          <p:nvPr/>
        </p:nvSpPr>
        <p:spPr>
          <a:xfrm>
            <a:off x="15611895" y="2481738"/>
            <a:ext cx="113664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C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7887" name="object 17887"/>
          <p:cNvSpPr txBox="1"/>
          <p:nvPr/>
        </p:nvSpPr>
        <p:spPr>
          <a:xfrm>
            <a:off x="15624595" y="2739746"/>
            <a:ext cx="88265" cy="48260"/>
          </a:xfrm>
          <a:prstGeom prst="rect">
            <a:avLst/>
          </a:prstGeom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D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7888" name="object 17888"/>
          <p:cNvSpPr txBox="1"/>
          <p:nvPr/>
        </p:nvSpPr>
        <p:spPr>
          <a:xfrm>
            <a:off x="12441714" y="2477376"/>
            <a:ext cx="112395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-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A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7889" name="object 17889"/>
          <p:cNvSpPr txBox="1"/>
          <p:nvPr/>
        </p:nvSpPr>
        <p:spPr>
          <a:xfrm>
            <a:off x="12441714" y="2719982"/>
            <a:ext cx="113664" cy="762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Lift</a:t>
            </a:r>
            <a:r>
              <a:rPr dirty="0" sz="300" spc="5" b="1">
                <a:solidFill>
                  <a:srgbClr val="00000F"/>
                </a:solidFill>
                <a:latin typeface="Arial Narrow"/>
                <a:cs typeface="Arial Narrow"/>
              </a:rPr>
              <a:t> </a:t>
            </a:r>
            <a:r>
              <a:rPr dirty="0" sz="300" spc="15" b="1">
                <a:solidFill>
                  <a:srgbClr val="00000F"/>
                </a:solidFill>
                <a:latin typeface="Arial Narrow"/>
                <a:cs typeface="Arial Narrow"/>
              </a:rPr>
              <a:t>B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17890" name="object 17890"/>
          <p:cNvSpPr txBox="1"/>
          <p:nvPr/>
        </p:nvSpPr>
        <p:spPr>
          <a:xfrm>
            <a:off x="13449394" y="2670348"/>
            <a:ext cx="45720" cy="844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50" spc="10">
                <a:solidFill>
                  <a:srgbClr val="00000F"/>
                </a:solidFill>
                <a:latin typeface="Arial Narrow"/>
                <a:cs typeface="Arial Narrow"/>
              </a:rPr>
              <a:t>c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891" name="object 17891"/>
          <p:cNvGrpSpPr/>
          <p:nvPr/>
        </p:nvGrpSpPr>
        <p:grpSpPr>
          <a:xfrm>
            <a:off x="10672157" y="3546316"/>
            <a:ext cx="494665" cy="494030"/>
            <a:chOff x="10672157" y="3546316"/>
            <a:chExt cx="494665" cy="494030"/>
          </a:xfrm>
        </p:grpSpPr>
        <p:sp>
          <p:nvSpPr>
            <p:cNvPr id="17892" name="object 17892"/>
            <p:cNvSpPr/>
            <p:nvPr/>
          </p:nvSpPr>
          <p:spPr>
            <a:xfrm>
              <a:off x="10676533" y="3550279"/>
              <a:ext cx="485775" cy="485775"/>
            </a:xfrm>
            <a:custGeom>
              <a:avLst/>
              <a:gdLst/>
              <a:ahLst/>
              <a:cxnLst/>
              <a:rect l="l" t="t" r="r" b="b"/>
              <a:pathLst>
                <a:path w="485775" h="485775">
                  <a:moveTo>
                    <a:pt x="485744" y="0"/>
                  </a:moveTo>
                  <a:lnTo>
                    <a:pt x="0" y="0"/>
                  </a:lnTo>
                  <a:lnTo>
                    <a:pt x="0" y="485744"/>
                  </a:lnTo>
                  <a:lnTo>
                    <a:pt x="485744" y="485744"/>
                  </a:lnTo>
                  <a:lnTo>
                    <a:pt x="485744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3" name="object 17893"/>
            <p:cNvSpPr/>
            <p:nvPr/>
          </p:nvSpPr>
          <p:spPr>
            <a:xfrm>
              <a:off x="10672153" y="3546315"/>
              <a:ext cx="494665" cy="494030"/>
            </a:xfrm>
            <a:custGeom>
              <a:avLst/>
              <a:gdLst/>
              <a:ahLst/>
              <a:cxnLst/>
              <a:rect l="l" t="t" r="r" b="b"/>
              <a:pathLst>
                <a:path w="494665" h="494029">
                  <a:moveTo>
                    <a:pt x="494474" y="0"/>
                  </a:moveTo>
                  <a:lnTo>
                    <a:pt x="485736" y="0"/>
                  </a:lnTo>
                  <a:lnTo>
                    <a:pt x="485736" y="8890"/>
                  </a:lnTo>
                  <a:lnTo>
                    <a:pt x="485736" y="485140"/>
                  </a:lnTo>
                  <a:lnTo>
                    <a:pt x="8724" y="485140"/>
                  </a:lnTo>
                  <a:lnTo>
                    <a:pt x="8724" y="8890"/>
                  </a:lnTo>
                  <a:lnTo>
                    <a:pt x="485736" y="8890"/>
                  </a:lnTo>
                  <a:lnTo>
                    <a:pt x="485736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0" y="485140"/>
                  </a:lnTo>
                  <a:lnTo>
                    <a:pt x="0" y="494030"/>
                  </a:lnTo>
                  <a:lnTo>
                    <a:pt x="494474" y="494030"/>
                  </a:lnTo>
                  <a:lnTo>
                    <a:pt x="494474" y="485355"/>
                  </a:lnTo>
                  <a:lnTo>
                    <a:pt x="494474" y="485140"/>
                  </a:lnTo>
                  <a:lnTo>
                    <a:pt x="494474" y="8890"/>
                  </a:lnTo>
                  <a:lnTo>
                    <a:pt x="494474" y="8331"/>
                  </a:lnTo>
                  <a:lnTo>
                    <a:pt x="49447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4" name="object 17894"/>
            <p:cNvSpPr/>
            <p:nvPr/>
          </p:nvSpPr>
          <p:spPr>
            <a:xfrm>
              <a:off x="10687258" y="3632182"/>
              <a:ext cx="290195" cy="309880"/>
            </a:xfrm>
            <a:custGeom>
              <a:avLst/>
              <a:gdLst/>
              <a:ahLst/>
              <a:cxnLst/>
              <a:rect l="l" t="t" r="r" b="b"/>
              <a:pathLst>
                <a:path w="290195" h="309879">
                  <a:moveTo>
                    <a:pt x="140749" y="0"/>
                  </a:moveTo>
                  <a:lnTo>
                    <a:pt x="52511" y="0"/>
                  </a:lnTo>
                  <a:lnTo>
                    <a:pt x="48323" y="2104"/>
                  </a:lnTo>
                  <a:lnTo>
                    <a:pt x="42019" y="8418"/>
                  </a:lnTo>
                  <a:lnTo>
                    <a:pt x="35716" y="18941"/>
                  </a:lnTo>
                  <a:lnTo>
                    <a:pt x="33611" y="29454"/>
                  </a:lnTo>
                  <a:lnTo>
                    <a:pt x="0" y="153607"/>
                  </a:lnTo>
                  <a:lnTo>
                    <a:pt x="25213" y="145189"/>
                  </a:lnTo>
                  <a:lnTo>
                    <a:pt x="58825" y="39977"/>
                  </a:lnTo>
                  <a:lnTo>
                    <a:pt x="63024" y="39977"/>
                  </a:lnTo>
                  <a:lnTo>
                    <a:pt x="63024" y="309309"/>
                  </a:lnTo>
                  <a:lnTo>
                    <a:pt x="92436" y="309309"/>
                  </a:lnTo>
                  <a:lnTo>
                    <a:pt x="98740" y="164131"/>
                  </a:lnTo>
                  <a:lnTo>
                    <a:pt x="105043" y="164131"/>
                  </a:lnTo>
                  <a:lnTo>
                    <a:pt x="113441" y="309309"/>
                  </a:lnTo>
                  <a:lnTo>
                    <a:pt x="140749" y="309309"/>
                  </a:lnTo>
                  <a:lnTo>
                    <a:pt x="140749" y="29454"/>
                  </a:lnTo>
                  <a:lnTo>
                    <a:pt x="264703" y="29454"/>
                  </a:lnTo>
                  <a:lnTo>
                    <a:pt x="264703" y="12627"/>
                  </a:lnTo>
                  <a:lnTo>
                    <a:pt x="289917" y="12627"/>
                  </a:lnTo>
                  <a:lnTo>
                    <a:pt x="289917" y="4209"/>
                  </a:lnTo>
                  <a:lnTo>
                    <a:pt x="1407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895" name="object 1789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748102" y="3554827"/>
              <a:ext cx="82081" cy="207902"/>
            </a:xfrm>
            <a:prstGeom prst="rect">
              <a:avLst/>
            </a:prstGeom>
          </p:spPr>
        </p:pic>
        <p:sp>
          <p:nvSpPr>
            <p:cNvPr id="17896" name="object 17896"/>
            <p:cNvSpPr/>
            <p:nvPr/>
          </p:nvSpPr>
          <p:spPr>
            <a:xfrm>
              <a:off x="10870286" y="3622490"/>
              <a:ext cx="273050" cy="409575"/>
            </a:xfrm>
            <a:custGeom>
              <a:avLst/>
              <a:gdLst/>
              <a:ahLst/>
              <a:cxnLst/>
              <a:rect l="l" t="t" r="r" b="b"/>
              <a:pathLst>
                <a:path w="273050" h="409575">
                  <a:moveTo>
                    <a:pt x="91211" y="71767"/>
                  </a:moveTo>
                  <a:lnTo>
                    <a:pt x="88912" y="60388"/>
                  </a:lnTo>
                  <a:lnTo>
                    <a:pt x="82638" y="51092"/>
                  </a:lnTo>
                  <a:lnTo>
                    <a:pt x="73342" y="44831"/>
                  </a:lnTo>
                  <a:lnTo>
                    <a:pt x="61950" y="42532"/>
                  </a:lnTo>
                  <a:lnTo>
                    <a:pt x="50558" y="44831"/>
                  </a:lnTo>
                  <a:lnTo>
                    <a:pt x="41262" y="51092"/>
                  </a:lnTo>
                  <a:lnTo>
                    <a:pt x="34988" y="60388"/>
                  </a:lnTo>
                  <a:lnTo>
                    <a:pt x="32689" y="71767"/>
                  </a:lnTo>
                  <a:lnTo>
                    <a:pt x="34988" y="83159"/>
                  </a:lnTo>
                  <a:lnTo>
                    <a:pt x="41262" y="92456"/>
                  </a:lnTo>
                  <a:lnTo>
                    <a:pt x="50558" y="98729"/>
                  </a:lnTo>
                  <a:lnTo>
                    <a:pt x="61950" y="101028"/>
                  </a:lnTo>
                  <a:lnTo>
                    <a:pt x="73342" y="98729"/>
                  </a:lnTo>
                  <a:lnTo>
                    <a:pt x="82638" y="92456"/>
                  </a:lnTo>
                  <a:lnTo>
                    <a:pt x="88912" y="83159"/>
                  </a:lnTo>
                  <a:lnTo>
                    <a:pt x="91211" y="71767"/>
                  </a:lnTo>
                  <a:close/>
                </a:path>
                <a:path w="273050" h="409575">
                  <a:moveTo>
                    <a:pt x="116370" y="115138"/>
                  </a:moveTo>
                  <a:lnTo>
                    <a:pt x="112445" y="111582"/>
                  </a:lnTo>
                  <a:lnTo>
                    <a:pt x="106514" y="109270"/>
                  </a:lnTo>
                  <a:lnTo>
                    <a:pt x="98729" y="108597"/>
                  </a:lnTo>
                  <a:lnTo>
                    <a:pt x="18884" y="108597"/>
                  </a:lnTo>
                  <a:lnTo>
                    <a:pt x="10210" y="111125"/>
                  </a:lnTo>
                  <a:lnTo>
                    <a:pt x="4241" y="115697"/>
                  </a:lnTo>
                  <a:lnTo>
                    <a:pt x="863" y="121450"/>
                  </a:lnTo>
                  <a:lnTo>
                    <a:pt x="0" y="127520"/>
                  </a:lnTo>
                  <a:lnTo>
                    <a:pt x="76" y="133299"/>
                  </a:lnTo>
                  <a:lnTo>
                    <a:pt x="0" y="268516"/>
                  </a:lnTo>
                  <a:lnTo>
                    <a:pt x="14693" y="268516"/>
                  </a:lnTo>
                  <a:lnTo>
                    <a:pt x="20993" y="148577"/>
                  </a:lnTo>
                  <a:lnTo>
                    <a:pt x="25196" y="148577"/>
                  </a:lnTo>
                  <a:lnTo>
                    <a:pt x="25196" y="228536"/>
                  </a:lnTo>
                  <a:lnTo>
                    <a:pt x="35699" y="409498"/>
                  </a:lnTo>
                  <a:lnTo>
                    <a:pt x="60909" y="409498"/>
                  </a:lnTo>
                  <a:lnTo>
                    <a:pt x="58813" y="268516"/>
                  </a:lnTo>
                  <a:lnTo>
                    <a:pt x="65112" y="268516"/>
                  </a:lnTo>
                  <a:lnTo>
                    <a:pt x="67208" y="409498"/>
                  </a:lnTo>
                  <a:lnTo>
                    <a:pt x="92417" y="409498"/>
                  </a:lnTo>
                  <a:lnTo>
                    <a:pt x="97307" y="268871"/>
                  </a:lnTo>
                  <a:lnTo>
                    <a:pt x="95923" y="268871"/>
                  </a:lnTo>
                  <a:lnTo>
                    <a:pt x="95935" y="268516"/>
                  </a:lnTo>
                  <a:lnTo>
                    <a:pt x="97840" y="205460"/>
                  </a:lnTo>
                  <a:lnTo>
                    <a:pt x="98729" y="177203"/>
                  </a:lnTo>
                  <a:lnTo>
                    <a:pt x="98729" y="148577"/>
                  </a:lnTo>
                  <a:lnTo>
                    <a:pt x="99669" y="148577"/>
                  </a:lnTo>
                  <a:lnTo>
                    <a:pt x="100215" y="133299"/>
                  </a:lnTo>
                  <a:lnTo>
                    <a:pt x="100876" y="123494"/>
                  </a:lnTo>
                  <a:lnTo>
                    <a:pt x="110083" y="118008"/>
                  </a:lnTo>
                  <a:lnTo>
                    <a:pt x="116370" y="115138"/>
                  </a:lnTo>
                  <a:close/>
                </a:path>
                <a:path w="273050" h="409575">
                  <a:moveTo>
                    <a:pt x="182384" y="82638"/>
                  </a:moveTo>
                  <a:lnTo>
                    <a:pt x="180086" y="71247"/>
                  </a:lnTo>
                  <a:lnTo>
                    <a:pt x="173824" y="61950"/>
                  </a:lnTo>
                  <a:lnTo>
                    <a:pt x="164528" y="55676"/>
                  </a:lnTo>
                  <a:lnTo>
                    <a:pt x="153136" y="53378"/>
                  </a:lnTo>
                  <a:lnTo>
                    <a:pt x="141757" y="55676"/>
                  </a:lnTo>
                  <a:lnTo>
                    <a:pt x="132461" y="61950"/>
                  </a:lnTo>
                  <a:lnTo>
                    <a:pt x="126187" y="71247"/>
                  </a:lnTo>
                  <a:lnTo>
                    <a:pt x="123901" y="82638"/>
                  </a:lnTo>
                  <a:lnTo>
                    <a:pt x="126187" y="94018"/>
                  </a:lnTo>
                  <a:lnTo>
                    <a:pt x="132461" y="103314"/>
                  </a:lnTo>
                  <a:lnTo>
                    <a:pt x="141757" y="109588"/>
                  </a:lnTo>
                  <a:lnTo>
                    <a:pt x="153136" y="111887"/>
                  </a:lnTo>
                  <a:lnTo>
                    <a:pt x="164528" y="109588"/>
                  </a:lnTo>
                  <a:lnTo>
                    <a:pt x="173824" y="103314"/>
                  </a:lnTo>
                  <a:lnTo>
                    <a:pt x="180086" y="94018"/>
                  </a:lnTo>
                  <a:lnTo>
                    <a:pt x="182384" y="82638"/>
                  </a:lnTo>
                  <a:close/>
                </a:path>
                <a:path w="273050" h="409575">
                  <a:moveTo>
                    <a:pt x="209816" y="262318"/>
                  </a:moveTo>
                  <a:lnTo>
                    <a:pt x="205613" y="131864"/>
                  </a:lnTo>
                  <a:lnTo>
                    <a:pt x="205613" y="126631"/>
                  </a:lnTo>
                  <a:lnTo>
                    <a:pt x="193357" y="119964"/>
                  </a:lnTo>
                  <a:lnTo>
                    <a:pt x="185394" y="118516"/>
                  </a:lnTo>
                  <a:lnTo>
                    <a:pt x="183705" y="118325"/>
                  </a:lnTo>
                  <a:lnTo>
                    <a:pt x="180200" y="117868"/>
                  </a:lnTo>
                  <a:lnTo>
                    <a:pt x="179539" y="117830"/>
                  </a:lnTo>
                  <a:lnTo>
                    <a:pt x="179095" y="117767"/>
                  </a:lnTo>
                  <a:lnTo>
                    <a:pt x="176517" y="117602"/>
                  </a:lnTo>
                  <a:lnTo>
                    <a:pt x="173405" y="117373"/>
                  </a:lnTo>
                  <a:lnTo>
                    <a:pt x="172631" y="117360"/>
                  </a:lnTo>
                  <a:lnTo>
                    <a:pt x="170853" y="117233"/>
                  </a:lnTo>
                  <a:lnTo>
                    <a:pt x="162585" y="116967"/>
                  </a:lnTo>
                  <a:lnTo>
                    <a:pt x="160743" y="116979"/>
                  </a:lnTo>
                  <a:lnTo>
                    <a:pt x="159702" y="116941"/>
                  </a:lnTo>
                  <a:lnTo>
                    <a:pt x="138010" y="117005"/>
                  </a:lnTo>
                  <a:lnTo>
                    <a:pt x="129438" y="117271"/>
                  </a:lnTo>
                  <a:lnTo>
                    <a:pt x="123685" y="119240"/>
                  </a:lnTo>
                  <a:lnTo>
                    <a:pt x="122034" y="119811"/>
                  </a:lnTo>
                  <a:lnTo>
                    <a:pt x="116052" y="121831"/>
                  </a:lnTo>
                  <a:lnTo>
                    <a:pt x="110490" y="125133"/>
                  </a:lnTo>
                  <a:lnTo>
                    <a:pt x="107213" y="127063"/>
                  </a:lnTo>
                  <a:lnTo>
                    <a:pt x="106464" y="139077"/>
                  </a:lnTo>
                  <a:lnTo>
                    <a:pt x="102692" y="262318"/>
                  </a:lnTo>
                  <a:lnTo>
                    <a:pt x="117373" y="262318"/>
                  </a:lnTo>
                  <a:lnTo>
                    <a:pt x="121424" y="152755"/>
                  </a:lnTo>
                  <a:lnTo>
                    <a:pt x="121577" y="148704"/>
                  </a:lnTo>
                  <a:lnTo>
                    <a:pt x="129997" y="148704"/>
                  </a:lnTo>
                  <a:lnTo>
                    <a:pt x="129997" y="211823"/>
                  </a:lnTo>
                  <a:lnTo>
                    <a:pt x="113182" y="304419"/>
                  </a:lnTo>
                  <a:lnTo>
                    <a:pt x="129997" y="304419"/>
                  </a:lnTo>
                  <a:lnTo>
                    <a:pt x="136283" y="405409"/>
                  </a:lnTo>
                  <a:lnTo>
                    <a:pt x="153098" y="403301"/>
                  </a:lnTo>
                  <a:lnTo>
                    <a:pt x="153098" y="304419"/>
                  </a:lnTo>
                  <a:lnTo>
                    <a:pt x="159397" y="304419"/>
                  </a:lnTo>
                  <a:lnTo>
                    <a:pt x="159397" y="403301"/>
                  </a:lnTo>
                  <a:lnTo>
                    <a:pt x="176212" y="405409"/>
                  </a:lnTo>
                  <a:lnTo>
                    <a:pt x="182511" y="304419"/>
                  </a:lnTo>
                  <a:lnTo>
                    <a:pt x="199301" y="304419"/>
                  </a:lnTo>
                  <a:lnTo>
                    <a:pt x="182511" y="211823"/>
                  </a:lnTo>
                  <a:lnTo>
                    <a:pt x="182511" y="148704"/>
                  </a:lnTo>
                  <a:lnTo>
                    <a:pt x="190919" y="148704"/>
                  </a:lnTo>
                  <a:lnTo>
                    <a:pt x="195110" y="262318"/>
                  </a:lnTo>
                  <a:lnTo>
                    <a:pt x="209816" y="262318"/>
                  </a:lnTo>
                  <a:close/>
                </a:path>
                <a:path w="273050" h="409575">
                  <a:moveTo>
                    <a:pt x="272834" y="64325"/>
                  </a:moveTo>
                  <a:lnTo>
                    <a:pt x="227380" y="64262"/>
                  </a:lnTo>
                  <a:lnTo>
                    <a:pt x="205613" y="89662"/>
                  </a:lnTo>
                  <a:lnTo>
                    <a:pt x="205613" y="120815"/>
                  </a:lnTo>
                  <a:lnTo>
                    <a:pt x="209423" y="123913"/>
                  </a:lnTo>
                  <a:lnTo>
                    <a:pt x="212166" y="127622"/>
                  </a:lnTo>
                  <a:lnTo>
                    <a:pt x="215049" y="222224"/>
                  </a:lnTo>
                  <a:lnTo>
                    <a:pt x="220319" y="222224"/>
                  </a:lnTo>
                  <a:lnTo>
                    <a:pt x="226631" y="100177"/>
                  </a:lnTo>
                  <a:lnTo>
                    <a:pt x="230835" y="100177"/>
                  </a:lnTo>
                  <a:lnTo>
                    <a:pt x="230835" y="182245"/>
                  </a:lnTo>
                  <a:lnTo>
                    <a:pt x="243433" y="369519"/>
                  </a:lnTo>
                  <a:lnTo>
                    <a:pt x="268643" y="369519"/>
                  </a:lnTo>
                  <a:lnTo>
                    <a:pt x="266547" y="222224"/>
                  </a:lnTo>
                  <a:lnTo>
                    <a:pt x="272834" y="222224"/>
                  </a:lnTo>
                  <a:lnTo>
                    <a:pt x="272834" y="64325"/>
                  </a:lnTo>
                  <a:close/>
                </a:path>
                <a:path w="273050" h="409575">
                  <a:moveTo>
                    <a:pt x="272834" y="177"/>
                  </a:moveTo>
                  <a:lnTo>
                    <a:pt x="271703" y="0"/>
                  </a:lnTo>
                  <a:lnTo>
                    <a:pt x="271132" y="0"/>
                  </a:lnTo>
                  <a:lnTo>
                    <a:pt x="259575" y="2324"/>
                  </a:lnTo>
                  <a:lnTo>
                    <a:pt x="250139" y="8699"/>
                  </a:lnTo>
                  <a:lnTo>
                    <a:pt x="243776" y="18135"/>
                  </a:lnTo>
                  <a:lnTo>
                    <a:pt x="241439" y="29692"/>
                  </a:lnTo>
                  <a:lnTo>
                    <a:pt x="243776" y="41249"/>
                  </a:lnTo>
                  <a:lnTo>
                    <a:pt x="250139" y="50685"/>
                  </a:lnTo>
                  <a:lnTo>
                    <a:pt x="259575" y="57048"/>
                  </a:lnTo>
                  <a:lnTo>
                    <a:pt x="271132" y="59385"/>
                  </a:lnTo>
                  <a:lnTo>
                    <a:pt x="271703" y="59385"/>
                  </a:lnTo>
                  <a:lnTo>
                    <a:pt x="272834" y="59207"/>
                  </a:lnTo>
                  <a:lnTo>
                    <a:pt x="272834" y="1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897" name="object 1789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750273" y="3634371"/>
              <a:ext cx="76576" cy="123985"/>
            </a:xfrm>
            <a:prstGeom prst="rect">
              <a:avLst/>
            </a:prstGeom>
          </p:spPr>
        </p:pic>
      </p:grpSp>
      <p:grpSp>
        <p:nvGrpSpPr>
          <p:cNvPr id="17898" name="object 17898"/>
          <p:cNvGrpSpPr/>
          <p:nvPr/>
        </p:nvGrpSpPr>
        <p:grpSpPr>
          <a:xfrm>
            <a:off x="10371580" y="1064736"/>
            <a:ext cx="9029065" cy="6614795"/>
            <a:chOff x="10371580" y="1064736"/>
            <a:chExt cx="9029065" cy="6614795"/>
          </a:xfrm>
        </p:grpSpPr>
        <p:pic>
          <p:nvPicPr>
            <p:cNvPr id="17899" name="object 178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373802" y="4400913"/>
              <a:ext cx="545595" cy="617405"/>
            </a:xfrm>
            <a:prstGeom prst="rect">
              <a:avLst/>
            </a:prstGeom>
          </p:spPr>
        </p:pic>
        <p:sp>
          <p:nvSpPr>
            <p:cNvPr id="17900" name="object 17900"/>
            <p:cNvSpPr/>
            <p:nvPr/>
          </p:nvSpPr>
          <p:spPr>
            <a:xfrm>
              <a:off x="10373802" y="4400913"/>
              <a:ext cx="546100" cy="617855"/>
            </a:xfrm>
            <a:custGeom>
              <a:avLst/>
              <a:gdLst/>
              <a:ahLst/>
              <a:cxnLst/>
              <a:rect l="l" t="t" r="r" b="b"/>
              <a:pathLst>
                <a:path w="546100" h="617854">
                  <a:moveTo>
                    <a:pt x="0" y="0"/>
                  </a:moveTo>
                  <a:lnTo>
                    <a:pt x="395076" y="0"/>
                  </a:lnTo>
                  <a:lnTo>
                    <a:pt x="395076" y="10921"/>
                  </a:lnTo>
                  <a:lnTo>
                    <a:pt x="366365" y="10921"/>
                  </a:lnTo>
                  <a:lnTo>
                    <a:pt x="366365" y="300053"/>
                  </a:lnTo>
                  <a:lnTo>
                    <a:pt x="545595" y="300053"/>
                  </a:lnTo>
                  <a:lnTo>
                    <a:pt x="545595" y="616913"/>
                  </a:lnTo>
                  <a:lnTo>
                    <a:pt x="14858" y="617405"/>
                  </a:lnTo>
                  <a:lnTo>
                    <a:pt x="14858" y="12701"/>
                  </a:lnTo>
                  <a:lnTo>
                    <a:pt x="0" y="10921"/>
                  </a:lnTo>
                  <a:lnTo>
                    <a:pt x="0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901" name="object 1790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653031" y="5018338"/>
              <a:ext cx="269237" cy="622300"/>
            </a:xfrm>
            <a:prstGeom prst="rect">
              <a:avLst/>
            </a:prstGeom>
          </p:spPr>
        </p:pic>
        <p:sp>
          <p:nvSpPr>
            <p:cNvPr id="17902" name="object 17902"/>
            <p:cNvSpPr/>
            <p:nvPr/>
          </p:nvSpPr>
          <p:spPr>
            <a:xfrm>
              <a:off x="10653031" y="5017822"/>
              <a:ext cx="269240" cy="622935"/>
            </a:xfrm>
            <a:custGeom>
              <a:avLst/>
              <a:gdLst/>
              <a:ahLst/>
              <a:cxnLst/>
              <a:rect l="l" t="t" r="r" b="b"/>
              <a:pathLst>
                <a:path w="269240" h="622935">
                  <a:moveTo>
                    <a:pt x="20795" y="38616"/>
                  </a:moveTo>
                  <a:lnTo>
                    <a:pt x="20795" y="0"/>
                  </a:lnTo>
                  <a:lnTo>
                    <a:pt x="248536" y="0"/>
                  </a:lnTo>
                  <a:lnTo>
                    <a:pt x="248536" y="38585"/>
                  </a:lnTo>
                  <a:lnTo>
                    <a:pt x="269237" y="38616"/>
                  </a:lnTo>
                  <a:lnTo>
                    <a:pt x="269237" y="622808"/>
                  </a:lnTo>
                  <a:lnTo>
                    <a:pt x="0" y="622808"/>
                  </a:lnTo>
                  <a:lnTo>
                    <a:pt x="0" y="38616"/>
                  </a:lnTo>
                  <a:lnTo>
                    <a:pt x="20795" y="3861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903" name="object 1790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1282884" y="5056438"/>
              <a:ext cx="279143" cy="608330"/>
            </a:xfrm>
            <a:prstGeom prst="rect">
              <a:avLst/>
            </a:prstGeom>
          </p:spPr>
        </p:pic>
        <p:pic>
          <p:nvPicPr>
            <p:cNvPr id="17904" name="object 1790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303585" y="5018338"/>
              <a:ext cx="238127" cy="38100"/>
            </a:xfrm>
            <a:prstGeom prst="rect">
              <a:avLst/>
            </a:prstGeom>
          </p:spPr>
        </p:pic>
        <p:sp>
          <p:nvSpPr>
            <p:cNvPr id="17905" name="object 17905"/>
            <p:cNvSpPr/>
            <p:nvPr/>
          </p:nvSpPr>
          <p:spPr>
            <a:xfrm>
              <a:off x="11282884" y="5017822"/>
              <a:ext cx="279400" cy="647700"/>
            </a:xfrm>
            <a:custGeom>
              <a:avLst/>
              <a:gdLst/>
              <a:ahLst/>
              <a:cxnLst/>
              <a:rect l="l" t="t" r="r" b="b"/>
              <a:pathLst>
                <a:path w="279400" h="647700">
                  <a:moveTo>
                    <a:pt x="20700" y="38616"/>
                  </a:moveTo>
                  <a:lnTo>
                    <a:pt x="20700" y="0"/>
                  </a:lnTo>
                  <a:lnTo>
                    <a:pt x="259332" y="1319"/>
                  </a:lnTo>
                  <a:lnTo>
                    <a:pt x="258337" y="38616"/>
                  </a:lnTo>
                  <a:lnTo>
                    <a:pt x="279143" y="38616"/>
                  </a:lnTo>
                  <a:lnTo>
                    <a:pt x="279143" y="53474"/>
                  </a:lnTo>
                  <a:lnTo>
                    <a:pt x="279143" y="622829"/>
                  </a:lnTo>
                  <a:lnTo>
                    <a:pt x="258337" y="622829"/>
                  </a:lnTo>
                  <a:lnTo>
                    <a:pt x="258337" y="647550"/>
                  </a:lnTo>
                  <a:lnTo>
                    <a:pt x="20700" y="647571"/>
                  </a:lnTo>
                  <a:lnTo>
                    <a:pt x="20700" y="622829"/>
                  </a:lnTo>
                  <a:lnTo>
                    <a:pt x="0" y="622829"/>
                  </a:lnTo>
                  <a:lnTo>
                    <a:pt x="0" y="38616"/>
                  </a:lnTo>
                  <a:lnTo>
                    <a:pt x="20700" y="3861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6" name="object 17906"/>
            <p:cNvSpPr/>
            <p:nvPr/>
          </p:nvSpPr>
          <p:spPr>
            <a:xfrm>
              <a:off x="11588987" y="5851580"/>
              <a:ext cx="372110" cy="372110"/>
            </a:xfrm>
            <a:custGeom>
              <a:avLst/>
              <a:gdLst/>
              <a:ahLst/>
              <a:cxnLst/>
              <a:rect l="l" t="t" r="r" b="b"/>
              <a:pathLst>
                <a:path w="372109" h="372110">
                  <a:moveTo>
                    <a:pt x="371789" y="0"/>
                  </a:moveTo>
                  <a:lnTo>
                    <a:pt x="0" y="0"/>
                  </a:lnTo>
                  <a:lnTo>
                    <a:pt x="0" y="371789"/>
                  </a:lnTo>
                  <a:lnTo>
                    <a:pt x="371789" y="371789"/>
                  </a:lnTo>
                  <a:lnTo>
                    <a:pt x="37178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07" name="object 17907"/>
            <p:cNvSpPr/>
            <p:nvPr/>
          </p:nvSpPr>
          <p:spPr>
            <a:xfrm>
              <a:off x="11585639" y="5848826"/>
              <a:ext cx="379095" cy="378460"/>
            </a:xfrm>
            <a:custGeom>
              <a:avLst/>
              <a:gdLst/>
              <a:ahLst/>
              <a:cxnLst/>
              <a:rect l="l" t="t" r="r" b="b"/>
              <a:pathLst>
                <a:path w="379095" h="378460">
                  <a:moveTo>
                    <a:pt x="378485" y="0"/>
                  </a:moveTo>
                  <a:lnTo>
                    <a:pt x="371805" y="0"/>
                  </a:lnTo>
                  <a:lnTo>
                    <a:pt x="371805" y="6350"/>
                  </a:lnTo>
                  <a:lnTo>
                    <a:pt x="371805" y="370840"/>
                  </a:lnTo>
                  <a:lnTo>
                    <a:pt x="6680" y="370840"/>
                  </a:lnTo>
                  <a:lnTo>
                    <a:pt x="6680" y="6350"/>
                  </a:lnTo>
                  <a:lnTo>
                    <a:pt x="371805" y="6350"/>
                  </a:lnTo>
                  <a:lnTo>
                    <a:pt x="37180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370840"/>
                  </a:lnTo>
                  <a:lnTo>
                    <a:pt x="0" y="378460"/>
                  </a:lnTo>
                  <a:lnTo>
                    <a:pt x="378485" y="378460"/>
                  </a:lnTo>
                  <a:lnTo>
                    <a:pt x="378485" y="371208"/>
                  </a:lnTo>
                  <a:lnTo>
                    <a:pt x="378485" y="370840"/>
                  </a:lnTo>
                  <a:lnTo>
                    <a:pt x="378485" y="6350"/>
                  </a:lnTo>
                  <a:lnTo>
                    <a:pt x="378485" y="6096"/>
                  </a:lnTo>
                  <a:lnTo>
                    <a:pt x="378485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908" name="object 1790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597208" y="5859518"/>
              <a:ext cx="353751" cy="355935"/>
            </a:xfrm>
            <a:prstGeom prst="rect">
              <a:avLst/>
            </a:prstGeom>
          </p:spPr>
        </p:pic>
        <p:sp>
          <p:nvSpPr>
            <p:cNvPr id="17909" name="object 17909"/>
            <p:cNvSpPr/>
            <p:nvPr/>
          </p:nvSpPr>
          <p:spPr>
            <a:xfrm>
              <a:off x="16464909" y="1188284"/>
              <a:ext cx="6985" cy="154940"/>
            </a:xfrm>
            <a:custGeom>
              <a:avLst/>
              <a:gdLst/>
              <a:ahLst/>
              <a:cxnLst/>
              <a:rect l="l" t="t" r="r" b="b"/>
              <a:pathLst>
                <a:path w="6984" h="154940">
                  <a:moveTo>
                    <a:pt x="6921" y="0"/>
                  </a:moveTo>
                  <a:lnTo>
                    <a:pt x="0" y="0"/>
                  </a:lnTo>
                  <a:lnTo>
                    <a:pt x="20" y="154466"/>
                  </a:lnTo>
                  <a:lnTo>
                    <a:pt x="6952" y="154466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0" name="object 17910"/>
            <p:cNvSpPr/>
            <p:nvPr/>
          </p:nvSpPr>
          <p:spPr>
            <a:xfrm>
              <a:off x="16471839" y="1188286"/>
              <a:ext cx="635" cy="154940"/>
            </a:xfrm>
            <a:custGeom>
              <a:avLst/>
              <a:gdLst/>
              <a:ahLst/>
              <a:cxnLst/>
              <a:rect l="l" t="t" r="r" b="b"/>
              <a:pathLst>
                <a:path w="634" h="154940">
                  <a:moveTo>
                    <a:pt x="20" y="1544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1" name="object 17911"/>
            <p:cNvSpPr/>
            <p:nvPr/>
          </p:nvSpPr>
          <p:spPr>
            <a:xfrm>
              <a:off x="16464914" y="11882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2" name="object 17912"/>
            <p:cNvSpPr/>
            <p:nvPr/>
          </p:nvSpPr>
          <p:spPr>
            <a:xfrm>
              <a:off x="16464910" y="1188286"/>
              <a:ext cx="635" cy="154940"/>
            </a:xfrm>
            <a:custGeom>
              <a:avLst/>
              <a:gdLst/>
              <a:ahLst/>
              <a:cxnLst/>
              <a:rect l="l" t="t" r="r" b="b"/>
              <a:pathLst>
                <a:path w="634" h="154940">
                  <a:moveTo>
                    <a:pt x="0" y="0"/>
                  </a:moveTo>
                  <a:lnTo>
                    <a:pt x="20" y="1544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3" name="object 17913"/>
            <p:cNvSpPr/>
            <p:nvPr/>
          </p:nvSpPr>
          <p:spPr>
            <a:xfrm>
              <a:off x="16464928" y="1342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4" name="object 17914"/>
            <p:cNvSpPr/>
            <p:nvPr/>
          </p:nvSpPr>
          <p:spPr>
            <a:xfrm>
              <a:off x="12097977" y="1068491"/>
              <a:ext cx="372110" cy="372110"/>
            </a:xfrm>
            <a:custGeom>
              <a:avLst/>
              <a:gdLst/>
              <a:ahLst/>
              <a:cxnLst/>
              <a:rect l="l" t="t" r="r" b="b"/>
              <a:pathLst>
                <a:path w="372109" h="372109">
                  <a:moveTo>
                    <a:pt x="371789" y="0"/>
                  </a:moveTo>
                  <a:lnTo>
                    <a:pt x="0" y="0"/>
                  </a:lnTo>
                  <a:lnTo>
                    <a:pt x="0" y="371800"/>
                  </a:lnTo>
                  <a:lnTo>
                    <a:pt x="371789" y="371800"/>
                  </a:lnTo>
                  <a:lnTo>
                    <a:pt x="37178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5" name="object 17915"/>
            <p:cNvSpPr/>
            <p:nvPr/>
          </p:nvSpPr>
          <p:spPr>
            <a:xfrm>
              <a:off x="12094616" y="1064735"/>
              <a:ext cx="379095" cy="378460"/>
            </a:xfrm>
            <a:custGeom>
              <a:avLst/>
              <a:gdLst/>
              <a:ahLst/>
              <a:cxnLst/>
              <a:rect l="l" t="t" r="r" b="b"/>
              <a:pathLst>
                <a:path w="379095" h="378459">
                  <a:moveTo>
                    <a:pt x="378472" y="0"/>
                  </a:moveTo>
                  <a:lnTo>
                    <a:pt x="371805" y="0"/>
                  </a:lnTo>
                  <a:lnTo>
                    <a:pt x="371805" y="7620"/>
                  </a:lnTo>
                  <a:lnTo>
                    <a:pt x="371805" y="372110"/>
                  </a:lnTo>
                  <a:lnTo>
                    <a:pt x="6680" y="372110"/>
                  </a:lnTo>
                  <a:lnTo>
                    <a:pt x="6680" y="7620"/>
                  </a:lnTo>
                  <a:lnTo>
                    <a:pt x="371805" y="7620"/>
                  </a:lnTo>
                  <a:lnTo>
                    <a:pt x="371805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372110"/>
                  </a:lnTo>
                  <a:lnTo>
                    <a:pt x="0" y="378460"/>
                  </a:lnTo>
                  <a:lnTo>
                    <a:pt x="378472" y="378460"/>
                  </a:lnTo>
                  <a:lnTo>
                    <a:pt x="378472" y="372237"/>
                  </a:lnTo>
                  <a:lnTo>
                    <a:pt x="378472" y="372110"/>
                  </a:lnTo>
                  <a:lnTo>
                    <a:pt x="378472" y="7620"/>
                  </a:lnTo>
                  <a:lnTo>
                    <a:pt x="378472" y="7112"/>
                  </a:lnTo>
                  <a:lnTo>
                    <a:pt x="37847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916" name="object 1791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106190" y="1076438"/>
              <a:ext cx="353751" cy="355934"/>
            </a:xfrm>
            <a:prstGeom prst="rect">
              <a:avLst/>
            </a:prstGeom>
          </p:spPr>
        </p:pic>
        <p:sp>
          <p:nvSpPr>
            <p:cNvPr id="17917" name="object 17917"/>
            <p:cNvSpPr/>
            <p:nvPr/>
          </p:nvSpPr>
          <p:spPr>
            <a:xfrm>
              <a:off x="14876646" y="2590099"/>
              <a:ext cx="4523740" cy="5088890"/>
            </a:xfrm>
            <a:custGeom>
              <a:avLst/>
              <a:gdLst/>
              <a:ahLst/>
              <a:cxnLst/>
              <a:rect l="l" t="t" r="r" b="b"/>
              <a:pathLst>
                <a:path w="4523740" h="5088890">
                  <a:moveTo>
                    <a:pt x="4523422" y="0"/>
                  </a:moveTo>
                  <a:lnTo>
                    <a:pt x="0" y="0"/>
                  </a:lnTo>
                  <a:lnTo>
                    <a:pt x="0" y="5088850"/>
                  </a:lnTo>
                  <a:lnTo>
                    <a:pt x="4523422" y="5088850"/>
                  </a:lnTo>
                  <a:lnTo>
                    <a:pt x="45234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8" name="object 17918"/>
            <p:cNvSpPr/>
            <p:nvPr/>
          </p:nvSpPr>
          <p:spPr>
            <a:xfrm>
              <a:off x="15604135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59905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81" y="85725"/>
                  </a:lnTo>
                  <a:lnTo>
                    <a:pt x="205981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81" y="18719"/>
                  </a:lnTo>
                  <a:lnTo>
                    <a:pt x="205981" y="0"/>
                  </a:lnTo>
                  <a:lnTo>
                    <a:pt x="184251" y="0"/>
                  </a:lnTo>
                  <a:lnTo>
                    <a:pt x="184251" y="18719"/>
                  </a:lnTo>
                  <a:lnTo>
                    <a:pt x="184251" y="34048"/>
                  </a:lnTo>
                  <a:lnTo>
                    <a:pt x="184251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51" y="34048"/>
                  </a:lnTo>
                  <a:lnTo>
                    <a:pt x="184251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113" y="85725"/>
                  </a:lnTo>
                  <a:lnTo>
                    <a:pt x="119113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113" y="18719"/>
                  </a:lnTo>
                  <a:lnTo>
                    <a:pt x="119113" y="0"/>
                  </a:lnTo>
                  <a:lnTo>
                    <a:pt x="97383" y="0"/>
                  </a:lnTo>
                  <a:lnTo>
                    <a:pt x="97383" y="18719"/>
                  </a:lnTo>
                  <a:lnTo>
                    <a:pt x="97383" y="34048"/>
                  </a:lnTo>
                  <a:lnTo>
                    <a:pt x="97383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83" y="34048"/>
                  </a:lnTo>
                  <a:lnTo>
                    <a:pt x="97383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83" y="101041"/>
                  </a:lnTo>
                  <a:lnTo>
                    <a:pt x="97383" y="122059"/>
                  </a:lnTo>
                  <a:lnTo>
                    <a:pt x="119113" y="122059"/>
                  </a:lnTo>
                  <a:lnTo>
                    <a:pt x="119113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51" y="101041"/>
                  </a:lnTo>
                  <a:lnTo>
                    <a:pt x="184251" y="122059"/>
                  </a:lnTo>
                  <a:lnTo>
                    <a:pt x="205981" y="122059"/>
                  </a:lnTo>
                  <a:lnTo>
                    <a:pt x="205981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5990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9" name="object 17919"/>
            <p:cNvSpPr/>
            <p:nvPr/>
          </p:nvSpPr>
          <p:spPr>
            <a:xfrm>
              <a:off x="1560386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08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08" y="5092"/>
                  </a:lnTo>
                  <a:lnTo>
                    <a:pt x="3061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0" name="object 17920"/>
            <p:cNvSpPr/>
            <p:nvPr/>
          </p:nvSpPr>
          <p:spPr>
            <a:xfrm>
              <a:off x="15909633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1" name="object 17921"/>
            <p:cNvSpPr/>
            <p:nvPr/>
          </p:nvSpPr>
          <p:spPr>
            <a:xfrm>
              <a:off x="15909379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25" y="66992"/>
                  </a:lnTo>
                  <a:lnTo>
                    <a:pt x="25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2" name="object 17922"/>
            <p:cNvSpPr/>
            <p:nvPr/>
          </p:nvSpPr>
          <p:spPr>
            <a:xfrm>
              <a:off x="16215132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3" name="object 17923"/>
            <p:cNvSpPr/>
            <p:nvPr/>
          </p:nvSpPr>
          <p:spPr>
            <a:xfrm>
              <a:off x="16214865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08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08" y="5092"/>
                  </a:lnTo>
                  <a:lnTo>
                    <a:pt x="3061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4" name="object 17924"/>
            <p:cNvSpPr/>
            <p:nvPr/>
          </p:nvSpPr>
          <p:spPr>
            <a:xfrm>
              <a:off x="16520630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15" y="0"/>
                  </a:lnTo>
                  <a:lnTo>
                    <a:pt x="10515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15" y="34048"/>
                  </a:lnTo>
                  <a:lnTo>
                    <a:pt x="10515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15" y="101041"/>
                  </a:lnTo>
                  <a:lnTo>
                    <a:pt x="10515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5" name="object 17925"/>
            <p:cNvSpPr/>
            <p:nvPr/>
          </p:nvSpPr>
          <p:spPr>
            <a:xfrm>
              <a:off x="1652033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20" y="66992"/>
                  </a:moveTo>
                  <a:lnTo>
                    <a:pt x="63" y="66992"/>
                  </a:lnTo>
                  <a:lnTo>
                    <a:pt x="63" y="72072"/>
                  </a:lnTo>
                  <a:lnTo>
                    <a:pt x="306120" y="72072"/>
                  </a:lnTo>
                  <a:lnTo>
                    <a:pt x="306120" y="66992"/>
                  </a:lnTo>
                  <a:close/>
                </a:path>
                <a:path w="306705" h="72389">
                  <a:moveTo>
                    <a:pt x="306133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33" y="5092"/>
                  </a:lnTo>
                  <a:lnTo>
                    <a:pt x="3061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6" name="object 17926"/>
            <p:cNvSpPr/>
            <p:nvPr/>
          </p:nvSpPr>
          <p:spPr>
            <a:xfrm>
              <a:off x="16826116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15" y="85725"/>
                  </a:lnTo>
                  <a:lnTo>
                    <a:pt x="249415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15" y="18719"/>
                  </a:lnTo>
                  <a:lnTo>
                    <a:pt x="249415" y="0"/>
                  </a:lnTo>
                  <a:lnTo>
                    <a:pt x="227698" y="0"/>
                  </a:lnTo>
                  <a:lnTo>
                    <a:pt x="227698" y="18719"/>
                  </a:lnTo>
                  <a:lnTo>
                    <a:pt x="227698" y="34048"/>
                  </a:lnTo>
                  <a:lnTo>
                    <a:pt x="227698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98" y="34048"/>
                  </a:lnTo>
                  <a:lnTo>
                    <a:pt x="227698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79" y="85725"/>
                  </a:lnTo>
                  <a:lnTo>
                    <a:pt x="75679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79" y="18719"/>
                  </a:lnTo>
                  <a:lnTo>
                    <a:pt x="75679" y="0"/>
                  </a:lnTo>
                  <a:lnTo>
                    <a:pt x="53975" y="0"/>
                  </a:lnTo>
                  <a:lnTo>
                    <a:pt x="53975" y="18719"/>
                  </a:lnTo>
                  <a:lnTo>
                    <a:pt x="53975" y="34048"/>
                  </a:lnTo>
                  <a:lnTo>
                    <a:pt x="53975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75" y="34048"/>
                  </a:lnTo>
                  <a:lnTo>
                    <a:pt x="53975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75" y="101041"/>
                  </a:lnTo>
                  <a:lnTo>
                    <a:pt x="53975" y="122059"/>
                  </a:lnTo>
                  <a:lnTo>
                    <a:pt x="75679" y="122059"/>
                  </a:lnTo>
                  <a:lnTo>
                    <a:pt x="75679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98" y="101041"/>
                  </a:lnTo>
                  <a:lnTo>
                    <a:pt x="227698" y="122059"/>
                  </a:lnTo>
                  <a:lnTo>
                    <a:pt x="249415" y="122059"/>
                  </a:lnTo>
                  <a:lnTo>
                    <a:pt x="249415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7" name="object 17927"/>
            <p:cNvSpPr/>
            <p:nvPr/>
          </p:nvSpPr>
          <p:spPr>
            <a:xfrm>
              <a:off x="16825849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08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108" y="72072"/>
                  </a:lnTo>
                  <a:lnTo>
                    <a:pt x="306108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8" name="object 17928"/>
            <p:cNvSpPr/>
            <p:nvPr/>
          </p:nvSpPr>
          <p:spPr>
            <a:xfrm>
              <a:off x="1713162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785" y="18719"/>
                  </a:lnTo>
                  <a:lnTo>
                    <a:pt x="292785" y="0"/>
                  </a:lnTo>
                  <a:lnTo>
                    <a:pt x="271068" y="0"/>
                  </a:lnTo>
                  <a:lnTo>
                    <a:pt x="271068" y="18719"/>
                  </a:lnTo>
                  <a:lnTo>
                    <a:pt x="271068" y="34048"/>
                  </a:lnTo>
                  <a:lnTo>
                    <a:pt x="271068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68" y="34048"/>
                  </a:lnTo>
                  <a:lnTo>
                    <a:pt x="271068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087" y="85725"/>
                  </a:lnTo>
                  <a:lnTo>
                    <a:pt x="119087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087" y="18719"/>
                  </a:lnTo>
                  <a:lnTo>
                    <a:pt x="119087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36" y="0"/>
                  </a:lnTo>
                  <a:lnTo>
                    <a:pt x="53936" y="18719"/>
                  </a:lnTo>
                  <a:lnTo>
                    <a:pt x="53936" y="34048"/>
                  </a:lnTo>
                  <a:lnTo>
                    <a:pt x="53936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36" y="34048"/>
                  </a:lnTo>
                  <a:lnTo>
                    <a:pt x="53936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15" y="0"/>
                  </a:lnTo>
                  <a:lnTo>
                    <a:pt x="10515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15" y="34048"/>
                  </a:lnTo>
                  <a:lnTo>
                    <a:pt x="10515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15" y="101041"/>
                  </a:lnTo>
                  <a:lnTo>
                    <a:pt x="10515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36" y="101041"/>
                  </a:lnTo>
                  <a:lnTo>
                    <a:pt x="53936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87" y="122059"/>
                  </a:lnTo>
                  <a:lnTo>
                    <a:pt x="119087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68" y="101041"/>
                  </a:lnTo>
                  <a:lnTo>
                    <a:pt x="271068" y="122059"/>
                  </a:lnTo>
                  <a:lnTo>
                    <a:pt x="292785" y="122059"/>
                  </a:lnTo>
                  <a:lnTo>
                    <a:pt x="292785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785" y="85725"/>
                  </a:lnTo>
                  <a:lnTo>
                    <a:pt x="292785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9" name="object 17929"/>
            <p:cNvSpPr/>
            <p:nvPr/>
          </p:nvSpPr>
          <p:spPr>
            <a:xfrm>
              <a:off x="1713134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0" name="object 17930"/>
            <p:cNvSpPr/>
            <p:nvPr/>
          </p:nvSpPr>
          <p:spPr>
            <a:xfrm>
              <a:off x="17437113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1" name="object 17931"/>
            <p:cNvSpPr/>
            <p:nvPr/>
          </p:nvSpPr>
          <p:spPr>
            <a:xfrm>
              <a:off x="17436834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20" y="66992"/>
                  </a:moveTo>
                  <a:lnTo>
                    <a:pt x="63" y="66992"/>
                  </a:lnTo>
                  <a:lnTo>
                    <a:pt x="63" y="72072"/>
                  </a:lnTo>
                  <a:lnTo>
                    <a:pt x="306120" y="72072"/>
                  </a:lnTo>
                  <a:lnTo>
                    <a:pt x="306120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2" name="object 17932"/>
            <p:cNvSpPr/>
            <p:nvPr/>
          </p:nvSpPr>
          <p:spPr>
            <a:xfrm>
              <a:off x="17742612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087" y="85725"/>
                  </a:lnTo>
                  <a:lnTo>
                    <a:pt x="119087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087" y="18719"/>
                  </a:lnTo>
                  <a:lnTo>
                    <a:pt x="119087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87" y="122059"/>
                  </a:lnTo>
                  <a:lnTo>
                    <a:pt x="119087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3" name="object 17933"/>
            <p:cNvSpPr/>
            <p:nvPr/>
          </p:nvSpPr>
          <p:spPr>
            <a:xfrm>
              <a:off x="17742332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08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108" y="72072"/>
                  </a:lnTo>
                  <a:lnTo>
                    <a:pt x="306108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4" name="object 17934"/>
            <p:cNvSpPr/>
            <p:nvPr/>
          </p:nvSpPr>
          <p:spPr>
            <a:xfrm>
              <a:off x="1804809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5" name="object 17935"/>
            <p:cNvSpPr/>
            <p:nvPr/>
          </p:nvSpPr>
          <p:spPr>
            <a:xfrm>
              <a:off x="18047830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6" name="object 17936"/>
            <p:cNvSpPr/>
            <p:nvPr/>
          </p:nvSpPr>
          <p:spPr>
            <a:xfrm>
              <a:off x="18353596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7" name="object 17937"/>
            <p:cNvSpPr/>
            <p:nvPr/>
          </p:nvSpPr>
          <p:spPr>
            <a:xfrm>
              <a:off x="18353342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8" name="object 17938"/>
            <p:cNvSpPr/>
            <p:nvPr/>
          </p:nvSpPr>
          <p:spPr>
            <a:xfrm>
              <a:off x="1865910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587" y="18719"/>
                  </a:moveTo>
                  <a:lnTo>
                    <a:pt x="292798" y="18719"/>
                  </a:lnTo>
                  <a:lnTo>
                    <a:pt x="292798" y="0"/>
                  </a:lnTo>
                  <a:lnTo>
                    <a:pt x="271081" y="0"/>
                  </a:lnTo>
                  <a:lnTo>
                    <a:pt x="271081" y="18719"/>
                  </a:lnTo>
                  <a:lnTo>
                    <a:pt x="271081" y="34048"/>
                  </a:lnTo>
                  <a:lnTo>
                    <a:pt x="271081" y="85725"/>
                  </a:lnTo>
                  <a:lnTo>
                    <a:pt x="249364" y="85725"/>
                  </a:lnTo>
                  <a:lnTo>
                    <a:pt x="249364" y="34048"/>
                  </a:lnTo>
                  <a:lnTo>
                    <a:pt x="271081" y="34048"/>
                  </a:lnTo>
                  <a:lnTo>
                    <a:pt x="271081" y="18719"/>
                  </a:lnTo>
                  <a:lnTo>
                    <a:pt x="249364" y="18719"/>
                  </a:lnTo>
                  <a:lnTo>
                    <a:pt x="249364" y="0"/>
                  </a:lnTo>
                  <a:lnTo>
                    <a:pt x="227660" y="0"/>
                  </a:lnTo>
                  <a:lnTo>
                    <a:pt x="227660" y="18719"/>
                  </a:lnTo>
                  <a:lnTo>
                    <a:pt x="227660" y="34048"/>
                  </a:lnTo>
                  <a:lnTo>
                    <a:pt x="227660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60" y="34048"/>
                  </a:lnTo>
                  <a:lnTo>
                    <a:pt x="227660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09" y="85725"/>
                  </a:lnTo>
                  <a:lnTo>
                    <a:pt x="162509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09" y="18719"/>
                  </a:lnTo>
                  <a:lnTo>
                    <a:pt x="162509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075" y="85725"/>
                  </a:lnTo>
                  <a:lnTo>
                    <a:pt x="119075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075" y="18719"/>
                  </a:lnTo>
                  <a:lnTo>
                    <a:pt x="119075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75" y="122059"/>
                  </a:lnTo>
                  <a:lnTo>
                    <a:pt x="119075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09" y="122059"/>
                  </a:lnTo>
                  <a:lnTo>
                    <a:pt x="162509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60" y="101041"/>
                  </a:lnTo>
                  <a:lnTo>
                    <a:pt x="227660" y="122059"/>
                  </a:lnTo>
                  <a:lnTo>
                    <a:pt x="249364" y="122059"/>
                  </a:lnTo>
                  <a:lnTo>
                    <a:pt x="249364" y="101041"/>
                  </a:lnTo>
                  <a:lnTo>
                    <a:pt x="271081" y="101041"/>
                  </a:lnTo>
                  <a:lnTo>
                    <a:pt x="271081" y="122059"/>
                  </a:lnTo>
                  <a:lnTo>
                    <a:pt x="292798" y="122059"/>
                  </a:lnTo>
                  <a:lnTo>
                    <a:pt x="292798" y="101041"/>
                  </a:lnTo>
                  <a:lnTo>
                    <a:pt x="305587" y="101041"/>
                  </a:lnTo>
                  <a:lnTo>
                    <a:pt x="305587" y="85725"/>
                  </a:lnTo>
                  <a:lnTo>
                    <a:pt x="292798" y="85725"/>
                  </a:lnTo>
                  <a:lnTo>
                    <a:pt x="292798" y="34048"/>
                  </a:lnTo>
                  <a:lnTo>
                    <a:pt x="305587" y="34048"/>
                  </a:lnTo>
                  <a:lnTo>
                    <a:pt x="305587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9" name="object 17939"/>
            <p:cNvSpPr/>
            <p:nvPr/>
          </p:nvSpPr>
          <p:spPr>
            <a:xfrm>
              <a:off x="1865882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0" name="object 17940"/>
            <p:cNvSpPr/>
            <p:nvPr/>
          </p:nvSpPr>
          <p:spPr>
            <a:xfrm>
              <a:off x="18964581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81" y="85725"/>
                  </a:lnTo>
                  <a:lnTo>
                    <a:pt x="205981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81" y="18719"/>
                  </a:lnTo>
                  <a:lnTo>
                    <a:pt x="205981" y="0"/>
                  </a:lnTo>
                  <a:lnTo>
                    <a:pt x="184251" y="0"/>
                  </a:lnTo>
                  <a:lnTo>
                    <a:pt x="184251" y="18719"/>
                  </a:lnTo>
                  <a:lnTo>
                    <a:pt x="184251" y="34048"/>
                  </a:lnTo>
                  <a:lnTo>
                    <a:pt x="184251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51" y="34048"/>
                  </a:lnTo>
                  <a:lnTo>
                    <a:pt x="184251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13" y="85725"/>
                  </a:lnTo>
                  <a:lnTo>
                    <a:pt x="119113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13" y="18719"/>
                  </a:lnTo>
                  <a:lnTo>
                    <a:pt x="119113" y="0"/>
                  </a:lnTo>
                  <a:lnTo>
                    <a:pt x="97383" y="0"/>
                  </a:lnTo>
                  <a:lnTo>
                    <a:pt x="97383" y="18719"/>
                  </a:lnTo>
                  <a:lnTo>
                    <a:pt x="97383" y="34048"/>
                  </a:lnTo>
                  <a:lnTo>
                    <a:pt x="97383" y="85725"/>
                  </a:lnTo>
                  <a:lnTo>
                    <a:pt x="75679" y="85725"/>
                  </a:lnTo>
                  <a:lnTo>
                    <a:pt x="75679" y="34048"/>
                  </a:lnTo>
                  <a:lnTo>
                    <a:pt x="97383" y="34048"/>
                  </a:lnTo>
                  <a:lnTo>
                    <a:pt x="97383" y="18719"/>
                  </a:lnTo>
                  <a:lnTo>
                    <a:pt x="75679" y="18719"/>
                  </a:lnTo>
                  <a:lnTo>
                    <a:pt x="75679" y="0"/>
                  </a:lnTo>
                  <a:lnTo>
                    <a:pt x="53975" y="0"/>
                  </a:lnTo>
                  <a:lnTo>
                    <a:pt x="53975" y="18719"/>
                  </a:lnTo>
                  <a:lnTo>
                    <a:pt x="53975" y="34048"/>
                  </a:lnTo>
                  <a:lnTo>
                    <a:pt x="53975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75" y="34048"/>
                  </a:lnTo>
                  <a:lnTo>
                    <a:pt x="53975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75" y="101041"/>
                  </a:lnTo>
                  <a:lnTo>
                    <a:pt x="53975" y="122059"/>
                  </a:lnTo>
                  <a:lnTo>
                    <a:pt x="75679" y="122059"/>
                  </a:lnTo>
                  <a:lnTo>
                    <a:pt x="75679" y="101041"/>
                  </a:lnTo>
                  <a:lnTo>
                    <a:pt x="97383" y="101041"/>
                  </a:lnTo>
                  <a:lnTo>
                    <a:pt x="97383" y="122059"/>
                  </a:lnTo>
                  <a:lnTo>
                    <a:pt x="119113" y="122059"/>
                  </a:lnTo>
                  <a:lnTo>
                    <a:pt x="119113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51" y="101041"/>
                  </a:lnTo>
                  <a:lnTo>
                    <a:pt x="184251" y="122059"/>
                  </a:lnTo>
                  <a:lnTo>
                    <a:pt x="205981" y="122059"/>
                  </a:lnTo>
                  <a:lnTo>
                    <a:pt x="205981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1" name="object 17941"/>
            <p:cNvSpPr/>
            <p:nvPr/>
          </p:nvSpPr>
          <p:spPr>
            <a:xfrm>
              <a:off x="18964326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82" y="5092"/>
                  </a:lnTo>
                  <a:lnTo>
                    <a:pt x="306082" y="0"/>
                  </a:lnTo>
                  <a:close/>
                </a:path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2" name="object 17942"/>
            <p:cNvSpPr/>
            <p:nvPr/>
          </p:nvSpPr>
          <p:spPr>
            <a:xfrm>
              <a:off x="17735157" y="2945567"/>
              <a:ext cx="1517015" cy="1101090"/>
            </a:xfrm>
            <a:custGeom>
              <a:avLst/>
              <a:gdLst/>
              <a:ahLst/>
              <a:cxnLst/>
              <a:rect l="l" t="t" r="r" b="b"/>
              <a:pathLst>
                <a:path w="1517015" h="1101089">
                  <a:moveTo>
                    <a:pt x="1516722" y="0"/>
                  </a:moveTo>
                  <a:lnTo>
                    <a:pt x="529386" y="0"/>
                  </a:lnTo>
                  <a:lnTo>
                    <a:pt x="529386" y="664921"/>
                  </a:lnTo>
                  <a:lnTo>
                    <a:pt x="0" y="664921"/>
                  </a:lnTo>
                  <a:lnTo>
                    <a:pt x="0" y="1100594"/>
                  </a:lnTo>
                  <a:lnTo>
                    <a:pt x="888377" y="1100594"/>
                  </a:lnTo>
                  <a:lnTo>
                    <a:pt x="888377" y="683425"/>
                  </a:lnTo>
                  <a:lnTo>
                    <a:pt x="1516722" y="683425"/>
                  </a:lnTo>
                  <a:lnTo>
                    <a:pt x="1516722" y="0"/>
                  </a:lnTo>
                  <a:close/>
                </a:path>
              </a:pathLst>
            </a:custGeom>
            <a:solidFill>
              <a:srgbClr val="EC1F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3" name="object 17943"/>
            <p:cNvSpPr/>
            <p:nvPr/>
          </p:nvSpPr>
          <p:spPr>
            <a:xfrm>
              <a:off x="15019058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893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095" y="101015"/>
                  </a:lnTo>
                  <a:lnTo>
                    <a:pt x="183095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59893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4" name="object 17944"/>
            <p:cNvSpPr/>
            <p:nvPr/>
          </p:nvSpPr>
          <p:spPr>
            <a:xfrm>
              <a:off x="15018779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5" name="object 17945"/>
            <p:cNvSpPr/>
            <p:nvPr/>
          </p:nvSpPr>
          <p:spPr>
            <a:xfrm>
              <a:off x="15322703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61" y="101015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15"/>
                  </a:lnTo>
                  <a:lnTo>
                    <a:pt x="183108" y="101015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6" name="object 17946"/>
            <p:cNvSpPr/>
            <p:nvPr/>
          </p:nvSpPr>
          <p:spPr>
            <a:xfrm>
              <a:off x="15322423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7" name="object 17947"/>
            <p:cNvSpPr/>
            <p:nvPr/>
          </p:nvSpPr>
          <p:spPr>
            <a:xfrm>
              <a:off x="15626334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8" name="object 17948"/>
            <p:cNvSpPr/>
            <p:nvPr/>
          </p:nvSpPr>
          <p:spPr>
            <a:xfrm>
              <a:off x="15626068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9" name="object 17949"/>
            <p:cNvSpPr/>
            <p:nvPr/>
          </p:nvSpPr>
          <p:spPr>
            <a:xfrm>
              <a:off x="15929991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61" y="101015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33" y="122059"/>
                  </a:lnTo>
                  <a:lnTo>
                    <a:pt x="291033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33" y="85712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0" name="object 17950"/>
            <p:cNvSpPr/>
            <p:nvPr/>
          </p:nvSpPr>
          <p:spPr>
            <a:xfrm>
              <a:off x="1592972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1" name="object 17951"/>
            <p:cNvSpPr/>
            <p:nvPr/>
          </p:nvSpPr>
          <p:spPr>
            <a:xfrm>
              <a:off x="16233636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2" name="object 17952"/>
            <p:cNvSpPr/>
            <p:nvPr/>
          </p:nvSpPr>
          <p:spPr>
            <a:xfrm>
              <a:off x="16233369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3" name="object 17953"/>
            <p:cNvSpPr/>
            <p:nvPr/>
          </p:nvSpPr>
          <p:spPr>
            <a:xfrm>
              <a:off x="1653728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4" name="object 17954"/>
            <p:cNvSpPr/>
            <p:nvPr/>
          </p:nvSpPr>
          <p:spPr>
            <a:xfrm>
              <a:off x="16537013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5" name="object 17955"/>
            <p:cNvSpPr/>
            <p:nvPr/>
          </p:nvSpPr>
          <p:spPr>
            <a:xfrm>
              <a:off x="16840924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6" name="object 17956"/>
            <p:cNvSpPr/>
            <p:nvPr/>
          </p:nvSpPr>
          <p:spPr>
            <a:xfrm>
              <a:off x="1684064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7" name="object 17957"/>
            <p:cNvSpPr/>
            <p:nvPr/>
          </p:nvSpPr>
          <p:spPr>
            <a:xfrm>
              <a:off x="1714456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34" y="101015"/>
                  </a:lnTo>
                  <a:lnTo>
                    <a:pt x="183134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8" name="object 17958"/>
            <p:cNvSpPr/>
            <p:nvPr/>
          </p:nvSpPr>
          <p:spPr>
            <a:xfrm>
              <a:off x="17144302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9" name="object 17959"/>
            <p:cNvSpPr/>
            <p:nvPr/>
          </p:nvSpPr>
          <p:spPr>
            <a:xfrm>
              <a:off x="17448226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06" y="0"/>
                  </a:lnTo>
                  <a:lnTo>
                    <a:pt x="53606" y="18719"/>
                  </a:lnTo>
                  <a:lnTo>
                    <a:pt x="53606" y="34048"/>
                  </a:lnTo>
                  <a:lnTo>
                    <a:pt x="53606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06" y="34048"/>
                  </a:lnTo>
                  <a:lnTo>
                    <a:pt x="53606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06" y="101015"/>
                  </a:lnTo>
                  <a:lnTo>
                    <a:pt x="53606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65" y="122059"/>
                  </a:lnTo>
                  <a:lnTo>
                    <a:pt x="247865" y="101015"/>
                  </a:lnTo>
                  <a:lnTo>
                    <a:pt x="269443" y="101015"/>
                  </a:lnTo>
                  <a:lnTo>
                    <a:pt x="269443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0" name="object 17960"/>
            <p:cNvSpPr/>
            <p:nvPr/>
          </p:nvSpPr>
          <p:spPr>
            <a:xfrm>
              <a:off x="17447946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1" name="object 17961"/>
            <p:cNvSpPr/>
            <p:nvPr/>
          </p:nvSpPr>
          <p:spPr>
            <a:xfrm>
              <a:off x="17751857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58" y="122059"/>
                  </a:lnTo>
                  <a:lnTo>
                    <a:pt x="291058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58" y="85712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2" name="object 17962"/>
            <p:cNvSpPr/>
            <p:nvPr/>
          </p:nvSpPr>
          <p:spPr>
            <a:xfrm>
              <a:off x="17751604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3" name="object 17963"/>
            <p:cNvSpPr/>
            <p:nvPr/>
          </p:nvSpPr>
          <p:spPr>
            <a:xfrm>
              <a:off x="1805548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12"/>
                  </a:lnTo>
                  <a:lnTo>
                    <a:pt x="247916" y="85712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12"/>
                  </a:lnTo>
                  <a:lnTo>
                    <a:pt x="204736" y="85712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69" y="85712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12"/>
                  </a:lnTo>
                  <a:lnTo>
                    <a:pt x="118402" y="85712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90" y="101015"/>
                  </a:lnTo>
                  <a:lnTo>
                    <a:pt x="10490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15"/>
                  </a:lnTo>
                  <a:lnTo>
                    <a:pt x="96812" y="101015"/>
                  </a:lnTo>
                  <a:lnTo>
                    <a:pt x="96812" y="122059"/>
                  </a:lnTo>
                  <a:lnTo>
                    <a:pt x="118402" y="122059"/>
                  </a:lnTo>
                  <a:lnTo>
                    <a:pt x="118402" y="101015"/>
                  </a:lnTo>
                  <a:lnTo>
                    <a:pt x="139979" y="101015"/>
                  </a:lnTo>
                  <a:lnTo>
                    <a:pt x="139979" y="122059"/>
                  </a:lnTo>
                  <a:lnTo>
                    <a:pt x="161569" y="122059"/>
                  </a:lnTo>
                  <a:lnTo>
                    <a:pt x="161569" y="101015"/>
                  </a:lnTo>
                  <a:lnTo>
                    <a:pt x="183146" y="101015"/>
                  </a:lnTo>
                  <a:lnTo>
                    <a:pt x="183146" y="122059"/>
                  </a:lnTo>
                  <a:lnTo>
                    <a:pt x="204736" y="122059"/>
                  </a:lnTo>
                  <a:lnTo>
                    <a:pt x="204736" y="101015"/>
                  </a:lnTo>
                  <a:lnTo>
                    <a:pt x="226326" y="101015"/>
                  </a:lnTo>
                  <a:lnTo>
                    <a:pt x="226326" y="122059"/>
                  </a:lnTo>
                  <a:lnTo>
                    <a:pt x="247916" y="122059"/>
                  </a:lnTo>
                  <a:lnTo>
                    <a:pt x="247916" y="101015"/>
                  </a:lnTo>
                  <a:lnTo>
                    <a:pt x="269481" y="101015"/>
                  </a:lnTo>
                  <a:lnTo>
                    <a:pt x="269481" y="122059"/>
                  </a:lnTo>
                  <a:lnTo>
                    <a:pt x="291071" y="122059"/>
                  </a:lnTo>
                  <a:lnTo>
                    <a:pt x="291071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71" y="85712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4" name="object 17964"/>
            <p:cNvSpPr/>
            <p:nvPr/>
          </p:nvSpPr>
          <p:spPr>
            <a:xfrm>
              <a:off x="1805523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5" name="object 17965"/>
            <p:cNvSpPr/>
            <p:nvPr/>
          </p:nvSpPr>
          <p:spPr>
            <a:xfrm>
              <a:off x="1835915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6" name="object 17966"/>
            <p:cNvSpPr/>
            <p:nvPr/>
          </p:nvSpPr>
          <p:spPr>
            <a:xfrm>
              <a:off x="18358904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17"/>
                  </a:moveTo>
                  <a:lnTo>
                    <a:pt x="25" y="67017"/>
                  </a:lnTo>
                  <a:lnTo>
                    <a:pt x="25" y="72097"/>
                  </a:lnTo>
                  <a:lnTo>
                    <a:pt x="304228" y="72097"/>
                  </a:lnTo>
                  <a:lnTo>
                    <a:pt x="304228" y="67017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28" y="5118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7" name="object 17967"/>
            <p:cNvSpPr/>
            <p:nvPr/>
          </p:nvSpPr>
          <p:spPr>
            <a:xfrm>
              <a:off x="1866279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49" y="85712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46" y="101015"/>
                  </a:lnTo>
                  <a:lnTo>
                    <a:pt x="183146" y="122059"/>
                  </a:lnTo>
                  <a:lnTo>
                    <a:pt x="204749" y="122059"/>
                  </a:lnTo>
                  <a:lnTo>
                    <a:pt x="204749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8" name="object 17968"/>
            <p:cNvSpPr/>
            <p:nvPr/>
          </p:nvSpPr>
          <p:spPr>
            <a:xfrm>
              <a:off x="18662536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9" name="object 17969"/>
            <p:cNvSpPr/>
            <p:nvPr/>
          </p:nvSpPr>
          <p:spPr>
            <a:xfrm>
              <a:off x="1896646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16" y="85712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59"/>
                  </a:lnTo>
                  <a:lnTo>
                    <a:pt x="32016" y="122059"/>
                  </a:lnTo>
                  <a:lnTo>
                    <a:pt x="32016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08" y="101015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75" y="101015"/>
                  </a:lnTo>
                  <a:lnTo>
                    <a:pt x="226275" y="122059"/>
                  </a:lnTo>
                  <a:lnTo>
                    <a:pt x="247865" y="122059"/>
                  </a:lnTo>
                  <a:lnTo>
                    <a:pt x="247865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0" name="object 17970"/>
            <p:cNvSpPr/>
            <p:nvPr/>
          </p:nvSpPr>
          <p:spPr>
            <a:xfrm>
              <a:off x="18966181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28" y="72097"/>
                  </a:lnTo>
                  <a:lnTo>
                    <a:pt x="304228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1" name="object 17971"/>
            <p:cNvSpPr/>
            <p:nvPr/>
          </p:nvSpPr>
          <p:spPr>
            <a:xfrm>
              <a:off x="15019058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905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095" y="101028"/>
                  </a:lnTo>
                  <a:lnTo>
                    <a:pt x="183095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5990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2" name="object 17972"/>
            <p:cNvSpPr/>
            <p:nvPr/>
          </p:nvSpPr>
          <p:spPr>
            <a:xfrm>
              <a:off x="15018779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3" name="object 17973"/>
            <p:cNvSpPr/>
            <p:nvPr/>
          </p:nvSpPr>
          <p:spPr>
            <a:xfrm>
              <a:off x="15322703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25"/>
                  </a:lnTo>
                  <a:lnTo>
                    <a:pt x="161518" y="85725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28"/>
                  </a:lnTo>
                  <a:lnTo>
                    <a:pt x="183108" y="101028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4" name="object 17974"/>
            <p:cNvSpPr/>
            <p:nvPr/>
          </p:nvSpPr>
          <p:spPr>
            <a:xfrm>
              <a:off x="15322423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5" name="object 17975"/>
            <p:cNvSpPr/>
            <p:nvPr/>
          </p:nvSpPr>
          <p:spPr>
            <a:xfrm>
              <a:off x="15626334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89" y="85725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6" name="object 17976"/>
            <p:cNvSpPr/>
            <p:nvPr/>
          </p:nvSpPr>
          <p:spPr>
            <a:xfrm>
              <a:off x="15626068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7" name="object 17977"/>
            <p:cNvSpPr/>
            <p:nvPr/>
          </p:nvSpPr>
          <p:spPr>
            <a:xfrm>
              <a:off x="15929991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18" y="85725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33" y="122059"/>
                  </a:lnTo>
                  <a:lnTo>
                    <a:pt x="291033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33" y="85725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8" name="object 17978"/>
            <p:cNvSpPr/>
            <p:nvPr/>
          </p:nvSpPr>
          <p:spPr>
            <a:xfrm>
              <a:off x="1592972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9" name="object 17979"/>
            <p:cNvSpPr/>
            <p:nvPr/>
          </p:nvSpPr>
          <p:spPr>
            <a:xfrm>
              <a:off x="16233636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0" name="object 17980"/>
            <p:cNvSpPr/>
            <p:nvPr/>
          </p:nvSpPr>
          <p:spPr>
            <a:xfrm>
              <a:off x="16233369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1" name="object 17981"/>
            <p:cNvSpPr/>
            <p:nvPr/>
          </p:nvSpPr>
          <p:spPr>
            <a:xfrm>
              <a:off x="1653728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2" name="object 17982"/>
            <p:cNvSpPr/>
            <p:nvPr/>
          </p:nvSpPr>
          <p:spPr>
            <a:xfrm>
              <a:off x="16537013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3" name="object 17983"/>
            <p:cNvSpPr/>
            <p:nvPr/>
          </p:nvSpPr>
          <p:spPr>
            <a:xfrm>
              <a:off x="16840924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4" name="object 17984"/>
            <p:cNvSpPr/>
            <p:nvPr/>
          </p:nvSpPr>
          <p:spPr>
            <a:xfrm>
              <a:off x="1684064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5" name="object 17985"/>
            <p:cNvSpPr/>
            <p:nvPr/>
          </p:nvSpPr>
          <p:spPr>
            <a:xfrm>
              <a:off x="1714456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34" y="101028"/>
                  </a:lnTo>
                  <a:lnTo>
                    <a:pt x="183134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6" name="object 17986"/>
            <p:cNvSpPr/>
            <p:nvPr/>
          </p:nvSpPr>
          <p:spPr>
            <a:xfrm>
              <a:off x="17144302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7" name="object 17987"/>
            <p:cNvSpPr/>
            <p:nvPr/>
          </p:nvSpPr>
          <p:spPr>
            <a:xfrm>
              <a:off x="17448226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25"/>
                  </a:lnTo>
                  <a:lnTo>
                    <a:pt x="247865" y="85725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65" y="122059"/>
                  </a:lnTo>
                  <a:lnTo>
                    <a:pt x="247865" y="101028"/>
                  </a:lnTo>
                  <a:lnTo>
                    <a:pt x="269443" y="101028"/>
                  </a:lnTo>
                  <a:lnTo>
                    <a:pt x="269443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8" name="object 17988"/>
            <p:cNvSpPr/>
            <p:nvPr/>
          </p:nvSpPr>
          <p:spPr>
            <a:xfrm>
              <a:off x="17447946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9" name="object 17989"/>
            <p:cNvSpPr/>
            <p:nvPr/>
          </p:nvSpPr>
          <p:spPr>
            <a:xfrm>
              <a:off x="17751857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89" y="85725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58" y="122059"/>
                  </a:lnTo>
                  <a:lnTo>
                    <a:pt x="291058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58" y="85725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0" name="object 17990"/>
            <p:cNvSpPr/>
            <p:nvPr/>
          </p:nvSpPr>
          <p:spPr>
            <a:xfrm>
              <a:off x="17751604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1" name="object 17991"/>
            <p:cNvSpPr/>
            <p:nvPr/>
          </p:nvSpPr>
          <p:spPr>
            <a:xfrm>
              <a:off x="1805548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25"/>
                  </a:lnTo>
                  <a:lnTo>
                    <a:pt x="247916" y="85725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25"/>
                  </a:lnTo>
                  <a:lnTo>
                    <a:pt x="204736" y="85725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25"/>
                  </a:lnTo>
                  <a:lnTo>
                    <a:pt x="161569" y="85725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25"/>
                  </a:lnTo>
                  <a:lnTo>
                    <a:pt x="118402" y="85725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25"/>
                  </a:lnTo>
                  <a:lnTo>
                    <a:pt x="75222" y="85725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54" y="85725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90" y="101028"/>
                  </a:lnTo>
                  <a:lnTo>
                    <a:pt x="10490" y="122059"/>
                  </a:lnTo>
                  <a:lnTo>
                    <a:pt x="32054" y="122059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28"/>
                  </a:lnTo>
                  <a:lnTo>
                    <a:pt x="96812" y="101028"/>
                  </a:lnTo>
                  <a:lnTo>
                    <a:pt x="96812" y="122059"/>
                  </a:lnTo>
                  <a:lnTo>
                    <a:pt x="118402" y="122059"/>
                  </a:lnTo>
                  <a:lnTo>
                    <a:pt x="118402" y="101028"/>
                  </a:lnTo>
                  <a:lnTo>
                    <a:pt x="139979" y="101028"/>
                  </a:lnTo>
                  <a:lnTo>
                    <a:pt x="139979" y="122059"/>
                  </a:lnTo>
                  <a:lnTo>
                    <a:pt x="161569" y="122059"/>
                  </a:lnTo>
                  <a:lnTo>
                    <a:pt x="161569" y="101028"/>
                  </a:lnTo>
                  <a:lnTo>
                    <a:pt x="183146" y="101028"/>
                  </a:lnTo>
                  <a:lnTo>
                    <a:pt x="183146" y="122059"/>
                  </a:lnTo>
                  <a:lnTo>
                    <a:pt x="204736" y="122059"/>
                  </a:lnTo>
                  <a:lnTo>
                    <a:pt x="204736" y="101028"/>
                  </a:lnTo>
                  <a:lnTo>
                    <a:pt x="226326" y="101028"/>
                  </a:lnTo>
                  <a:lnTo>
                    <a:pt x="226326" y="122059"/>
                  </a:lnTo>
                  <a:lnTo>
                    <a:pt x="247916" y="122059"/>
                  </a:lnTo>
                  <a:lnTo>
                    <a:pt x="247916" y="101028"/>
                  </a:lnTo>
                  <a:lnTo>
                    <a:pt x="269481" y="101028"/>
                  </a:lnTo>
                  <a:lnTo>
                    <a:pt x="269481" y="122059"/>
                  </a:lnTo>
                  <a:lnTo>
                    <a:pt x="291071" y="122059"/>
                  </a:lnTo>
                  <a:lnTo>
                    <a:pt x="291071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71" y="85725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2" name="object 17992"/>
            <p:cNvSpPr/>
            <p:nvPr/>
          </p:nvSpPr>
          <p:spPr>
            <a:xfrm>
              <a:off x="1805523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3" name="object 17993"/>
            <p:cNvSpPr/>
            <p:nvPr/>
          </p:nvSpPr>
          <p:spPr>
            <a:xfrm>
              <a:off x="1835915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4" name="object 17994"/>
            <p:cNvSpPr/>
            <p:nvPr/>
          </p:nvSpPr>
          <p:spPr>
            <a:xfrm>
              <a:off x="18358904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6992"/>
                  </a:moveTo>
                  <a:lnTo>
                    <a:pt x="25" y="66992"/>
                  </a:lnTo>
                  <a:lnTo>
                    <a:pt x="25" y="72085"/>
                  </a:lnTo>
                  <a:lnTo>
                    <a:pt x="304228" y="72085"/>
                  </a:lnTo>
                  <a:lnTo>
                    <a:pt x="304228" y="66992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28" y="5105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5" name="object 17995"/>
            <p:cNvSpPr/>
            <p:nvPr/>
          </p:nvSpPr>
          <p:spPr>
            <a:xfrm>
              <a:off x="1866279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49" y="85725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22" y="85725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54" y="85725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46" y="101028"/>
                  </a:lnTo>
                  <a:lnTo>
                    <a:pt x="183146" y="122059"/>
                  </a:lnTo>
                  <a:lnTo>
                    <a:pt x="204749" y="122059"/>
                  </a:lnTo>
                  <a:lnTo>
                    <a:pt x="204749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6" name="object 17996"/>
            <p:cNvSpPr/>
            <p:nvPr/>
          </p:nvSpPr>
          <p:spPr>
            <a:xfrm>
              <a:off x="18662536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7" name="object 17997"/>
            <p:cNvSpPr/>
            <p:nvPr/>
          </p:nvSpPr>
          <p:spPr>
            <a:xfrm>
              <a:off x="1896646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65" y="85725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16" y="85725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39" y="101028"/>
                  </a:lnTo>
                  <a:lnTo>
                    <a:pt x="10439" y="122059"/>
                  </a:lnTo>
                  <a:lnTo>
                    <a:pt x="32016" y="122059"/>
                  </a:lnTo>
                  <a:lnTo>
                    <a:pt x="32016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08" y="101028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75" y="101028"/>
                  </a:lnTo>
                  <a:lnTo>
                    <a:pt x="226275" y="122059"/>
                  </a:lnTo>
                  <a:lnTo>
                    <a:pt x="247865" y="122059"/>
                  </a:lnTo>
                  <a:lnTo>
                    <a:pt x="247865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8" name="object 17998"/>
            <p:cNvSpPr/>
            <p:nvPr/>
          </p:nvSpPr>
          <p:spPr>
            <a:xfrm>
              <a:off x="18966181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28" y="72085"/>
                  </a:lnTo>
                  <a:lnTo>
                    <a:pt x="304228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9" name="object 17999"/>
            <p:cNvSpPr/>
            <p:nvPr/>
          </p:nvSpPr>
          <p:spPr>
            <a:xfrm>
              <a:off x="17012070" y="6472561"/>
              <a:ext cx="2258695" cy="213360"/>
            </a:xfrm>
            <a:custGeom>
              <a:avLst/>
              <a:gdLst/>
              <a:ahLst/>
              <a:cxnLst/>
              <a:rect l="l" t="t" r="r" b="b"/>
              <a:pathLst>
                <a:path w="2258694" h="213359">
                  <a:moveTo>
                    <a:pt x="2258085" y="93980"/>
                  </a:moveTo>
                  <a:lnTo>
                    <a:pt x="1580654" y="93980"/>
                  </a:lnTo>
                  <a:lnTo>
                    <a:pt x="1580654" y="0"/>
                  </a:lnTo>
                  <a:lnTo>
                    <a:pt x="329120" y="0"/>
                  </a:lnTo>
                  <a:lnTo>
                    <a:pt x="329120" y="93980"/>
                  </a:lnTo>
                  <a:lnTo>
                    <a:pt x="0" y="93980"/>
                  </a:lnTo>
                  <a:lnTo>
                    <a:pt x="0" y="213360"/>
                  </a:lnTo>
                  <a:lnTo>
                    <a:pt x="2258085" y="213360"/>
                  </a:lnTo>
                  <a:lnTo>
                    <a:pt x="2258085" y="93980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0" name="object 18000"/>
            <p:cNvSpPr/>
            <p:nvPr/>
          </p:nvSpPr>
          <p:spPr>
            <a:xfrm>
              <a:off x="15585920" y="4456241"/>
              <a:ext cx="1271270" cy="239395"/>
            </a:xfrm>
            <a:custGeom>
              <a:avLst/>
              <a:gdLst/>
              <a:ahLst/>
              <a:cxnLst/>
              <a:rect l="l" t="t" r="r" b="b"/>
              <a:pathLst>
                <a:path w="1271269" h="239395">
                  <a:moveTo>
                    <a:pt x="1252464" y="0"/>
                  </a:moveTo>
                  <a:lnTo>
                    <a:pt x="0" y="119587"/>
                  </a:lnTo>
                  <a:lnTo>
                    <a:pt x="18292" y="239186"/>
                  </a:lnTo>
                  <a:lnTo>
                    <a:pt x="1270736" y="128142"/>
                  </a:lnTo>
                  <a:lnTo>
                    <a:pt x="12524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1" name="object 18001"/>
            <p:cNvSpPr/>
            <p:nvPr/>
          </p:nvSpPr>
          <p:spPr>
            <a:xfrm>
              <a:off x="15019058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893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095" y="101028"/>
                  </a:lnTo>
                  <a:lnTo>
                    <a:pt x="183095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59893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2" name="object 18002"/>
            <p:cNvSpPr/>
            <p:nvPr/>
          </p:nvSpPr>
          <p:spPr>
            <a:xfrm>
              <a:off x="15018779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3" name="object 18003"/>
            <p:cNvSpPr/>
            <p:nvPr/>
          </p:nvSpPr>
          <p:spPr>
            <a:xfrm>
              <a:off x="15322703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18" y="122072"/>
                  </a:lnTo>
                  <a:lnTo>
                    <a:pt x="161518" y="101028"/>
                  </a:lnTo>
                  <a:lnTo>
                    <a:pt x="183108" y="101028"/>
                  </a:lnTo>
                  <a:lnTo>
                    <a:pt x="183108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4" name="object 18004"/>
            <p:cNvSpPr/>
            <p:nvPr/>
          </p:nvSpPr>
          <p:spPr>
            <a:xfrm>
              <a:off x="15322423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5" name="object 18005"/>
            <p:cNvSpPr/>
            <p:nvPr/>
          </p:nvSpPr>
          <p:spPr>
            <a:xfrm>
              <a:off x="15626334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89" y="122072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6" name="object 18006"/>
            <p:cNvSpPr/>
            <p:nvPr/>
          </p:nvSpPr>
          <p:spPr>
            <a:xfrm>
              <a:off x="15626068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7" name="object 18007"/>
            <p:cNvSpPr/>
            <p:nvPr/>
          </p:nvSpPr>
          <p:spPr>
            <a:xfrm>
              <a:off x="15929991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18" y="122072"/>
                  </a:lnTo>
                  <a:lnTo>
                    <a:pt x="161518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33" y="122072"/>
                  </a:lnTo>
                  <a:lnTo>
                    <a:pt x="291033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33" y="85712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8" name="object 18008"/>
            <p:cNvSpPr/>
            <p:nvPr/>
          </p:nvSpPr>
          <p:spPr>
            <a:xfrm>
              <a:off x="1592972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9" name="object 18009"/>
            <p:cNvSpPr/>
            <p:nvPr/>
          </p:nvSpPr>
          <p:spPr>
            <a:xfrm>
              <a:off x="16233636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0" name="object 18010"/>
            <p:cNvSpPr/>
            <p:nvPr/>
          </p:nvSpPr>
          <p:spPr>
            <a:xfrm>
              <a:off x="16233369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1" name="object 18011"/>
            <p:cNvSpPr/>
            <p:nvPr/>
          </p:nvSpPr>
          <p:spPr>
            <a:xfrm>
              <a:off x="1653728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2" name="object 18012"/>
            <p:cNvSpPr/>
            <p:nvPr/>
          </p:nvSpPr>
          <p:spPr>
            <a:xfrm>
              <a:off x="16537013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3" name="object 18013"/>
            <p:cNvSpPr/>
            <p:nvPr/>
          </p:nvSpPr>
          <p:spPr>
            <a:xfrm>
              <a:off x="16840924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4" name="object 18014"/>
            <p:cNvSpPr/>
            <p:nvPr/>
          </p:nvSpPr>
          <p:spPr>
            <a:xfrm>
              <a:off x="1684064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5" name="object 18015"/>
            <p:cNvSpPr/>
            <p:nvPr/>
          </p:nvSpPr>
          <p:spPr>
            <a:xfrm>
              <a:off x="1714456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34" y="101028"/>
                  </a:lnTo>
                  <a:lnTo>
                    <a:pt x="183134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6" name="object 18016"/>
            <p:cNvSpPr/>
            <p:nvPr/>
          </p:nvSpPr>
          <p:spPr>
            <a:xfrm>
              <a:off x="17144302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7" name="object 18017"/>
            <p:cNvSpPr/>
            <p:nvPr/>
          </p:nvSpPr>
          <p:spPr>
            <a:xfrm>
              <a:off x="17448226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06" y="0"/>
                  </a:lnTo>
                  <a:lnTo>
                    <a:pt x="53606" y="18719"/>
                  </a:lnTo>
                  <a:lnTo>
                    <a:pt x="53606" y="34048"/>
                  </a:lnTo>
                  <a:lnTo>
                    <a:pt x="53606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06" y="34048"/>
                  </a:lnTo>
                  <a:lnTo>
                    <a:pt x="53606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06" y="101028"/>
                  </a:lnTo>
                  <a:lnTo>
                    <a:pt x="53606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65" y="122072"/>
                  </a:lnTo>
                  <a:lnTo>
                    <a:pt x="247865" y="101028"/>
                  </a:lnTo>
                  <a:lnTo>
                    <a:pt x="269443" y="101028"/>
                  </a:lnTo>
                  <a:lnTo>
                    <a:pt x="269443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8" name="object 18018"/>
            <p:cNvSpPr/>
            <p:nvPr/>
          </p:nvSpPr>
          <p:spPr>
            <a:xfrm>
              <a:off x="17447946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9" name="object 18019"/>
            <p:cNvSpPr/>
            <p:nvPr/>
          </p:nvSpPr>
          <p:spPr>
            <a:xfrm>
              <a:off x="17751857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89" y="122072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58" y="122072"/>
                  </a:lnTo>
                  <a:lnTo>
                    <a:pt x="291058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58" y="85712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0" name="object 18020"/>
            <p:cNvSpPr/>
            <p:nvPr/>
          </p:nvSpPr>
          <p:spPr>
            <a:xfrm>
              <a:off x="17751604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1" name="object 18021"/>
            <p:cNvSpPr/>
            <p:nvPr/>
          </p:nvSpPr>
          <p:spPr>
            <a:xfrm>
              <a:off x="1805548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12"/>
                  </a:lnTo>
                  <a:lnTo>
                    <a:pt x="247916" y="85712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12"/>
                  </a:lnTo>
                  <a:lnTo>
                    <a:pt x="204736" y="85712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69" y="85712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12"/>
                  </a:lnTo>
                  <a:lnTo>
                    <a:pt x="118402" y="85712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90" y="101028"/>
                  </a:lnTo>
                  <a:lnTo>
                    <a:pt x="10490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22" y="122072"/>
                  </a:lnTo>
                  <a:lnTo>
                    <a:pt x="75222" y="101028"/>
                  </a:lnTo>
                  <a:lnTo>
                    <a:pt x="96812" y="101028"/>
                  </a:lnTo>
                  <a:lnTo>
                    <a:pt x="96812" y="122072"/>
                  </a:lnTo>
                  <a:lnTo>
                    <a:pt x="118402" y="122072"/>
                  </a:lnTo>
                  <a:lnTo>
                    <a:pt x="118402" y="101028"/>
                  </a:lnTo>
                  <a:lnTo>
                    <a:pt x="139979" y="101028"/>
                  </a:lnTo>
                  <a:lnTo>
                    <a:pt x="139979" y="122072"/>
                  </a:lnTo>
                  <a:lnTo>
                    <a:pt x="161569" y="122072"/>
                  </a:lnTo>
                  <a:lnTo>
                    <a:pt x="161569" y="101028"/>
                  </a:lnTo>
                  <a:lnTo>
                    <a:pt x="183146" y="101028"/>
                  </a:lnTo>
                  <a:lnTo>
                    <a:pt x="183146" y="122072"/>
                  </a:lnTo>
                  <a:lnTo>
                    <a:pt x="204736" y="122072"/>
                  </a:lnTo>
                  <a:lnTo>
                    <a:pt x="204736" y="101028"/>
                  </a:lnTo>
                  <a:lnTo>
                    <a:pt x="226326" y="101028"/>
                  </a:lnTo>
                  <a:lnTo>
                    <a:pt x="226326" y="122072"/>
                  </a:lnTo>
                  <a:lnTo>
                    <a:pt x="247916" y="122072"/>
                  </a:lnTo>
                  <a:lnTo>
                    <a:pt x="247916" y="101028"/>
                  </a:lnTo>
                  <a:lnTo>
                    <a:pt x="269481" y="101028"/>
                  </a:lnTo>
                  <a:lnTo>
                    <a:pt x="269481" y="122072"/>
                  </a:lnTo>
                  <a:lnTo>
                    <a:pt x="291071" y="122072"/>
                  </a:lnTo>
                  <a:lnTo>
                    <a:pt x="291071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71" y="85712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2" name="object 18022"/>
            <p:cNvSpPr/>
            <p:nvPr/>
          </p:nvSpPr>
          <p:spPr>
            <a:xfrm>
              <a:off x="1805523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3" name="object 18023"/>
            <p:cNvSpPr/>
            <p:nvPr/>
          </p:nvSpPr>
          <p:spPr>
            <a:xfrm>
              <a:off x="1835915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4" name="object 18024"/>
            <p:cNvSpPr/>
            <p:nvPr/>
          </p:nvSpPr>
          <p:spPr>
            <a:xfrm>
              <a:off x="18358904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05"/>
                  </a:moveTo>
                  <a:lnTo>
                    <a:pt x="25" y="67005"/>
                  </a:lnTo>
                  <a:lnTo>
                    <a:pt x="25" y="72085"/>
                  </a:lnTo>
                  <a:lnTo>
                    <a:pt x="304228" y="72085"/>
                  </a:lnTo>
                  <a:lnTo>
                    <a:pt x="304228" y="67005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28" y="5105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5" name="object 18025"/>
            <p:cNvSpPr/>
            <p:nvPr/>
          </p:nvSpPr>
          <p:spPr>
            <a:xfrm>
              <a:off x="1866279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49" y="85712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22" y="122072"/>
                  </a:lnTo>
                  <a:lnTo>
                    <a:pt x="75222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46" y="101028"/>
                  </a:lnTo>
                  <a:lnTo>
                    <a:pt x="183146" y="122072"/>
                  </a:lnTo>
                  <a:lnTo>
                    <a:pt x="204749" y="122072"/>
                  </a:lnTo>
                  <a:lnTo>
                    <a:pt x="204749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6" name="object 18026"/>
            <p:cNvSpPr/>
            <p:nvPr/>
          </p:nvSpPr>
          <p:spPr>
            <a:xfrm>
              <a:off x="18662536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7" name="object 18027"/>
            <p:cNvSpPr/>
            <p:nvPr/>
          </p:nvSpPr>
          <p:spPr>
            <a:xfrm>
              <a:off x="1896646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16" y="85712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39" y="101028"/>
                  </a:lnTo>
                  <a:lnTo>
                    <a:pt x="10439" y="122072"/>
                  </a:lnTo>
                  <a:lnTo>
                    <a:pt x="32016" y="122072"/>
                  </a:lnTo>
                  <a:lnTo>
                    <a:pt x="32016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08" y="101028"/>
                  </a:lnTo>
                  <a:lnTo>
                    <a:pt x="183108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75" y="101028"/>
                  </a:lnTo>
                  <a:lnTo>
                    <a:pt x="226275" y="122072"/>
                  </a:lnTo>
                  <a:lnTo>
                    <a:pt x="247865" y="122072"/>
                  </a:lnTo>
                  <a:lnTo>
                    <a:pt x="247865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8" name="object 18028"/>
            <p:cNvSpPr/>
            <p:nvPr/>
          </p:nvSpPr>
          <p:spPr>
            <a:xfrm>
              <a:off x="18966181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28" y="72085"/>
                  </a:lnTo>
                  <a:lnTo>
                    <a:pt x="304228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9" name="object 18029"/>
            <p:cNvSpPr/>
            <p:nvPr/>
          </p:nvSpPr>
          <p:spPr>
            <a:xfrm>
              <a:off x="15023691" y="4293920"/>
              <a:ext cx="4246880" cy="397510"/>
            </a:xfrm>
            <a:custGeom>
              <a:avLst/>
              <a:gdLst/>
              <a:ahLst/>
              <a:cxnLst/>
              <a:rect l="l" t="t" r="r" b="b"/>
              <a:pathLst>
                <a:path w="4246880" h="397510">
                  <a:moveTo>
                    <a:pt x="4246467" y="0"/>
                  </a:moveTo>
                  <a:lnTo>
                    <a:pt x="0" y="397233"/>
                  </a:lnTo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30" name="object 1803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027695" y="4604368"/>
              <a:ext cx="293290" cy="147679"/>
            </a:xfrm>
            <a:prstGeom prst="rect">
              <a:avLst/>
            </a:prstGeom>
          </p:spPr>
        </p:pic>
        <p:sp>
          <p:nvSpPr>
            <p:cNvPr id="18031" name="object 18031"/>
            <p:cNvSpPr/>
            <p:nvPr/>
          </p:nvSpPr>
          <p:spPr>
            <a:xfrm>
              <a:off x="15019236" y="46218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28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25" y="43624"/>
                  </a:lnTo>
                  <a:lnTo>
                    <a:pt x="305028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75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2" name="object 18032"/>
            <p:cNvSpPr/>
            <p:nvPr/>
          </p:nvSpPr>
          <p:spPr>
            <a:xfrm>
              <a:off x="15019516" y="4626882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22"/>
                  </a:lnTo>
                  <a:lnTo>
                    <a:pt x="533" y="33515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81" y="71716"/>
                  </a:moveTo>
                  <a:lnTo>
                    <a:pt x="311061" y="66662"/>
                  </a:lnTo>
                  <a:lnTo>
                    <a:pt x="7188" y="95084"/>
                  </a:lnTo>
                  <a:lnTo>
                    <a:pt x="7734" y="100152"/>
                  </a:lnTo>
                  <a:lnTo>
                    <a:pt x="311581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33" name="object 1803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331013" y="4575999"/>
              <a:ext cx="293302" cy="147677"/>
            </a:xfrm>
            <a:prstGeom prst="rect">
              <a:avLst/>
            </a:prstGeom>
          </p:spPr>
        </p:pic>
        <p:sp>
          <p:nvSpPr>
            <p:cNvPr id="18034" name="object 18034"/>
            <p:cNvSpPr/>
            <p:nvPr/>
          </p:nvSpPr>
          <p:spPr>
            <a:xfrm>
              <a:off x="15322550" y="45934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71"/>
                  </a:lnTo>
                  <a:lnTo>
                    <a:pt x="1638" y="43637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63" y="110274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5" name="object 18035"/>
            <p:cNvSpPr/>
            <p:nvPr/>
          </p:nvSpPr>
          <p:spPr>
            <a:xfrm>
              <a:off x="15322817" y="4598510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36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19" y="71716"/>
                  </a:moveTo>
                  <a:lnTo>
                    <a:pt x="311086" y="66662"/>
                  </a:lnTo>
                  <a:lnTo>
                    <a:pt x="7200" y="95084"/>
                  </a:lnTo>
                  <a:lnTo>
                    <a:pt x="7734" y="100152"/>
                  </a:lnTo>
                  <a:lnTo>
                    <a:pt x="311619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36" name="object 1803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634333" y="4547629"/>
              <a:ext cx="293299" cy="147665"/>
            </a:xfrm>
            <a:prstGeom prst="rect">
              <a:avLst/>
            </a:prstGeom>
          </p:spPr>
        </p:pic>
        <p:sp>
          <p:nvSpPr>
            <p:cNvPr id="18037" name="object 18037"/>
            <p:cNvSpPr/>
            <p:nvPr/>
          </p:nvSpPr>
          <p:spPr>
            <a:xfrm>
              <a:off x="15625864" y="4565071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71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889"/>
                  </a:moveTo>
                  <a:lnTo>
                    <a:pt x="310565" y="66662"/>
                  </a:lnTo>
                  <a:lnTo>
                    <a:pt x="7150" y="95046"/>
                  </a:lnTo>
                  <a:lnTo>
                    <a:pt x="8775" y="110274"/>
                  </a:lnTo>
                  <a:lnTo>
                    <a:pt x="312191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8" name="object 18038"/>
            <p:cNvSpPr/>
            <p:nvPr/>
          </p:nvSpPr>
          <p:spPr>
            <a:xfrm>
              <a:off x="15626144" y="4570126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92"/>
                  </a:moveTo>
                  <a:lnTo>
                    <a:pt x="303911" y="0"/>
                  </a:lnTo>
                  <a:lnTo>
                    <a:pt x="0" y="28435"/>
                  </a:lnTo>
                  <a:lnTo>
                    <a:pt x="546" y="33502"/>
                  </a:lnTo>
                  <a:lnTo>
                    <a:pt x="304469" y="5092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200" y="95097"/>
                  </a:lnTo>
                  <a:lnTo>
                    <a:pt x="7734" y="100139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39" name="object 1803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937651" y="4519247"/>
              <a:ext cx="293303" cy="147679"/>
            </a:xfrm>
            <a:prstGeom prst="rect">
              <a:avLst/>
            </a:prstGeom>
          </p:spPr>
        </p:pic>
        <p:sp>
          <p:nvSpPr>
            <p:cNvPr id="18040" name="object 18040"/>
            <p:cNvSpPr/>
            <p:nvPr/>
          </p:nvSpPr>
          <p:spPr>
            <a:xfrm>
              <a:off x="15929191" y="4536687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15" y="0"/>
                  </a:lnTo>
                  <a:lnTo>
                    <a:pt x="0" y="28397"/>
                  </a:lnTo>
                  <a:lnTo>
                    <a:pt x="1625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75" y="110274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1" name="object 18041"/>
            <p:cNvSpPr/>
            <p:nvPr/>
          </p:nvSpPr>
          <p:spPr>
            <a:xfrm>
              <a:off x="15929471" y="4541754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35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21" y="100152"/>
                  </a:lnTo>
                  <a:lnTo>
                    <a:pt x="311594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42" name="object 1804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240970" y="4490872"/>
              <a:ext cx="293297" cy="147675"/>
            </a:xfrm>
            <a:prstGeom prst="rect">
              <a:avLst/>
            </a:prstGeom>
          </p:spPr>
        </p:pic>
        <p:sp>
          <p:nvSpPr>
            <p:cNvPr id="18043" name="object 18043"/>
            <p:cNvSpPr/>
            <p:nvPr/>
          </p:nvSpPr>
          <p:spPr>
            <a:xfrm>
              <a:off x="16232505" y="45083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889"/>
                  </a:moveTo>
                  <a:lnTo>
                    <a:pt x="310553" y="66675"/>
                  </a:lnTo>
                  <a:lnTo>
                    <a:pt x="7137" y="95046"/>
                  </a:lnTo>
                  <a:lnTo>
                    <a:pt x="8775" y="110286"/>
                  </a:lnTo>
                  <a:lnTo>
                    <a:pt x="312191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4" name="object 18044"/>
            <p:cNvSpPr/>
            <p:nvPr/>
          </p:nvSpPr>
          <p:spPr>
            <a:xfrm>
              <a:off x="16232785" y="4513382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23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73" y="66675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45" name="object 1804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544288" y="4462501"/>
              <a:ext cx="293299" cy="147664"/>
            </a:xfrm>
            <a:prstGeom prst="rect">
              <a:avLst/>
            </a:prstGeom>
          </p:spPr>
        </p:pic>
        <p:sp>
          <p:nvSpPr>
            <p:cNvPr id="18046" name="object 18046"/>
            <p:cNvSpPr/>
            <p:nvPr/>
          </p:nvSpPr>
          <p:spPr>
            <a:xfrm>
              <a:off x="16535820" y="44799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52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37"/>
                  </a:lnTo>
                  <a:lnTo>
                    <a:pt x="305054" y="15252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65" y="66675"/>
                  </a:lnTo>
                  <a:lnTo>
                    <a:pt x="7150" y="95046"/>
                  </a:lnTo>
                  <a:lnTo>
                    <a:pt x="8775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7" name="object 18047"/>
            <p:cNvSpPr/>
            <p:nvPr/>
          </p:nvSpPr>
          <p:spPr>
            <a:xfrm>
              <a:off x="16536099" y="44850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61" y="66662"/>
                  </a:lnTo>
                  <a:lnTo>
                    <a:pt x="7200" y="95084"/>
                  </a:lnTo>
                  <a:lnTo>
                    <a:pt x="7747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48" name="object 1804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847608" y="4434129"/>
              <a:ext cx="293299" cy="147677"/>
            </a:xfrm>
            <a:prstGeom prst="rect">
              <a:avLst/>
            </a:prstGeom>
          </p:spPr>
        </p:pic>
        <p:sp>
          <p:nvSpPr>
            <p:cNvPr id="18049" name="object 18049"/>
            <p:cNvSpPr/>
            <p:nvPr/>
          </p:nvSpPr>
          <p:spPr>
            <a:xfrm>
              <a:off x="16839146" y="4451559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28" y="0"/>
                  </a:lnTo>
                  <a:lnTo>
                    <a:pt x="0" y="28397"/>
                  </a:lnTo>
                  <a:lnTo>
                    <a:pt x="1625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75"/>
                  </a:lnTo>
                  <a:lnTo>
                    <a:pt x="7137" y="95059"/>
                  </a:lnTo>
                  <a:lnTo>
                    <a:pt x="8775" y="110299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0" name="object 18050"/>
            <p:cNvSpPr/>
            <p:nvPr/>
          </p:nvSpPr>
          <p:spPr>
            <a:xfrm>
              <a:off x="16839426" y="4456639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16"/>
                  </a:moveTo>
                  <a:lnTo>
                    <a:pt x="311061" y="66662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594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51" name="object 1805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7150927" y="4405752"/>
              <a:ext cx="293310" cy="147678"/>
            </a:xfrm>
            <a:prstGeom prst="rect">
              <a:avLst/>
            </a:prstGeom>
          </p:spPr>
        </p:pic>
        <p:sp>
          <p:nvSpPr>
            <p:cNvPr id="18052" name="object 18052"/>
            <p:cNvSpPr/>
            <p:nvPr/>
          </p:nvSpPr>
          <p:spPr>
            <a:xfrm>
              <a:off x="17142460" y="4423200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49"/>
                  </a:lnTo>
                  <a:lnTo>
                    <a:pt x="7137" y="95046"/>
                  </a:lnTo>
                  <a:lnTo>
                    <a:pt x="8775" y="110274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3" name="object 18053"/>
            <p:cNvSpPr/>
            <p:nvPr/>
          </p:nvSpPr>
          <p:spPr>
            <a:xfrm>
              <a:off x="17142740" y="4428254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11" y="0"/>
                  </a:lnTo>
                  <a:lnTo>
                    <a:pt x="0" y="28435"/>
                  </a:lnTo>
                  <a:lnTo>
                    <a:pt x="533" y="33515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34" y="100152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54" name="object 1805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454245" y="4377382"/>
              <a:ext cx="293301" cy="147664"/>
            </a:xfrm>
            <a:prstGeom prst="rect">
              <a:avLst/>
            </a:prstGeom>
          </p:spPr>
        </p:pic>
        <p:sp>
          <p:nvSpPr>
            <p:cNvPr id="18055" name="object 18055"/>
            <p:cNvSpPr/>
            <p:nvPr/>
          </p:nvSpPr>
          <p:spPr>
            <a:xfrm>
              <a:off x="17445787" y="43948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52"/>
                  </a:moveTo>
                  <a:lnTo>
                    <a:pt x="303403" y="0"/>
                  </a:lnTo>
                  <a:lnTo>
                    <a:pt x="0" y="28384"/>
                  </a:lnTo>
                  <a:lnTo>
                    <a:pt x="1625" y="43637"/>
                  </a:lnTo>
                  <a:lnTo>
                    <a:pt x="305054" y="15252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75"/>
                  </a:lnTo>
                  <a:lnTo>
                    <a:pt x="7150" y="95046"/>
                  </a:lnTo>
                  <a:lnTo>
                    <a:pt x="8763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6" name="object 18056"/>
            <p:cNvSpPr/>
            <p:nvPr/>
          </p:nvSpPr>
          <p:spPr>
            <a:xfrm>
              <a:off x="17446066" y="4399883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29"/>
                  </a:moveTo>
                  <a:lnTo>
                    <a:pt x="311048" y="66675"/>
                  </a:lnTo>
                  <a:lnTo>
                    <a:pt x="7188" y="95097"/>
                  </a:lnTo>
                  <a:lnTo>
                    <a:pt x="7721" y="100152"/>
                  </a:lnTo>
                  <a:lnTo>
                    <a:pt x="311594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57" name="object 1805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757563" y="4348999"/>
              <a:ext cx="293299" cy="147679"/>
            </a:xfrm>
            <a:prstGeom prst="rect">
              <a:avLst/>
            </a:prstGeom>
          </p:spPr>
        </p:pic>
        <p:sp>
          <p:nvSpPr>
            <p:cNvPr id="18058" name="object 18058"/>
            <p:cNvSpPr/>
            <p:nvPr/>
          </p:nvSpPr>
          <p:spPr>
            <a:xfrm>
              <a:off x="17749114" y="4366456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40"/>
                  </a:moveTo>
                  <a:lnTo>
                    <a:pt x="303403" y="0"/>
                  </a:lnTo>
                  <a:lnTo>
                    <a:pt x="0" y="28371"/>
                  </a:lnTo>
                  <a:lnTo>
                    <a:pt x="1625" y="43624"/>
                  </a:lnTo>
                  <a:lnTo>
                    <a:pt x="305041" y="15240"/>
                  </a:lnTo>
                  <a:close/>
                </a:path>
                <a:path w="312419" h="110489">
                  <a:moveTo>
                    <a:pt x="312178" y="81876"/>
                  </a:moveTo>
                  <a:lnTo>
                    <a:pt x="310540" y="66649"/>
                  </a:lnTo>
                  <a:lnTo>
                    <a:pt x="7137" y="95034"/>
                  </a:lnTo>
                  <a:lnTo>
                    <a:pt x="8763" y="110274"/>
                  </a:lnTo>
                  <a:lnTo>
                    <a:pt x="312178" y="81876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9" name="object 18059"/>
            <p:cNvSpPr/>
            <p:nvPr/>
          </p:nvSpPr>
          <p:spPr>
            <a:xfrm>
              <a:off x="17749380" y="43715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61" y="66675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60" name="object 1806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8060891" y="4320631"/>
              <a:ext cx="293290" cy="147676"/>
            </a:xfrm>
            <a:prstGeom prst="rect">
              <a:avLst/>
            </a:prstGeom>
          </p:spPr>
        </p:pic>
        <p:sp>
          <p:nvSpPr>
            <p:cNvPr id="18061" name="object 18061"/>
            <p:cNvSpPr/>
            <p:nvPr/>
          </p:nvSpPr>
          <p:spPr>
            <a:xfrm>
              <a:off x="18052428" y="4338059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15" y="0"/>
                  </a:lnTo>
                  <a:lnTo>
                    <a:pt x="0" y="28397"/>
                  </a:lnTo>
                  <a:lnTo>
                    <a:pt x="1638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78" y="81915"/>
                  </a:moveTo>
                  <a:lnTo>
                    <a:pt x="310553" y="66675"/>
                  </a:lnTo>
                  <a:lnTo>
                    <a:pt x="7137" y="95059"/>
                  </a:lnTo>
                  <a:lnTo>
                    <a:pt x="8775" y="110299"/>
                  </a:lnTo>
                  <a:lnTo>
                    <a:pt x="312178" y="81915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2" name="object 18062"/>
            <p:cNvSpPr/>
            <p:nvPr/>
          </p:nvSpPr>
          <p:spPr>
            <a:xfrm>
              <a:off x="18052694" y="4343139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23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19" y="71716"/>
                  </a:moveTo>
                  <a:lnTo>
                    <a:pt x="311073" y="66662"/>
                  </a:lnTo>
                  <a:lnTo>
                    <a:pt x="7188" y="95097"/>
                  </a:lnTo>
                  <a:lnTo>
                    <a:pt x="7734" y="100139"/>
                  </a:lnTo>
                  <a:lnTo>
                    <a:pt x="311619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63" name="object 180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364209" y="4292253"/>
              <a:ext cx="293290" cy="147676"/>
            </a:xfrm>
            <a:prstGeom prst="rect">
              <a:avLst/>
            </a:prstGeom>
          </p:spPr>
        </p:pic>
        <p:sp>
          <p:nvSpPr>
            <p:cNvPr id="18064" name="object 18064"/>
            <p:cNvSpPr/>
            <p:nvPr/>
          </p:nvSpPr>
          <p:spPr>
            <a:xfrm>
              <a:off x="18355743" y="4309700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50" y="95046"/>
                  </a:lnTo>
                  <a:lnTo>
                    <a:pt x="8775" y="110274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5" name="object 18065"/>
            <p:cNvSpPr/>
            <p:nvPr/>
          </p:nvSpPr>
          <p:spPr>
            <a:xfrm>
              <a:off x="18356022" y="4314767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34" y="100139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66" name="object 1806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667527" y="4263882"/>
              <a:ext cx="293299" cy="147676"/>
            </a:xfrm>
            <a:prstGeom prst="rect">
              <a:avLst/>
            </a:prstGeom>
          </p:spPr>
        </p:pic>
        <p:sp>
          <p:nvSpPr>
            <p:cNvPr id="18067" name="object 18067"/>
            <p:cNvSpPr/>
            <p:nvPr/>
          </p:nvSpPr>
          <p:spPr>
            <a:xfrm>
              <a:off x="18659069" y="4281328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40"/>
                  </a:moveTo>
                  <a:lnTo>
                    <a:pt x="303403" y="0"/>
                  </a:lnTo>
                  <a:lnTo>
                    <a:pt x="0" y="28371"/>
                  </a:lnTo>
                  <a:lnTo>
                    <a:pt x="1625" y="43624"/>
                  </a:lnTo>
                  <a:lnTo>
                    <a:pt x="305041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50" y="95034"/>
                  </a:lnTo>
                  <a:lnTo>
                    <a:pt x="8763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8" name="object 18068"/>
            <p:cNvSpPr/>
            <p:nvPr/>
          </p:nvSpPr>
          <p:spPr>
            <a:xfrm>
              <a:off x="18659348" y="4286395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67"/>
                  </a:moveTo>
                  <a:lnTo>
                    <a:pt x="303898" y="0"/>
                  </a:lnTo>
                  <a:lnTo>
                    <a:pt x="0" y="28409"/>
                  </a:lnTo>
                  <a:lnTo>
                    <a:pt x="533" y="33489"/>
                  </a:lnTo>
                  <a:lnTo>
                    <a:pt x="304457" y="5067"/>
                  </a:lnTo>
                  <a:close/>
                </a:path>
                <a:path w="311784" h="100329">
                  <a:moveTo>
                    <a:pt x="311581" y="71716"/>
                  </a:moveTo>
                  <a:lnTo>
                    <a:pt x="311048" y="66662"/>
                  </a:lnTo>
                  <a:lnTo>
                    <a:pt x="7175" y="95084"/>
                  </a:lnTo>
                  <a:lnTo>
                    <a:pt x="7721" y="100152"/>
                  </a:lnTo>
                  <a:lnTo>
                    <a:pt x="311581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69" name="object 1806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8970846" y="4235501"/>
              <a:ext cx="293298" cy="147676"/>
            </a:xfrm>
            <a:prstGeom prst="rect">
              <a:avLst/>
            </a:prstGeom>
          </p:spPr>
        </p:pic>
        <p:sp>
          <p:nvSpPr>
            <p:cNvPr id="18070" name="object 18070"/>
            <p:cNvSpPr/>
            <p:nvPr/>
          </p:nvSpPr>
          <p:spPr>
            <a:xfrm>
              <a:off x="18962396" y="42529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28" y="15252"/>
                  </a:moveTo>
                  <a:lnTo>
                    <a:pt x="303403" y="0"/>
                  </a:lnTo>
                  <a:lnTo>
                    <a:pt x="0" y="28384"/>
                  </a:lnTo>
                  <a:lnTo>
                    <a:pt x="1625" y="43637"/>
                  </a:lnTo>
                  <a:lnTo>
                    <a:pt x="305028" y="15252"/>
                  </a:lnTo>
                  <a:close/>
                </a:path>
                <a:path w="312419" h="110489">
                  <a:moveTo>
                    <a:pt x="312166" y="81902"/>
                  </a:moveTo>
                  <a:lnTo>
                    <a:pt x="310527" y="66662"/>
                  </a:lnTo>
                  <a:lnTo>
                    <a:pt x="7124" y="95059"/>
                  </a:lnTo>
                  <a:lnTo>
                    <a:pt x="8763" y="110286"/>
                  </a:lnTo>
                  <a:lnTo>
                    <a:pt x="312166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1" name="object 18071"/>
            <p:cNvSpPr/>
            <p:nvPr/>
          </p:nvSpPr>
          <p:spPr>
            <a:xfrm>
              <a:off x="18962650" y="42580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36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73" y="66675"/>
                  </a:lnTo>
                  <a:lnTo>
                    <a:pt x="7200" y="95097"/>
                  </a:lnTo>
                  <a:lnTo>
                    <a:pt x="7747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2" name="object 18072"/>
            <p:cNvSpPr/>
            <p:nvPr/>
          </p:nvSpPr>
          <p:spPr>
            <a:xfrm>
              <a:off x="17012086" y="5985407"/>
              <a:ext cx="2258695" cy="427355"/>
            </a:xfrm>
            <a:custGeom>
              <a:avLst/>
              <a:gdLst/>
              <a:ahLst/>
              <a:cxnLst/>
              <a:rect l="l" t="t" r="r" b="b"/>
              <a:pathLst>
                <a:path w="2258694" h="427354">
                  <a:moveTo>
                    <a:pt x="1389727" y="0"/>
                  </a:moveTo>
                  <a:lnTo>
                    <a:pt x="238683" y="0"/>
                  </a:lnTo>
                  <a:lnTo>
                    <a:pt x="237689" y="222108"/>
                  </a:lnTo>
                  <a:lnTo>
                    <a:pt x="0" y="222108"/>
                  </a:lnTo>
                  <a:lnTo>
                    <a:pt x="0" y="298996"/>
                  </a:lnTo>
                  <a:lnTo>
                    <a:pt x="238683" y="298996"/>
                  </a:lnTo>
                  <a:lnTo>
                    <a:pt x="238683" y="375883"/>
                  </a:lnTo>
                  <a:lnTo>
                    <a:pt x="1496216" y="375883"/>
                  </a:lnTo>
                  <a:lnTo>
                    <a:pt x="2258077" y="427128"/>
                  </a:lnTo>
                  <a:lnTo>
                    <a:pt x="2258077" y="85431"/>
                  </a:lnTo>
                  <a:lnTo>
                    <a:pt x="1389727" y="0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3" name="object 18073"/>
            <p:cNvSpPr/>
            <p:nvPr/>
          </p:nvSpPr>
          <p:spPr>
            <a:xfrm>
              <a:off x="17677514" y="6926731"/>
              <a:ext cx="508634" cy="475615"/>
            </a:xfrm>
            <a:custGeom>
              <a:avLst/>
              <a:gdLst/>
              <a:ahLst/>
              <a:cxnLst/>
              <a:rect l="l" t="t" r="r" b="b"/>
              <a:pathLst>
                <a:path w="508634" h="475615">
                  <a:moveTo>
                    <a:pt x="508508" y="0"/>
                  </a:moveTo>
                  <a:lnTo>
                    <a:pt x="0" y="0"/>
                  </a:lnTo>
                  <a:lnTo>
                    <a:pt x="0" y="475168"/>
                  </a:lnTo>
                  <a:lnTo>
                    <a:pt x="508508" y="475168"/>
                  </a:lnTo>
                  <a:lnTo>
                    <a:pt x="508508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4" name="object 18074"/>
            <p:cNvSpPr/>
            <p:nvPr/>
          </p:nvSpPr>
          <p:spPr>
            <a:xfrm>
              <a:off x="17672927" y="6925113"/>
              <a:ext cx="518159" cy="481330"/>
            </a:xfrm>
            <a:custGeom>
              <a:avLst/>
              <a:gdLst/>
              <a:ahLst/>
              <a:cxnLst/>
              <a:rect l="l" t="t" r="r" b="b"/>
              <a:pathLst>
                <a:path w="518159" h="481329">
                  <a:moveTo>
                    <a:pt x="517652" y="5905"/>
                  </a:moveTo>
                  <a:lnTo>
                    <a:pt x="508508" y="5905"/>
                  </a:lnTo>
                  <a:lnTo>
                    <a:pt x="508508" y="472541"/>
                  </a:lnTo>
                  <a:lnTo>
                    <a:pt x="517652" y="472541"/>
                  </a:lnTo>
                  <a:lnTo>
                    <a:pt x="517652" y="5905"/>
                  </a:lnTo>
                  <a:close/>
                </a:path>
                <a:path w="518159" h="481329">
                  <a:moveTo>
                    <a:pt x="517652" y="0"/>
                  </a:moveTo>
                  <a:lnTo>
                    <a:pt x="0" y="0"/>
                  </a:lnTo>
                  <a:lnTo>
                    <a:pt x="0" y="5753"/>
                  </a:lnTo>
                  <a:lnTo>
                    <a:pt x="0" y="473113"/>
                  </a:lnTo>
                  <a:lnTo>
                    <a:pt x="0" y="480733"/>
                  </a:lnTo>
                  <a:lnTo>
                    <a:pt x="517652" y="480733"/>
                  </a:lnTo>
                  <a:lnTo>
                    <a:pt x="517652" y="473113"/>
                  </a:lnTo>
                  <a:lnTo>
                    <a:pt x="9144" y="473113"/>
                  </a:lnTo>
                  <a:lnTo>
                    <a:pt x="9144" y="5753"/>
                  </a:lnTo>
                  <a:lnTo>
                    <a:pt x="517652" y="5753"/>
                  </a:lnTo>
                  <a:lnTo>
                    <a:pt x="517652" y="0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075" name="object 180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053831" y="6936871"/>
              <a:ext cx="118760" cy="107033"/>
            </a:xfrm>
            <a:prstGeom prst="rect">
              <a:avLst/>
            </a:prstGeom>
          </p:spPr>
        </p:pic>
        <p:pic>
          <p:nvPicPr>
            <p:cNvPr id="18076" name="object 1807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8053829" y="7284761"/>
              <a:ext cx="118760" cy="107022"/>
            </a:xfrm>
            <a:prstGeom prst="rect">
              <a:avLst/>
            </a:prstGeom>
          </p:spPr>
        </p:pic>
        <p:pic>
          <p:nvPicPr>
            <p:cNvPr id="18077" name="object 1807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7688755" y="6936871"/>
              <a:ext cx="120949" cy="107033"/>
            </a:xfrm>
            <a:prstGeom prst="rect">
              <a:avLst/>
            </a:prstGeom>
          </p:spPr>
        </p:pic>
        <p:pic>
          <p:nvPicPr>
            <p:cNvPr id="18078" name="object 1807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688762" y="7284757"/>
              <a:ext cx="120938" cy="107022"/>
            </a:xfrm>
            <a:prstGeom prst="rect">
              <a:avLst/>
            </a:prstGeom>
          </p:spPr>
        </p:pic>
        <p:sp>
          <p:nvSpPr>
            <p:cNvPr id="18079" name="object 18079"/>
            <p:cNvSpPr/>
            <p:nvPr/>
          </p:nvSpPr>
          <p:spPr>
            <a:xfrm>
              <a:off x="17803114" y="7043273"/>
              <a:ext cx="257810" cy="226695"/>
            </a:xfrm>
            <a:custGeom>
              <a:avLst/>
              <a:gdLst/>
              <a:ahLst/>
              <a:cxnLst/>
              <a:rect l="l" t="t" r="r" b="b"/>
              <a:pathLst>
                <a:path w="257809" h="226695">
                  <a:moveTo>
                    <a:pt x="83210" y="70624"/>
                  </a:moveTo>
                  <a:lnTo>
                    <a:pt x="80822" y="59563"/>
                  </a:lnTo>
                  <a:lnTo>
                    <a:pt x="74295" y="50520"/>
                  </a:lnTo>
                  <a:lnTo>
                    <a:pt x="64630" y="44437"/>
                  </a:lnTo>
                  <a:lnTo>
                    <a:pt x="52793" y="42202"/>
                  </a:lnTo>
                  <a:lnTo>
                    <a:pt x="40944" y="44437"/>
                  </a:lnTo>
                  <a:lnTo>
                    <a:pt x="31280" y="50520"/>
                  </a:lnTo>
                  <a:lnTo>
                    <a:pt x="24765" y="59563"/>
                  </a:lnTo>
                  <a:lnTo>
                    <a:pt x="22364" y="70624"/>
                  </a:lnTo>
                  <a:lnTo>
                    <a:pt x="24765" y="81686"/>
                  </a:lnTo>
                  <a:lnTo>
                    <a:pt x="31280" y="90716"/>
                  </a:lnTo>
                  <a:lnTo>
                    <a:pt x="40944" y="96799"/>
                  </a:lnTo>
                  <a:lnTo>
                    <a:pt x="52793" y="99034"/>
                  </a:lnTo>
                  <a:lnTo>
                    <a:pt x="64630" y="96799"/>
                  </a:lnTo>
                  <a:lnTo>
                    <a:pt x="74295" y="90716"/>
                  </a:lnTo>
                  <a:lnTo>
                    <a:pt x="80822" y="81686"/>
                  </a:lnTo>
                  <a:lnTo>
                    <a:pt x="83210" y="70624"/>
                  </a:lnTo>
                  <a:close/>
                </a:path>
                <a:path w="257809" h="226695">
                  <a:moveTo>
                    <a:pt x="157962" y="28422"/>
                  </a:moveTo>
                  <a:lnTo>
                    <a:pt x="155575" y="17360"/>
                  </a:lnTo>
                  <a:lnTo>
                    <a:pt x="149059" y="8331"/>
                  </a:lnTo>
                  <a:lnTo>
                    <a:pt x="139382" y="2235"/>
                  </a:lnTo>
                  <a:lnTo>
                    <a:pt x="127546" y="0"/>
                  </a:lnTo>
                  <a:lnTo>
                    <a:pt x="115709" y="2235"/>
                  </a:lnTo>
                  <a:lnTo>
                    <a:pt x="106045" y="8331"/>
                  </a:lnTo>
                  <a:lnTo>
                    <a:pt x="99529" y="17360"/>
                  </a:lnTo>
                  <a:lnTo>
                    <a:pt x="97129" y="28422"/>
                  </a:lnTo>
                  <a:lnTo>
                    <a:pt x="99529" y="39484"/>
                  </a:lnTo>
                  <a:lnTo>
                    <a:pt x="106045" y="48526"/>
                  </a:lnTo>
                  <a:lnTo>
                    <a:pt x="115709" y="54622"/>
                  </a:lnTo>
                  <a:lnTo>
                    <a:pt x="127546" y="56857"/>
                  </a:lnTo>
                  <a:lnTo>
                    <a:pt x="139382" y="54622"/>
                  </a:lnTo>
                  <a:lnTo>
                    <a:pt x="149059" y="48526"/>
                  </a:lnTo>
                  <a:lnTo>
                    <a:pt x="155575" y="39484"/>
                  </a:lnTo>
                  <a:lnTo>
                    <a:pt x="157962" y="28422"/>
                  </a:lnTo>
                  <a:close/>
                </a:path>
                <a:path w="257809" h="226695">
                  <a:moveTo>
                    <a:pt x="180454" y="134823"/>
                  </a:moveTo>
                  <a:lnTo>
                    <a:pt x="177774" y="131229"/>
                  </a:lnTo>
                  <a:lnTo>
                    <a:pt x="177774" y="127406"/>
                  </a:lnTo>
                  <a:lnTo>
                    <a:pt x="174929" y="127406"/>
                  </a:lnTo>
                  <a:lnTo>
                    <a:pt x="87947" y="127406"/>
                  </a:lnTo>
                  <a:lnTo>
                    <a:pt x="75730" y="127406"/>
                  </a:lnTo>
                  <a:lnTo>
                    <a:pt x="76923" y="126212"/>
                  </a:lnTo>
                  <a:lnTo>
                    <a:pt x="77685" y="125437"/>
                  </a:lnTo>
                  <a:lnTo>
                    <a:pt x="87934" y="123126"/>
                  </a:lnTo>
                  <a:lnTo>
                    <a:pt x="105549" y="123126"/>
                  </a:lnTo>
                  <a:lnTo>
                    <a:pt x="105676" y="113017"/>
                  </a:lnTo>
                  <a:lnTo>
                    <a:pt x="100152" y="105625"/>
                  </a:lnTo>
                  <a:lnTo>
                    <a:pt x="13195" y="105625"/>
                  </a:lnTo>
                  <a:lnTo>
                    <a:pt x="304" y="105651"/>
                  </a:lnTo>
                  <a:lnTo>
                    <a:pt x="38" y="113017"/>
                  </a:lnTo>
                  <a:lnTo>
                    <a:pt x="0" y="204419"/>
                  </a:lnTo>
                  <a:lnTo>
                    <a:pt x="13195" y="204419"/>
                  </a:lnTo>
                  <a:lnTo>
                    <a:pt x="13195" y="126212"/>
                  </a:lnTo>
                  <a:lnTo>
                    <a:pt x="21996" y="126212"/>
                  </a:lnTo>
                  <a:lnTo>
                    <a:pt x="21996" y="204419"/>
                  </a:lnTo>
                  <a:lnTo>
                    <a:pt x="70205" y="204419"/>
                  </a:lnTo>
                  <a:lnTo>
                    <a:pt x="70205" y="141820"/>
                  </a:lnTo>
                  <a:lnTo>
                    <a:pt x="70472" y="136969"/>
                  </a:lnTo>
                  <a:lnTo>
                    <a:pt x="72415" y="130784"/>
                  </a:lnTo>
                  <a:lnTo>
                    <a:pt x="74955" y="128219"/>
                  </a:lnTo>
                  <a:lnTo>
                    <a:pt x="74955" y="130937"/>
                  </a:lnTo>
                  <a:lnTo>
                    <a:pt x="74815" y="134823"/>
                  </a:lnTo>
                  <a:lnTo>
                    <a:pt x="74803" y="135026"/>
                  </a:lnTo>
                  <a:lnTo>
                    <a:pt x="74777" y="136296"/>
                  </a:lnTo>
                  <a:lnTo>
                    <a:pt x="74764" y="143916"/>
                  </a:lnTo>
                  <a:lnTo>
                    <a:pt x="74764" y="147726"/>
                  </a:lnTo>
                  <a:lnTo>
                    <a:pt x="74764" y="226466"/>
                  </a:lnTo>
                  <a:lnTo>
                    <a:pt x="87960" y="226466"/>
                  </a:lnTo>
                  <a:lnTo>
                    <a:pt x="87960" y="148005"/>
                  </a:lnTo>
                  <a:lnTo>
                    <a:pt x="96748" y="148005"/>
                  </a:lnTo>
                  <a:lnTo>
                    <a:pt x="96748" y="226212"/>
                  </a:lnTo>
                  <a:lnTo>
                    <a:pt x="96761" y="226466"/>
                  </a:lnTo>
                  <a:lnTo>
                    <a:pt x="156133" y="226466"/>
                  </a:lnTo>
                  <a:lnTo>
                    <a:pt x="156133" y="148005"/>
                  </a:lnTo>
                  <a:lnTo>
                    <a:pt x="164934" y="148005"/>
                  </a:lnTo>
                  <a:lnTo>
                    <a:pt x="164934" y="226212"/>
                  </a:lnTo>
                  <a:lnTo>
                    <a:pt x="164934" y="226466"/>
                  </a:lnTo>
                  <a:lnTo>
                    <a:pt x="180314" y="226466"/>
                  </a:lnTo>
                  <a:lnTo>
                    <a:pt x="180314" y="226212"/>
                  </a:lnTo>
                  <a:lnTo>
                    <a:pt x="180327" y="148005"/>
                  </a:lnTo>
                  <a:lnTo>
                    <a:pt x="180365" y="143916"/>
                  </a:lnTo>
                  <a:lnTo>
                    <a:pt x="180378" y="142735"/>
                  </a:lnTo>
                  <a:lnTo>
                    <a:pt x="180428" y="136296"/>
                  </a:lnTo>
                  <a:lnTo>
                    <a:pt x="180441" y="136144"/>
                  </a:lnTo>
                  <a:lnTo>
                    <a:pt x="180441" y="135026"/>
                  </a:lnTo>
                  <a:lnTo>
                    <a:pt x="180454" y="134823"/>
                  </a:lnTo>
                  <a:close/>
                </a:path>
                <a:path w="257809" h="226695">
                  <a:moveTo>
                    <a:pt x="234950" y="70624"/>
                  </a:moveTo>
                  <a:lnTo>
                    <a:pt x="232562" y="59563"/>
                  </a:lnTo>
                  <a:lnTo>
                    <a:pt x="226034" y="50520"/>
                  </a:lnTo>
                  <a:lnTo>
                    <a:pt x="216357" y="44437"/>
                  </a:lnTo>
                  <a:lnTo>
                    <a:pt x="204508" y="42202"/>
                  </a:lnTo>
                  <a:lnTo>
                    <a:pt x="192671" y="44437"/>
                  </a:lnTo>
                  <a:lnTo>
                    <a:pt x="183007" y="50520"/>
                  </a:lnTo>
                  <a:lnTo>
                    <a:pt x="176491" y="59563"/>
                  </a:lnTo>
                  <a:lnTo>
                    <a:pt x="174104" y="70624"/>
                  </a:lnTo>
                  <a:lnTo>
                    <a:pt x="176491" y="81686"/>
                  </a:lnTo>
                  <a:lnTo>
                    <a:pt x="183007" y="90716"/>
                  </a:lnTo>
                  <a:lnTo>
                    <a:pt x="192671" y="96799"/>
                  </a:lnTo>
                  <a:lnTo>
                    <a:pt x="204508" y="99034"/>
                  </a:lnTo>
                  <a:lnTo>
                    <a:pt x="216357" y="96799"/>
                  </a:lnTo>
                  <a:lnTo>
                    <a:pt x="226034" y="90716"/>
                  </a:lnTo>
                  <a:lnTo>
                    <a:pt x="232562" y="81686"/>
                  </a:lnTo>
                  <a:lnTo>
                    <a:pt x="234950" y="70624"/>
                  </a:lnTo>
                  <a:close/>
                </a:path>
                <a:path w="257809" h="226695">
                  <a:moveTo>
                    <a:pt x="257416" y="113017"/>
                  </a:moveTo>
                  <a:lnTo>
                    <a:pt x="251904" y="105625"/>
                  </a:lnTo>
                  <a:lnTo>
                    <a:pt x="164934" y="105625"/>
                  </a:lnTo>
                  <a:lnTo>
                    <a:pt x="154622" y="105651"/>
                  </a:lnTo>
                  <a:lnTo>
                    <a:pt x="155575" y="104317"/>
                  </a:lnTo>
                  <a:lnTo>
                    <a:pt x="157962" y="93256"/>
                  </a:lnTo>
                  <a:lnTo>
                    <a:pt x="155575" y="82194"/>
                  </a:lnTo>
                  <a:lnTo>
                    <a:pt x="149059" y="73164"/>
                  </a:lnTo>
                  <a:lnTo>
                    <a:pt x="139382" y="67068"/>
                  </a:lnTo>
                  <a:lnTo>
                    <a:pt x="127546" y="64846"/>
                  </a:lnTo>
                  <a:lnTo>
                    <a:pt x="115709" y="67068"/>
                  </a:lnTo>
                  <a:lnTo>
                    <a:pt x="106032" y="73164"/>
                  </a:lnTo>
                  <a:lnTo>
                    <a:pt x="99517" y="82194"/>
                  </a:lnTo>
                  <a:lnTo>
                    <a:pt x="97116" y="93256"/>
                  </a:lnTo>
                  <a:lnTo>
                    <a:pt x="99517" y="104317"/>
                  </a:lnTo>
                  <a:lnTo>
                    <a:pt x="106032" y="113347"/>
                  </a:lnTo>
                  <a:lnTo>
                    <a:pt x="115709" y="119443"/>
                  </a:lnTo>
                  <a:lnTo>
                    <a:pt x="127546" y="121678"/>
                  </a:lnTo>
                  <a:lnTo>
                    <a:pt x="139382" y="119443"/>
                  </a:lnTo>
                  <a:lnTo>
                    <a:pt x="149059" y="113347"/>
                  </a:lnTo>
                  <a:lnTo>
                    <a:pt x="151917" y="109385"/>
                  </a:lnTo>
                  <a:lnTo>
                    <a:pt x="152057" y="105651"/>
                  </a:lnTo>
                  <a:lnTo>
                    <a:pt x="154609" y="105651"/>
                  </a:lnTo>
                  <a:lnTo>
                    <a:pt x="151917" y="109385"/>
                  </a:lnTo>
                  <a:lnTo>
                    <a:pt x="151777" y="113017"/>
                  </a:lnTo>
                  <a:lnTo>
                    <a:pt x="151739" y="123126"/>
                  </a:lnTo>
                  <a:lnTo>
                    <a:pt x="170421" y="123126"/>
                  </a:lnTo>
                  <a:lnTo>
                    <a:pt x="175196" y="124917"/>
                  </a:lnTo>
                  <a:lnTo>
                    <a:pt x="182803" y="132118"/>
                  </a:lnTo>
                  <a:lnTo>
                    <a:pt x="184988" y="137680"/>
                  </a:lnTo>
                  <a:lnTo>
                    <a:pt x="184899" y="204419"/>
                  </a:lnTo>
                  <a:lnTo>
                    <a:pt x="233095" y="204419"/>
                  </a:lnTo>
                  <a:lnTo>
                    <a:pt x="233095" y="126212"/>
                  </a:lnTo>
                  <a:lnTo>
                    <a:pt x="241896" y="126212"/>
                  </a:lnTo>
                  <a:lnTo>
                    <a:pt x="241896" y="204419"/>
                  </a:lnTo>
                  <a:lnTo>
                    <a:pt x="257302" y="204419"/>
                  </a:lnTo>
                  <a:lnTo>
                    <a:pt x="257302" y="126212"/>
                  </a:lnTo>
                  <a:lnTo>
                    <a:pt x="257416" y="113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0" name="object 18080"/>
            <p:cNvSpPr/>
            <p:nvPr/>
          </p:nvSpPr>
          <p:spPr>
            <a:xfrm>
              <a:off x="15009965" y="2713500"/>
              <a:ext cx="4260215" cy="1409700"/>
            </a:xfrm>
            <a:custGeom>
              <a:avLst/>
              <a:gdLst/>
              <a:ahLst/>
              <a:cxnLst/>
              <a:rect l="l" t="t" r="r" b="b"/>
              <a:pathLst>
                <a:path w="4260215" h="1409700">
                  <a:moveTo>
                    <a:pt x="4260189" y="1332687"/>
                  </a:moveTo>
                  <a:lnTo>
                    <a:pt x="2788310" y="1332687"/>
                  </a:lnTo>
                  <a:lnTo>
                    <a:pt x="2768181" y="1331607"/>
                  </a:lnTo>
                  <a:lnTo>
                    <a:pt x="2727896" y="1323073"/>
                  </a:lnTo>
                  <a:lnTo>
                    <a:pt x="2681782" y="1301051"/>
                  </a:lnTo>
                  <a:lnTo>
                    <a:pt x="2629903" y="1259116"/>
                  </a:lnTo>
                  <a:lnTo>
                    <a:pt x="2597416" y="1229296"/>
                  </a:lnTo>
                  <a:lnTo>
                    <a:pt x="2195004" y="771766"/>
                  </a:lnTo>
                  <a:lnTo>
                    <a:pt x="2710954" y="395947"/>
                  </a:lnTo>
                  <a:lnTo>
                    <a:pt x="2720860" y="389547"/>
                  </a:lnTo>
                  <a:lnTo>
                    <a:pt x="2741739" y="379869"/>
                  </a:lnTo>
                  <a:lnTo>
                    <a:pt x="2771140" y="373202"/>
                  </a:lnTo>
                  <a:lnTo>
                    <a:pt x="2806611" y="375881"/>
                  </a:lnTo>
                  <a:lnTo>
                    <a:pt x="2827083" y="383362"/>
                  </a:lnTo>
                  <a:lnTo>
                    <a:pt x="2842984" y="392950"/>
                  </a:lnTo>
                  <a:lnTo>
                    <a:pt x="2854414" y="402551"/>
                  </a:lnTo>
                  <a:lnTo>
                    <a:pt x="2861462" y="410057"/>
                  </a:lnTo>
                  <a:lnTo>
                    <a:pt x="2952877" y="504024"/>
                  </a:lnTo>
                  <a:lnTo>
                    <a:pt x="2989440" y="469861"/>
                  </a:lnTo>
                  <a:lnTo>
                    <a:pt x="2916313" y="375881"/>
                  </a:lnTo>
                  <a:lnTo>
                    <a:pt x="2911665" y="363677"/>
                  </a:lnTo>
                  <a:lnTo>
                    <a:pt x="2907220" y="346214"/>
                  </a:lnTo>
                  <a:lnTo>
                    <a:pt x="2905036" y="324370"/>
                  </a:lnTo>
                  <a:lnTo>
                    <a:pt x="2907169" y="298996"/>
                  </a:lnTo>
                  <a:lnTo>
                    <a:pt x="2934004" y="240563"/>
                  </a:lnTo>
                  <a:lnTo>
                    <a:pt x="2961360" y="213575"/>
                  </a:lnTo>
                  <a:lnTo>
                    <a:pt x="3254565" y="0"/>
                  </a:lnTo>
                  <a:lnTo>
                    <a:pt x="2934601" y="0"/>
                  </a:lnTo>
                  <a:lnTo>
                    <a:pt x="1380439" y="1136192"/>
                  </a:lnTo>
                  <a:lnTo>
                    <a:pt x="1326743" y="1169047"/>
                  </a:lnTo>
                  <a:lnTo>
                    <a:pt x="1278382" y="1183246"/>
                  </a:lnTo>
                  <a:lnTo>
                    <a:pt x="1239901" y="1186726"/>
                  </a:lnTo>
                  <a:lnTo>
                    <a:pt x="1215898" y="1187462"/>
                  </a:lnTo>
                  <a:lnTo>
                    <a:pt x="0" y="1187462"/>
                  </a:lnTo>
                  <a:lnTo>
                    <a:pt x="0" y="1383944"/>
                  </a:lnTo>
                  <a:lnTo>
                    <a:pt x="1270736" y="1383944"/>
                  </a:lnTo>
                  <a:lnTo>
                    <a:pt x="1303235" y="1378559"/>
                  </a:lnTo>
                  <a:lnTo>
                    <a:pt x="1351686" y="1365389"/>
                  </a:lnTo>
                  <a:lnTo>
                    <a:pt x="1409941" y="1340142"/>
                  </a:lnTo>
                  <a:lnTo>
                    <a:pt x="1471866" y="1298511"/>
                  </a:lnTo>
                  <a:lnTo>
                    <a:pt x="2113826" y="830897"/>
                  </a:lnTo>
                  <a:lnTo>
                    <a:pt x="2146274" y="867092"/>
                  </a:lnTo>
                  <a:lnTo>
                    <a:pt x="2216086" y="943978"/>
                  </a:lnTo>
                  <a:lnTo>
                    <a:pt x="2428075" y="1174635"/>
                  </a:lnTo>
                  <a:lnTo>
                    <a:pt x="2497886" y="1251521"/>
                  </a:lnTo>
                  <a:lnTo>
                    <a:pt x="2532342" y="1289977"/>
                  </a:lnTo>
                  <a:lnTo>
                    <a:pt x="2566289" y="1322984"/>
                  </a:lnTo>
                  <a:lnTo>
                    <a:pt x="2614625" y="1358315"/>
                  </a:lnTo>
                  <a:lnTo>
                    <a:pt x="2650998" y="1378229"/>
                  </a:lnTo>
                  <a:lnTo>
                    <a:pt x="2716225" y="1402981"/>
                  </a:lnTo>
                  <a:lnTo>
                    <a:pt x="2742615" y="1409573"/>
                  </a:lnTo>
                  <a:lnTo>
                    <a:pt x="4260189" y="1409573"/>
                  </a:lnTo>
                  <a:lnTo>
                    <a:pt x="4260189" y="1332687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1" name="object 18081"/>
            <p:cNvSpPr/>
            <p:nvPr/>
          </p:nvSpPr>
          <p:spPr>
            <a:xfrm>
              <a:off x="15009978" y="2713500"/>
              <a:ext cx="4260215" cy="4211955"/>
            </a:xfrm>
            <a:custGeom>
              <a:avLst/>
              <a:gdLst/>
              <a:ahLst/>
              <a:cxnLst/>
              <a:rect l="l" t="t" r="r" b="b"/>
              <a:pathLst>
                <a:path w="4260215" h="4211955">
                  <a:moveTo>
                    <a:pt x="1307299" y="0"/>
                  </a:moveTo>
                  <a:lnTo>
                    <a:pt x="1033043" y="0"/>
                  </a:lnTo>
                  <a:lnTo>
                    <a:pt x="822769" y="292163"/>
                  </a:lnTo>
                  <a:lnTo>
                    <a:pt x="822769" y="615073"/>
                  </a:lnTo>
                  <a:lnTo>
                    <a:pt x="1078750" y="615073"/>
                  </a:lnTo>
                  <a:lnTo>
                    <a:pt x="1078750" y="360514"/>
                  </a:lnTo>
                  <a:lnTo>
                    <a:pt x="1307299" y="0"/>
                  </a:lnTo>
                  <a:close/>
                </a:path>
                <a:path w="4260215" h="4211955">
                  <a:moveTo>
                    <a:pt x="1563281" y="965339"/>
                  </a:moveTo>
                  <a:lnTo>
                    <a:pt x="1307299" y="657796"/>
                  </a:lnTo>
                  <a:lnTo>
                    <a:pt x="1149451" y="768845"/>
                  </a:lnTo>
                  <a:lnTo>
                    <a:pt x="0" y="768845"/>
                  </a:lnTo>
                  <a:lnTo>
                    <a:pt x="0" y="1153274"/>
                  </a:lnTo>
                  <a:lnTo>
                    <a:pt x="1289011" y="1153274"/>
                  </a:lnTo>
                  <a:lnTo>
                    <a:pt x="1563281" y="965339"/>
                  </a:lnTo>
                  <a:close/>
                </a:path>
                <a:path w="4260215" h="4211955">
                  <a:moveTo>
                    <a:pt x="1965528" y="589457"/>
                  </a:moveTo>
                  <a:lnTo>
                    <a:pt x="1800961" y="392963"/>
                  </a:lnTo>
                  <a:lnTo>
                    <a:pt x="1755254" y="0"/>
                  </a:lnTo>
                  <a:lnTo>
                    <a:pt x="1499273" y="0"/>
                  </a:lnTo>
                  <a:lnTo>
                    <a:pt x="1563281" y="469861"/>
                  </a:lnTo>
                  <a:lnTo>
                    <a:pt x="1764398" y="726147"/>
                  </a:lnTo>
                  <a:lnTo>
                    <a:pt x="1965528" y="589457"/>
                  </a:lnTo>
                  <a:close/>
                </a:path>
                <a:path w="4260215" h="4211955">
                  <a:moveTo>
                    <a:pt x="4260177" y="3972420"/>
                  </a:moveTo>
                  <a:lnTo>
                    <a:pt x="2120938" y="3972420"/>
                  </a:lnTo>
                  <a:lnTo>
                    <a:pt x="2120938" y="4211612"/>
                  </a:lnTo>
                  <a:lnTo>
                    <a:pt x="4260177" y="4211612"/>
                  </a:lnTo>
                  <a:lnTo>
                    <a:pt x="4260177" y="397242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2" name="object 18082"/>
            <p:cNvSpPr/>
            <p:nvPr/>
          </p:nvSpPr>
          <p:spPr>
            <a:xfrm>
              <a:off x="15019109" y="2713487"/>
              <a:ext cx="2294890" cy="4835525"/>
            </a:xfrm>
            <a:custGeom>
              <a:avLst/>
              <a:gdLst/>
              <a:ahLst/>
              <a:cxnLst/>
              <a:rect l="l" t="t" r="r" b="b"/>
              <a:pathLst>
                <a:path w="2294890" h="4835525">
                  <a:moveTo>
                    <a:pt x="1654708" y="939723"/>
                  </a:moveTo>
                  <a:lnTo>
                    <a:pt x="1179334" y="350266"/>
                  </a:lnTo>
                  <a:lnTo>
                    <a:pt x="1398739" y="0"/>
                  </a:lnTo>
                  <a:lnTo>
                    <a:pt x="1353019" y="0"/>
                  </a:lnTo>
                  <a:lnTo>
                    <a:pt x="1124470" y="350266"/>
                  </a:lnTo>
                  <a:lnTo>
                    <a:pt x="1609001" y="965352"/>
                  </a:lnTo>
                  <a:lnTo>
                    <a:pt x="1654708" y="939723"/>
                  </a:lnTo>
                  <a:close/>
                </a:path>
                <a:path w="2294890" h="4835525">
                  <a:moveTo>
                    <a:pt x="1992972" y="3476942"/>
                  </a:moveTo>
                  <a:lnTo>
                    <a:pt x="1992503" y="3476942"/>
                  </a:lnTo>
                  <a:lnTo>
                    <a:pt x="1990725" y="3435235"/>
                  </a:lnTo>
                  <a:lnTo>
                    <a:pt x="1983778" y="3387433"/>
                  </a:lnTo>
                  <a:lnTo>
                    <a:pt x="1971852" y="3344329"/>
                  </a:lnTo>
                  <a:lnTo>
                    <a:pt x="1954618" y="3306191"/>
                  </a:lnTo>
                  <a:lnTo>
                    <a:pt x="1931784" y="3273247"/>
                  </a:lnTo>
                  <a:lnTo>
                    <a:pt x="1903044" y="3245739"/>
                  </a:lnTo>
                  <a:lnTo>
                    <a:pt x="1868093" y="3223920"/>
                  </a:lnTo>
                  <a:lnTo>
                    <a:pt x="1826628" y="3208032"/>
                  </a:lnTo>
                  <a:lnTo>
                    <a:pt x="1778342" y="3198330"/>
                  </a:lnTo>
                  <a:lnTo>
                    <a:pt x="1722945" y="3195028"/>
                  </a:lnTo>
                  <a:lnTo>
                    <a:pt x="0" y="3195028"/>
                  </a:lnTo>
                  <a:lnTo>
                    <a:pt x="0" y="3861384"/>
                  </a:lnTo>
                  <a:lnTo>
                    <a:pt x="1828419" y="3861384"/>
                  </a:lnTo>
                  <a:lnTo>
                    <a:pt x="1828419" y="4835258"/>
                  </a:lnTo>
                  <a:lnTo>
                    <a:pt x="1992972" y="4835258"/>
                  </a:lnTo>
                  <a:lnTo>
                    <a:pt x="1992972" y="3476942"/>
                  </a:lnTo>
                  <a:close/>
                </a:path>
                <a:path w="2294890" h="4835525">
                  <a:moveTo>
                    <a:pt x="2294648" y="461327"/>
                  </a:moveTo>
                  <a:lnTo>
                    <a:pt x="1892401" y="12"/>
                  </a:lnTo>
                  <a:lnTo>
                    <a:pt x="1764411" y="12"/>
                  </a:lnTo>
                  <a:lnTo>
                    <a:pt x="2212365" y="521119"/>
                  </a:lnTo>
                  <a:lnTo>
                    <a:pt x="2294648" y="461327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3" name="object 18083"/>
            <p:cNvSpPr/>
            <p:nvPr/>
          </p:nvSpPr>
          <p:spPr>
            <a:xfrm>
              <a:off x="15009978" y="6634346"/>
              <a:ext cx="1024255" cy="914400"/>
            </a:xfrm>
            <a:custGeom>
              <a:avLst/>
              <a:gdLst/>
              <a:ahLst/>
              <a:cxnLst/>
              <a:rect l="l" t="t" r="r" b="b"/>
              <a:pathLst>
                <a:path w="1024255" h="914400">
                  <a:moveTo>
                    <a:pt x="1023899" y="0"/>
                  </a:moveTo>
                  <a:lnTo>
                    <a:pt x="502856" y="0"/>
                  </a:lnTo>
                  <a:lnTo>
                    <a:pt x="502856" y="151130"/>
                  </a:lnTo>
                  <a:lnTo>
                    <a:pt x="0" y="151130"/>
                  </a:lnTo>
                  <a:lnTo>
                    <a:pt x="0" y="276860"/>
                  </a:lnTo>
                  <a:lnTo>
                    <a:pt x="0" y="427990"/>
                  </a:lnTo>
                  <a:lnTo>
                    <a:pt x="0" y="621030"/>
                  </a:lnTo>
                  <a:lnTo>
                    <a:pt x="0" y="914400"/>
                  </a:lnTo>
                  <a:lnTo>
                    <a:pt x="959904" y="914400"/>
                  </a:lnTo>
                  <a:lnTo>
                    <a:pt x="959904" y="621030"/>
                  </a:lnTo>
                  <a:lnTo>
                    <a:pt x="795350" y="621030"/>
                  </a:lnTo>
                  <a:lnTo>
                    <a:pt x="795350" y="427990"/>
                  </a:lnTo>
                  <a:lnTo>
                    <a:pt x="969048" y="427990"/>
                  </a:lnTo>
                  <a:lnTo>
                    <a:pt x="969048" y="276860"/>
                  </a:lnTo>
                  <a:lnTo>
                    <a:pt x="1023899" y="276860"/>
                  </a:lnTo>
                  <a:lnTo>
                    <a:pt x="1023899" y="151130"/>
                  </a:lnTo>
                  <a:lnTo>
                    <a:pt x="1023899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4" name="object 18084"/>
            <p:cNvSpPr/>
            <p:nvPr/>
          </p:nvSpPr>
          <p:spPr>
            <a:xfrm>
              <a:off x="18557081" y="4165778"/>
              <a:ext cx="713105" cy="120014"/>
            </a:xfrm>
            <a:custGeom>
              <a:avLst/>
              <a:gdLst/>
              <a:ahLst/>
              <a:cxnLst/>
              <a:rect l="l" t="t" r="r" b="b"/>
              <a:pathLst>
                <a:path w="713105" h="120014">
                  <a:moveTo>
                    <a:pt x="713077" y="0"/>
                  </a:moveTo>
                  <a:lnTo>
                    <a:pt x="0" y="0"/>
                  </a:lnTo>
                  <a:lnTo>
                    <a:pt x="0" y="119598"/>
                  </a:lnTo>
                  <a:lnTo>
                    <a:pt x="713077" y="111054"/>
                  </a:lnTo>
                  <a:lnTo>
                    <a:pt x="7130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5" name="object 18085"/>
            <p:cNvSpPr/>
            <p:nvPr/>
          </p:nvSpPr>
          <p:spPr>
            <a:xfrm>
              <a:off x="1502819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59893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201" y="85712"/>
                  </a:lnTo>
                  <a:lnTo>
                    <a:pt x="161201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201" y="18719"/>
                  </a:lnTo>
                  <a:lnTo>
                    <a:pt x="161201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201" y="122072"/>
                  </a:lnTo>
                  <a:lnTo>
                    <a:pt x="161201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59893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6" name="object 18086"/>
            <p:cNvSpPr/>
            <p:nvPr/>
          </p:nvSpPr>
          <p:spPr>
            <a:xfrm>
              <a:off x="1502792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7" name="object 18087"/>
            <p:cNvSpPr/>
            <p:nvPr/>
          </p:nvSpPr>
          <p:spPr>
            <a:xfrm>
              <a:off x="15331186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8" name="object 18088"/>
            <p:cNvSpPr/>
            <p:nvPr/>
          </p:nvSpPr>
          <p:spPr>
            <a:xfrm>
              <a:off x="15330920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9" name="object 18089"/>
            <p:cNvSpPr/>
            <p:nvPr/>
          </p:nvSpPr>
          <p:spPr>
            <a:xfrm>
              <a:off x="15634183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0" name="object 18090"/>
            <p:cNvSpPr/>
            <p:nvPr/>
          </p:nvSpPr>
          <p:spPr>
            <a:xfrm>
              <a:off x="1563390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1" name="object 18091"/>
            <p:cNvSpPr/>
            <p:nvPr/>
          </p:nvSpPr>
          <p:spPr>
            <a:xfrm>
              <a:off x="15937179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05" y="0"/>
                  </a:lnTo>
                  <a:lnTo>
                    <a:pt x="53505" y="18719"/>
                  </a:lnTo>
                  <a:lnTo>
                    <a:pt x="53505" y="34036"/>
                  </a:lnTo>
                  <a:lnTo>
                    <a:pt x="53505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05" y="34036"/>
                  </a:lnTo>
                  <a:lnTo>
                    <a:pt x="53505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05" y="101015"/>
                  </a:lnTo>
                  <a:lnTo>
                    <a:pt x="53505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2" name="object 18092"/>
            <p:cNvSpPr/>
            <p:nvPr/>
          </p:nvSpPr>
          <p:spPr>
            <a:xfrm>
              <a:off x="15936900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3" name="object 18093"/>
            <p:cNvSpPr/>
            <p:nvPr/>
          </p:nvSpPr>
          <p:spPr>
            <a:xfrm>
              <a:off x="16240151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36" y="18719"/>
                  </a:lnTo>
                  <a:lnTo>
                    <a:pt x="290436" y="0"/>
                  </a:lnTo>
                  <a:lnTo>
                    <a:pt x="268897" y="0"/>
                  </a:lnTo>
                  <a:lnTo>
                    <a:pt x="268897" y="18719"/>
                  </a:lnTo>
                  <a:lnTo>
                    <a:pt x="268897" y="34036"/>
                  </a:lnTo>
                  <a:lnTo>
                    <a:pt x="268897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97" y="34036"/>
                  </a:lnTo>
                  <a:lnTo>
                    <a:pt x="268897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92" y="85712"/>
                  </a:lnTo>
                  <a:lnTo>
                    <a:pt x="204292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92" y="18719"/>
                  </a:lnTo>
                  <a:lnTo>
                    <a:pt x="204292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201" y="85712"/>
                  </a:lnTo>
                  <a:lnTo>
                    <a:pt x="161201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201" y="18719"/>
                  </a:lnTo>
                  <a:lnTo>
                    <a:pt x="161201" y="0"/>
                  </a:lnTo>
                  <a:lnTo>
                    <a:pt x="139674" y="0"/>
                  </a:lnTo>
                  <a:lnTo>
                    <a:pt x="139674" y="18719"/>
                  </a:lnTo>
                  <a:lnTo>
                    <a:pt x="139674" y="34036"/>
                  </a:lnTo>
                  <a:lnTo>
                    <a:pt x="139674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74" y="34036"/>
                  </a:lnTo>
                  <a:lnTo>
                    <a:pt x="139674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30" y="0"/>
                  </a:lnTo>
                  <a:lnTo>
                    <a:pt x="53530" y="18719"/>
                  </a:lnTo>
                  <a:lnTo>
                    <a:pt x="53530" y="34036"/>
                  </a:lnTo>
                  <a:lnTo>
                    <a:pt x="53530" y="85712"/>
                  </a:lnTo>
                  <a:lnTo>
                    <a:pt x="31991" y="85712"/>
                  </a:lnTo>
                  <a:lnTo>
                    <a:pt x="31991" y="34036"/>
                  </a:lnTo>
                  <a:lnTo>
                    <a:pt x="53530" y="34036"/>
                  </a:lnTo>
                  <a:lnTo>
                    <a:pt x="53530" y="18719"/>
                  </a:lnTo>
                  <a:lnTo>
                    <a:pt x="31991" y="18719"/>
                  </a:lnTo>
                  <a:lnTo>
                    <a:pt x="31991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64" y="34036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72"/>
                  </a:lnTo>
                  <a:lnTo>
                    <a:pt x="31991" y="122072"/>
                  </a:lnTo>
                  <a:lnTo>
                    <a:pt x="31991" y="101015"/>
                  </a:lnTo>
                  <a:lnTo>
                    <a:pt x="53530" y="101015"/>
                  </a:lnTo>
                  <a:lnTo>
                    <a:pt x="53530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74" y="101015"/>
                  </a:lnTo>
                  <a:lnTo>
                    <a:pt x="139674" y="122072"/>
                  </a:lnTo>
                  <a:lnTo>
                    <a:pt x="161201" y="122072"/>
                  </a:lnTo>
                  <a:lnTo>
                    <a:pt x="161201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92" y="122072"/>
                  </a:lnTo>
                  <a:lnTo>
                    <a:pt x="204292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97" y="101015"/>
                  </a:lnTo>
                  <a:lnTo>
                    <a:pt x="268897" y="122072"/>
                  </a:lnTo>
                  <a:lnTo>
                    <a:pt x="290436" y="122072"/>
                  </a:lnTo>
                  <a:lnTo>
                    <a:pt x="290436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36" y="85712"/>
                  </a:lnTo>
                  <a:lnTo>
                    <a:pt x="290436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4" name="object 18094"/>
            <p:cNvSpPr/>
            <p:nvPr/>
          </p:nvSpPr>
          <p:spPr>
            <a:xfrm>
              <a:off x="16239897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5" name="object 18095"/>
            <p:cNvSpPr/>
            <p:nvPr/>
          </p:nvSpPr>
          <p:spPr>
            <a:xfrm>
              <a:off x="1654316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6" name="object 18096"/>
            <p:cNvSpPr/>
            <p:nvPr/>
          </p:nvSpPr>
          <p:spPr>
            <a:xfrm>
              <a:off x="1654289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7" name="object 18097"/>
            <p:cNvSpPr/>
            <p:nvPr/>
          </p:nvSpPr>
          <p:spPr>
            <a:xfrm>
              <a:off x="16846157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8" name="object 18098"/>
            <p:cNvSpPr/>
            <p:nvPr/>
          </p:nvSpPr>
          <p:spPr>
            <a:xfrm>
              <a:off x="16845877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9" name="object 18099"/>
            <p:cNvSpPr/>
            <p:nvPr/>
          </p:nvSpPr>
          <p:spPr>
            <a:xfrm>
              <a:off x="1714914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0" name="object 18100"/>
            <p:cNvSpPr/>
            <p:nvPr/>
          </p:nvSpPr>
          <p:spPr>
            <a:xfrm>
              <a:off x="17148874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1" name="object 18101"/>
            <p:cNvSpPr/>
            <p:nvPr/>
          </p:nvSpPr>
          <p:spPr>
            <a:xfrm>
              <a:off x="1745215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59" y="0"/>
                  </a:lnTo>
                  <a:lnTo>
                    <a:pt x="268859" y="18719"/>
                  </a:lnTo>
                  <a:lnTo>
                    <a:pt x="268859" y="34036"/>
                  </a:lnTo>
                  <a:lnTo>
                    <a:pt x="268859" y="85712"/>
                  </a:lnTo>
                  <a:lnTo>
                    <a:pt x="247332" y="85712"/>
                  </a:lnTo>
                  <a:lnTo>
                    <a:pt x="247332" y="34036"/>
                  </a:lnTo>
                  <a:lnTo>
                    <a:pt x="268859" y="34036"/>
                  </a:lnTo>
                  <a:lnTo>
                    <a:pt x="268859" y="18719"/>
                  </a:lnTo>
                  <a:lnTo>
                    <a:pt x="247332" y="18719"/>
                  </a:lnTo>
                  <a:lnTo>
                    <a:pt x="247332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10" y="85712"/>
                  </a:lnTo>
                  <a:lnTo>
                    <a:pt x="118110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10" y="18719"/>
                  </a:lnTo>
                  <a:lnTo>
                    <a:pt x="118110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05" y="0"/>
                  </a:lnTo>
                  <a:lnTo>
                    <a:pt x="53505" y="18719"/>
                  </a:lnTo>
                  <a:lnTo>
                    <a:pt x="53505" y="34036"/>
                  </a:lnTo>
                  <a:lnTo>
                    <a:pt x="53505" y="85712"/>
                  </a:lnTo>
                  <a:lnTo>
                    <a:pt x="31953" y="85712"/>
                  </a:lnTo>
                  <a:lnTo>
                    <a:pt x="31953" y="34036"/>
                  </a:lnTo>
                  <a:lnTo>
                    <a:pt x="53505" y="34036"/>
                  </a:lnTo>
                  <a:lnTo>
                    <a:pt x="53505" y="18719"/>
                  </a:lnTo>
                  <a:lnTo>
                    <a:pt x="31953" y="18719"/>
                  </a:lnTo>
                  <a:lnTo>
                    <a:pt x="31953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53" y="122072"/>
                  </a:lnTo>
                  <a:lnTo>
                    <a:pt x="31953" y="101015"/>
                  </a:lnTo>
                  <a:lnTo>
                    <a:pt x="53505" y="101015"/>
                  </a:lnTo>
                  <a:lnTo>
                    <a:pt x="53505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10" y="122072"/>
                  </a:lnTo>
                  <a:lnTo>
                    <a:pt x="118110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32" y="122072"/>
                  </a:lnTo>
                  <a:lnTo>
                    <a:pt x="247332" y="101015"/>
                  </a:lnTo>
                  <a:lnTo>
                    <a:pt x="268859" y="101015"/>
                  </a:lnTo>
                  <a:lnTo>
                    <a:pt x="268859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2" name="object 18102"/>
            <p:cNvSpPr/>
            <p:nvPr/>
          </p:nvSpPr>
          <p:spPr>
            <a:xfrm>
              <a:off x="17451858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3" name="object 18103"/>
            <p:cNvSpPr/>
            <p:nvPr/>
          </p:nvSpPr>
          <p:spPr>
            <a:xfrm>
              <a:off x="17755134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32" y="85712"/>
                  </a:lnTo>
                  <a:lnTo>
                    <a:pt x="247332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32" y="18719"/>
                  </a:lnTo>
                  <a:lnTo>
                    <a:pt x="247332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53" y="85712"/>
                  </a:lnTo>
                  <a:lnTo>
                    <a:pt x="31953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53" y="18719"/>
                  </a:lnTo>
                  <a:lnTo>
                    <a:pt x="31953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53" y="122072"/>
                  </a:lnTo>
                  <a:lnTo>
                    <a:pt x="31953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32" y="122072"/>
                  </a:lnTo>
                  <a:lnTo>
                    <a:pt x="247332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4" name="object 18104"/>
            <p:cNvSpPr/>
            <p:nvPr/>
          </p:nvSpPr>
          <p:spPr>
            <a:xfrm>
              <a:off x="17754855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5" name="object 18105"/>
            <p:cNvSpPr/>
            <p:nvPr/>
          </p:nvSpPr>
          <p:spPr>
            <a:xfrm>
              <a:off x="18058117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74" y="0"/>
                  </a:lnTo>
                  <a:lnTo>
                    <a:pt x="139674" y="18719"/>
                  </a:lnTo>
                  <a:lnTo>
                    <a:pt x="139674" y="34036"/>
                  </a:lnTo>
                  <a:lnTo>
                    <a:pt x="139674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74" y="34036"/>
                  </a:lnTo>
                  <a:lnTo>
                    <a:pt x="139674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30" y="0"/>
                  </a:lnTo>
                  <a:lnTo>
                    <a:pt x="53530" y="18719"/>
                  </a:lnTo>
                  <a:lnTo>
                    <a:pt x="53530" y="34036"/>
                  </a:lnTo>
                  <a:lnTo>
                    <a:pt x="53530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30" y="34036"/>
                  </a:lnTo>
                  <a:lnTo>
                    <a:pt x="53530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30" y="101015"/>
                  </a:lnTo>
                  <a:lnTo>
                    <a:pt x="53530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74" y="101015"/>
                  </a:lnTo>
                  <a:lnTo>
                    <a:pt x="139674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6" name="object 18106"/>
            <p:cNvSpPr/>
            <p:nvPr/>
          </p:nvSpPr>
          <p:spPr>
            <a:xfrm>
              <a:off x="18057851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7" name="object 18107"/>
            <p:cNvSpPr/>
            <p:nvPr/>
          </p:nvSpPr>
          <p:spPr>
            <a:xfrm>
              <a:off x="18361114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8" name="object 18108"/>
            <p:cNvSpPr/>
            <p:nvPr/>
          </p:nvSpPr>
          <p:spPr>
            <a:xfrm>
              <a:off x="18360835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60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3606" y="72085"/>
                  </a:lnTo>
                  <a:lnTo>
                    <a:pt x="303606" y="67005"/>
                  </a:lnTo>
                  <a:close/>
                </a:path>
                <a:path w="304165" h="72389">
                  <a:moveTo>
                    <a:pt x="303606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606" y="5105"/>
                  </a:lnTo>
                  <a:lnTo>
                    <a:pt x="303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9" name="object 18109"/>
            <p:cNvSpPr/>
            <p:nvPr/>
          </p:nvSpPr>
          <p:spPr>
            <a:xfrm>
              <a:off x="18664111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0" name="object 18110"/>
            <p:cNvSpPr/>
            <p:nvPr/>
          </p:nvSpPr>
          <p:spPr>
            <a:xfrm>
              <a:off x="18663832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60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3606" y="72085"/>
                  </a:lnTo>
                  <a:lnTo>
                    <a:pt x="303606" y="67005"/>
                  </a:lnTo>
                  <a:close/>
                </a:path>
                <a:path w="304165" h="72389">
                  <a:moveTo>
                    <a:pt x="303606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606" y="5105"/>
                  </a:lnTo>
                  <a:lnTo>
                    <a:pt x="303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1" name="object 18111"/>
            <p:cNvSpPr/>
            <p:nvPr/>
          </p:nvSpPr>
          <p:spPr>
            <a:xfrm>
              <a:off x="18967108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2" name="object 18112"/>
            <p:cNvSpPr/>
            <p:nvPr/>
          </p:nvSpPr>
          <p:spPr>
            <a:xfrm>
              <a:off x="18966828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3" name="object 18113"/>
            <p:cNvSpPr/>
            <p:nvPr/>
          </p:nvSpPr>
          <p:spPr>
            <a:xfrm>
              <a:off x="17012082" y="3183349"/>
              <a:ext cx="1252855" cy="4089400"/>
            </a:xfrm>
            <a:custGeom>
              <a:avLst/>
              <a:gdLst/>
              <a:ahLst/>
              <a:cxnLst/>
              <a:rect l="l" t="t" r="r" b="b"/>
              <a:pathLst>
                <a:path w="1252855" h="4089400">
                  <a:moveTo>
                    <a:pt x="1252461" y="0"/>
                  </a:moveTo>
                  <a:lnTo>
                    <a:pt x="987336" y="0"/>
                  </a:lnTo>
                  <a:lnTo>
                    <a:pt x="950772" y="34175"/>
                  </a:lnTo>
                  <a:lnTo>
                    <a:pt x="951395" y="203225"/>
                  </a:lnTo>
                  <a:lnTo>
                    <a:pt x="947534" y="232244"/>
                  </a:lnTo>
                  <a:lnTo>
                    <a:pt x="918756" y="282016"/>
                  </a:lnTo>
                  <a:lnTo>
                    <a:pt x="877912" y="310489"/>
                  </a:lnTo>
                  <a:lnTo>
                    <a:pt x="826211" y="328320"/>
                  </a:lnTo>
                  <a:lnTo>
                    <a:pt x="807808" y="329539"/>
                  </a:lnTo>
                  <a:lnTo>
                    <a:pt x="772769" y="329539"/>
                  </a:lnTo>
                  <a:lnTo>
                    <a:pt x="748398" y="330746"/>
                  </a:lnTo>
                  <a:lnTo>
                    <a:pt x="700760" y="340233"/>
                  </a:lnTo>
                  <a:lnTo>
                    <a:pt x="287591" y="510730"/>
                  </a:lnTo>
                  <a:lnTo>
                    <a:pt x="235877" y="540753"/>
                  </a:lnTo>
                  <a:lnTo>
                    <a:pt x="194144" y="583057"/>
                  </a:lnTo>
                  <a:lnTo>
                    <a:pt x="156972" y="632536"/>
                  </a:lnTo>
                  <a:lnTo>
                    <a:pt x="137172" y="670153"/>
                  </a:lnTo>
                  <a:lnTo>
                    <a:pt x="130314" y="711923"/>
                  </a:lnTo>
                  <a:lnTo>
                    <a:pt x="127977" y="2904579"/>
                  </a:lnTo>
                  <a:lnTo>
                    <a:pt x="0" y="2904579"/>
                  </a:lnTo>
                  <a:lnTo>
                    <a:pt x="0" y="4023690"/>
                  </a:lnTo>
                  <a:lnTo>
                    <a:pt x="365671" y="4023690"/>
                  </a:lnTo>
                  <a:lnTo>
                    <a:pt x="365671" y="4089196"/>
                  </a:lnTo>
                  <a:lnTo>
                    <a:pt x="575932" y="3974795"/>
                  </a:lnTo>
                  <a:lnTo>
                    <a:pt x="365671" y="3849992"/>
                  </a:lnTo>
                  <a:lnTo>
                    <a:pt x="365671" y="3904056"/>
                  </a:lnTo>
                  <a:lnTo>
                    <a:pt x="118833" y="3902951"/>
                  </a:lnTo>
                  <a:lnTo>
                    <a:pt x="118833" y="3024174"/>
                  </a:lnTo>
                  <a:lnTo>
                    <a:pt x="248069" y="3024174"/>
                  </a:lnTo>
                  <a:lnTo>
                    <a:pt x="248069" y="744385"/>
                  </a:lnTo>
                  <a:lnTo>
                    <a:pt x="257200" y="698817"/>
                  </a:lnTo>
                  <a:lnTo>
                    <a:pt x="285102" y="651929"/>
                  </a:lnTo>
                  <a:lnTo>
                    <a:pt x="315429" y="625005"/>
                  </a:lnTo>
                  <a:lnTo>
                    <a:pt x="723341" y="445312"/>
                  </a:lnTo>
                  <a:lnTo>
                    <a:pt x="1252461" y="445312"/>
                  </a:lnTo>
                  <a:lnTo>
                    <a:pt x="1252461" y="329539"/>
                  </a:lnTo>
                  <a:lnTo>
                    <a:pt x="1108303" y="329539"/>
                  </a:lnTo>
                  <a:lnTo>
                    <a:pt x="1084681" y="317766"/>
                  </a:lnTo>
                  <a:lnTo>
                    <a:pt x="1055916" y="290868"/>
                  </a:lnTo>
                  <a:lnTo>
                    <a:pt x="1037348" y="252717"/>
                  </a:lnTo>
                  <a:lnTo>
                    <a:pt x="1033500" y="222656"/>
                  </a:lnTo>
                  <a:lnTo>
                    <a:pt x="1033500" y="115785"/>
                  </a:lnTo>
                  <a:lnTo>
                    <a:pt x="1038631" y="90728"/>
                  </a:lnTo>
                  <a:lnTo>
                    <a:pt x="1054023" y="77431"/>
                  </a:lnTo>
                  <a:lnTo>
                    <a:pt x="1079677" y="72186"/>
                  </a:lnTo>
                  <a:lnTo>
                    <a:pt x="1115606" y="71259"/>
                  </a:lnTo>
                  <a:lnTo>
                    <a:pt x="1252461" y="71259"/>
                  </a:lnTo>
                  <a:lnTo>
                    <a:pt x="1252461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8114" name="object 18114"/>
          <p:cNvGraphicFramePr>
            <a:graphicFrameLocks noGrp="1"/>
          </p:cNvGraphicFramePr>
          <p:nvPr/>
        </p:nvGraphicFramePr>
        <p:xfrm>
          <a:off x="12784613" y="8795206"/>
          <a:ext cx="339534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1564640"/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57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  <p:sp>
        <p:nvSpPr>
          <p:cNvPr id="18115" name="object 18115"/>
          <p:cNvSpPr txBox="1"/>
          <p:nvPr/>
        </p:nvSpPr>
        <p:spPr>
          <a:xfrm>
            <a:off x="18564325" y="3058223"/>
            <a:ext cx="387985" cy="3949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2400" spc="105" b="1">
                <a:solidFill>
                  <a:srgbClr val="FFFFFF"/>
                </a:solidFill>
                <a:latin typeface="FS Albert"/>
                <a:cs typeface="FS Albert"/>
              </a:rPr>
              <a:t>S1</a:t>
            </a:r>
            <a:endParaRPr sz="2400">
              <a:latin typeface="FS Albert"/>
              <a:cs typeface="FS Albert"/>
            </a:endParaRPr>
          </a:p>
        </p:txBody>
      </p:sp>
      <p:sp>
        <p:nvSpPr>
          <p:cNvPr id="18116" name="object 18116"/>
          <p:cNvSpPr txBox="1"/>
          <p:nvPr/>
        </p:nvSpPr>
        <p:spPr>
          <a:xfrm>
            <a:off x="17985416" y="3624718"/>
            <a:ext cx="387985" cy="3949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2400" spc="105" b="1">
                <a:solidFill>
                  <a:srgbClr val="FFFFFF"/>
                </a:solidFill>
                <a:latin typeface="FS Albert"/>
                <a:cs typeface="FS Albert"/>
              </a:rPr>
              <a:t>S4</a:t>
            </a:r>
            <a:endParaRPr sz="2400">
              <a:latin typeface="FS Albert"/>
              <a:cs typeface="FS Albert"/>
            </a:endParaRPr>
          </a:p>
        </p:txBody>
      </p:sp>
      <p:grpSp>
        <p:nvGrpSpPr>
          <p:cNvPr id="18117" name="object 18117"/>
          <p:cNvGrpSpPr/>
          <p:nvPr/>
        </p:nvGrpSpPr>
        <p:grpSpPr>
          <a:xfrm>
            <a:off x="14875336" y="2588790"/>
            <a:ext cx="4526280" cy="5092065"/>
            <a:chOff x="14875336" y="2588790"/>
            <a:chExt cx="4526280" cy="5092065"/>
          </a:xfrm>
        </p:grpSpPr>
        <p:sp>
          <p:nvSpPr>
            <p:cNvPr id="18118" name="object 18118"/>
            <p:cNvSpPr/>
            <p:nvPr/>
          </p:nvSpPr>
          <p:spPr>
            <a:xfrm>
              <a:off x="17939987" y="3226058"/>
              <a:ext cx="23495" cy="51435"/>
            </a:xfrm>
            <a:custGeom>
              <a:avLst/>
              <a:gdLst/>
              <a:ahLst/>
              <a:cxnLst/>
              <a:rect l="l" t="t" r="r" b="b"/>
              <a:pathLst>
                <a:path w="23494" h="51435">
                  <a:moveTo>
                    <a:pt x="0" y="51244"/>
                  </a:moveTo>
                  <a:lnTo>
                    <a:pt x="22868" y="51244"/>
                  </a:lnTo>
                  <a:lnTo>
                    <a:pt x="22868" y="0"/>
                  </a:lnTo>
                  <a:lnTo>
                    <a:pt x="0" y="0"/>
                  </a:lnTo>
                  <a:lnTo>
                    <a:pt x="0" y="512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9" name="object 18119"/>
            <p:cNvSpPr/>
            <p:nvPr/>
          </p:nvSpPr>
          <p:spPr>
            <a:xfrm>
              <a:off x="17433531" y="3132951"/>
              <a:ext cx="506730" cy="473709"/>
            </a:xfrm>
            <a:custGeom>
              <a:avLst/>
              <a:gdLst/>
              <a:ahLst/>
              <a:cxnLst/>
              <a:rect l="l" t="t" r="r" b="b"/>
              <a:pathLst>
                <a:path w="506730" h="473710">
                  <a:moveTo>
                    <a:pt x="506455" y="0"/>
                  </a:moveTo>
                  <a:lnTo>
                    <a:pt x="0" y="0"/>
                  </a:lnTo>
                  <a:lnTo>
                    <a:pt x="0" y="473273"/>
                  </a:lnTo>
                  <a:lnTo>
                    <a:pt x="506455" y="473273"/>
                  </a:lnTo>
                  <a:lnTo>
                    <a:pt x="506455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0" name="object 18120"/>
            <p:cNvSpPr/>
            <p:nvPr/>
          </p:nvSpPr>
          <p:spPr>
            <a:xfrm>
              <a:off x="17428959" y="3128485"/>
              <a:ext cx="515620" cy="482600"/>
            </a:xfrm>
            <a:custGeom>
              <a:avLst/>
              <a:gdLst/>
              <a:ahLst/>
              <a:cxnLst/>
              <a:rect l="l" t="t" r="r" b="b"/>
              <a:pathLst>
                <a:path w="515619" h="482600">
                  <a:moveTo>
                    <a:pt x="515581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473710"/>
                  </a:lnTo>
                  <a:lnTo>
                    <a:pt x="0" y="482600"/>
                  </a:lnTo>
                  <a:lnTo>
                    <a:pt x="515581" y="482600"/>
                  </a:lnTo>
                  <a:lnTo>
                    <a:pt x="515581" y="473710"/>
                  </a:lnTo>
                  <a:lnTo>
                    <a:pt x="9144" y="473710"/>
                  </a:lnTo>
                  <a:lnTo>
                    <a:pt x="9144" y="8890"/>
                  </a:lnTo>
                  <a:lnTo>
                    <a:pt x="506463" y="8890"/>
                  </a:lnTo>
                  <a:lnTo>
                    <a:pt x="506463" y="473468"/>
                  </a:lnTo>
                  <a:lnTo>
                    <a:pt x="515581" y="473468"/>
                  </a:lnTo>
                  <a:lnTo>
                    <a:pt x="515581" y="8890"/>
                  </a:lnTo>
                  <a:lnTo>
                    <a:pt x="515581" y="8737"/>
                  </a:lnTo>
                  <a:lnTo>
                    <a:pt x="515581" y="0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1" name="object 18121"/>
            <p:cNvSpPr/>
            <p:nvPr/>
          </p:nvSpPr>
          <p:spPr>
            <a:xfrm>
              <a:off x="17444713" y="3212738"/>
              <a:ext cx="302895" cy="301625"/>
            </a:xfrm>
            <a:custGeom>
              <a:avLst/>
              <a:gdLst/>
              <a:ahLst/>
              <a:cxnLst/>
              <a:rect l="l" t="t" r="r" b="b"/>
              <a:pathLst>
                <a:path w="302894" h="301625">
                  <a:moveTo>
                    <a:pt x="146759" y="0"/>
                  </a:moveTo>
                  <a:lnTo>
                    <a:pt x="54762" y="0"/>
                  </a:lnTo>
                  <a:lnTo>
                    <a:pt x="50375" y="2052"/>
                  </a:lnTo>
                  <a:lnTo>
                    <a:pt x="43799" y="8198"/>
                  </a:lnTo>
                  <a:lnTo>
                    <a:pt x="37244" y="18449"/>
                  </a:lnTo>
                  <a:lnTo>
                    <a:pt x="35046" y="28700"/>
                  </a:lnTo>
                  <a:lnTo>
                    <a:pt x="0" y="149670"/>
                  </a:lnTo>
                  <a:lnTo>
                    <a:pt x="26271" y="141472"/>
                  </a:lnTo>
                  <a:lnTo>
                    <a:pt x="61327" y="38951"/>
                  </a:lnTo>
                  <a:lnTo>
                    <a:pt x="65715" y="38951"/>
                  </a:lnTo>
                  <a:lnTo>
                    <a:pt x="65715" y="301383"/>
                  </a:lnTo>
                  <a:lnTo>
                    <a:pt x="96374" y="301383"/>
                  </a:lnTo>
                  <a:lnTo>
                    <a:pt x="102949" y="159911"/>
                  </a:lnTo>
                  <a:lnTo>
                    <a:pt x="109514" y="159911"/>
                  </a:lnTo>
                  <a:lnTo>
                    <a:pt x="118279" y="301383"/>
                  </a:lnTo>
                  <a:lnTo>
                    <a:pt x="146759" y="301383"/>
                  </a:lnTo>
                  <a:lnTo>
                    <a:pt x="146759" y="28700"/>
                  </a:lnTo>
                  <a:lnTo>
                    <a:pt x="276002" y="28700"/>
                  </a:lnTo>
                  <a:lnTo>
                    <a:pt x="276002" y="12303"/>
                  </a:lnTo>
                  <a:lnTo>
                    <a:pt x="302294" y="12303"/>
                  </a:lnTo>
                  <a:lnTo>
                    <a:pt x="302294" y="4104"/>
                  </a:lnTo>
                  <a:lnTo>
                    <a:pt x="146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22" name="object 1812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7508153" y="3137353"/>
              <a:ext cx="85599" cy="202584"/>
            </a:xfrm>
            <a:prstGeom prst="rect">
              <a:avLst/>
            </a:prstGeom>
          </p:spPr>
        </p:pic>
        <p:sp>
          <p:nvSpPr>
            <p:cNvPr id="18123" name="object 18123"/>
            <p:cNvSpPr/>
            <p:nvPr/>
          </p:nvSpPr>
          <p:spPr>
            <a:xfrm>
              <a:off x="17635550" y="3203288"/>
              <a:ext cx="285115" cy="399415"/>
            </a:xfrm>
            <a:custGeom>
              <a:avLst/>
              <a:gdLst/>
              <a:ahLst/>
              <a:cxnLst/>
              <a:rect l="l" t="t" r="r" b="b"/>
              <a:pathLst>
                <a:path w="285115" h="399414">
                  <a:moveTo>
                    <a:pt x="95097" y="69938"/>
                  </a:moveTo>
                  <a:lnTo>
                    <a:pt x="92710" y="58839"/>
                  </a:lnTo>
                  <a:lnTo>
                    <a:pt x="86169" y="49784"/>
                  </a:lnTo>
                  <a:lnTo>
                    <a:pt x="76479" y="43688"/>
                  </a:lnTo>
                  <a:lnTo>
                    <a:pt x="64604" y="41440"/>
                  </a:lnTo>
                  <a:lnTo>
                    <a:pt x="52730" y="43688"/>
                  </a:lnTo>
                  <a:lnTo>
                    <a:pt x="43027" y="49784"/>
                  </a:lnTo>
                  <a:lnTo>
                    <a:pt x="36499" y="58839"/>
                  </a:lnTo>
                  <a:lnTo>
                    <a:pt x="34099" y="69938"/>
                  </a:lnTo>
                  <a:lnTo>
                    <a:pt x="36499" y="81026"/>
                  </a:lnTo>
                  <a:lnTo>
                    <a:pt x="43027" y="90093"/>
                  </a:lnTo>
                  <a:lnTo>
                    <a:pt x="52730" y="96202"/>
                  </a:lnTo>
                  <a:lnTo>
                    <a:pt x="64604" y="98437"/>
                  </a:lnTo>
                  <a:lnTo>
                    <a:pt x="76479" y="96202"/>
                  </a:lnTo>
                  <a:lnTo>
                    <a:pt x="86169" y="90093"/>
                  </a:lnTo>
                  <a:lnTo>
                    <a:pt x="92710" y="81026"/>
                  </a:lnTo>
                  <a:lnTo>
                    <a:pt x="95097" y="69938"/>
                  </a:lnTo>
                  <a:close/>
                </a:path>
                <a:path w="285115" h="399414">
                  <a:moveTo>
                    <a:pt x="121335" y="112191"/>
                  </a:moveTo>
                  <a:lnTo>
                    <a:pt x="117246" y="108724"/>
                  </a:lnTo>
                  <a:lnTo>
                    <a:pt x="111074" y="106464"/>
                  </a:lnTo>
                  <a:lnTo>
                    <a:pt x="102946" y="105816"/>
                  </a:lnTo>
                  <a:lnTo>
                    <a:pt x="19710" y="105816"/>
                  </a:lnTo>
                  <a:lnTo>
                    <a:pt x="10655" y="108280"/>
                  </a:lnTo>
                  <a:lnTo>
                    <a:pt x="4419" y="112725"/>
                  </a:lnTo>
                  <a:lnTo>
                    <a:pt x="914" y="118338"/>
                  </a:lnTo>
                  <a:lnTo>
                    <a:pt x="0" y="124269"/>
                  </a:lnTo>
                  <a:lnTo>
                    <a:pt x="88" y="129882"/>
                  </a:lnTo>
                  <a:lnTo>
                    <a:pt x="0" y="261645"/>
                  </a:lnTo>
                  <a:lnTo>
                    <a:pt x="15316" y="261645"/>
                  </a:lnTo>
                  <a:lnTo>
                    <a:pt x="21894" y="144780"/>
                  </a:lnTo>
                  <a:lnTo>
                    <a:pt x="26289" y="144780"/>
                  </a:lnTo>
                  <a:lnTo>
                    <a:pt x="26289" y="222681"/>
                  </a:lnTo>
                  <a:lnTo>
                    <a:pt x="37236" y="399008"/>
                  </a:lnTo>
                  <a:lnTo>
                    <a:pt x="63525" y="399008"/>
                  </a:lnTo>
                  <a:lnTo>
                    <a:pt x="61341" y="261645"/>
                  </a:lnTo>
                  <a:lnTo>
                    <a:pt x="67894" y="261645"/>
                  </a:lnTo>
                  <a:lnTo>
                    <a:pt x="70091" y="399008"/>
                  </a:lnTo>
                  <a:lnTo>
                    <a:pt x="96367" y="399008"/>
                  </a:lnTo>
                  <a:lnTo>
                    <a:pt x="101473" y="261988"/>
                  </a:lnTo>
                  <a:lnTo>
                    <a:pt x="100037" y="261988"/>
                  </a:lnTo>
                  <a:lnTo>
                    <a:pt x="100050" y="261645"/>
                  </a:lnTo>
                  <a:lnTo>
                    <a:pt x="101295" y="222681"/>
                  </a:lnTo>
                  <a:lnTo>
                    <a:pt x="102946" y="172656"/>
                  </a:lnTo>
                  <a:lnTo>
                    <a:pt x="102946" y="144780"/>
                  </a:lnTo>
                  <a:lnTo>
                    <a:pt x="103936" y="144780"/>
                  </a:lnTo>
                  <a:lnTo>
                    <a:pt x="104495" y="129882"/>
                  </a:lnTo>
                  <a:lnTo>
                    <a:pt x="105181" y="120332"/>
                  </a:lnTo>
                  <a:lnTo>
                    <a:pt x="114795" y="114985"/>
                  </a:lnTo>
                  <a:lnTo>
                    <a:pt x="121335" y="112191"/>
                  </a:lnTo>
                  <a:close/>
                </a:path>
                <a:path w="285115" h="399414">
                  <a:moveTo>
                    <a:pt x="190195" y="80518"/>
                  </a:moveTo>
                  <a:lnTo>
                    <a:pt x="187794" y="69418"/>
                  </a:lnTo>
                  <a:lnTo>
                    <a:pt x="181254" y="60363"/>
                  </a:lnTo>
                  <a:lnTo>
                    <a:pt x="171564" y="54254"/>
                  </a:lnTo>
                  <a:lnTo>
                    <a:pt x="159689" y="52019"/>
                  </a:lnTo>
                  <a:lnTo>
                    <a:pt x="147815" y="54254"/>
                  </a:lnTo>
                  <a:lnTo>
                    <a:pt x="138125" y="60363"/>
                  </a:lnTo>
                  <a:lnTo>
                    <a:pt x="131597" y="69418"/>
                  </a:lnTo>
                  <a:lnTo>
                    <a:pt x="129197" y="80518"/>
                  </a:lnTo>
                  <a:lnTo>
                    <a:pt x="131597" y="91617"/>
                  </a:lnTo>
                  <a:lnTo>
                    <a:pt x="138125" y="100672"/>
                  </a:lnTo>
                  <a:lnTo>
                    <a:pt x="147815" y="106781"/>
                  </a:lnTo>
                  <a:lnTo>
                    <a:pt x="159689" y="109016"/>
                  </a:lnTo>
                  <a:lnTo>
                    <a:pt x="171564" y="106781"/>
                  </a:lnTo>
                  <a:lnTo>
                    <a:pt x="181254" y="100672"/>
                  </a:lnTo>
                  <a:lnTo>
                    <a:pt x="187794" y="91617"/>
                  </a:lnTo>
                  <a:lnTo>
                    <a:pt x="190195" y="80518"/>
                  </a:lnTo>
                  <a:close/>
                </a:path>
                <a:path w="285115" h="399414">
                  <a:moveTo>
                    <a:pt x="218782" y="255612"/>
                  </a:moveTo>
                  <a:lnTo>
                    <a:pt x="214401" y="128485"/>
                  </a:lnTo>
                  <a:lnTo>
                    <a:pt x="214401" y="123393"/>
                  </a:lnTo>
                  <a:lnTo>
                    <a:pt x="201625" y="116890"/>
                  </a:lnTo>
                  <a:lnTo>
                    <a:pt x="193319" y="115481"/>
                  </a:lnTo>
                  <a:lnTo>
                    <a:pt x="187921" y="114846"/>
                  </a:lnTo>
                  <a:lnTo>
                    <a:pt x="187248" y="114808"/>
                  </a:lnTo>
                  <a:lnTo>
                    <a:pt x="186753" y="114744"/>
                  </a:lnTo>
                  <a:lnTo>
                    <a:pt x="184251" y="114604"/>
                  </a:lnTo>
                  <a:lnTo>
                    <a:pt x="180822" y="114363"/>
                  </a:lnTo>
                  <a:lnTo>
                    <a:pt x="179793" y="114338"/>
                  </a:lnTo>
                  <a:lnTo>
                    <a:pt x="178155" y="114236"/>
                  </a:lnTo>
                  <a:lnTo>
                    <a:pt x="169545" y="113969"/>
                  </a:lnTo>
                  <a:lnTo>
                    <a:pt x="167652" y="113982"/>
                  </a:lnTo>
                  <a:lnTo>
                    <a:pt x="166535" y="113944"/>
                  </a:lnTo>
                  <a:lnTo>
                    <a:pt x="143903" y="114007"/>
                  </a:lnTo>
                  <a:lnTo>
                    <a:pt x="134988" y="114287"/>
                  </a:lnTo>
                  <a:lnTo>
                    <a:pt x="128968" y="116192"/>
                  </a:lnTo>
                  <a:lnTo>
                    <a:pt x="121018" y="118706"/>
                  </a:lnTo>
                  <a:lnTo>
                    <a:pt x="111785" y="123812"/>
                  </a:lnTo>
                  <a:lnTo>
                    <a:pt x="111023" y="135509"/>
                  </a:lnTo>
                  <a:lnTo>
                    <a:pt x="107061" y="255612"/>
                  </a:lnTo>
                  <a:lnTo>
                    <a:pt x="122402" y="255612"/>
                  </a:lnTo>
                  <a:lnTo>
                    <a:pt x="122567" y="251218"/>
                  </a:lnTo>
                  <a:lnTo>
                    <a:pt x="126784" y="144894"/>
                  </a:lnTo>
                  <a:lnTo>
                    <a:pt x="135547" y="144894"/>
                  </a:lnTo>
                  <a:lnTo>
                    <a:pt x="135547" y="206400"/>
                  </a:lnTo>
                  <a:lnTo>
                    <a:pt x="118033" y="296608"/>
                  </a:lnTo>
                  <a:lnTo>
                    <a:pt x="135547" y="296608"/>
                  </a:lnTo>
                  <a:lnTo>
                    <a:pt x="142113" y="395033"/>
                  </a:lnTo>
                  <a:lnTo>
                    <a:pt x="159651" y="392976"/>
                  </a:lnTo>
                  <a:lnTo>
                    <a:pt x="159651" y="296608"/>
                  </a:lnTo>
                  <a:lnTo>
                    <a:pt x="166204" y="296608"/>
                  </a:lnTo>
                  <a:lnTo>
                    <a:pt x="166204" y="392976"/>
                  </a:lnTo>
                  <a:lnTo>
                    <a:pt x="183743" y="395033"/>
                  </a:lnTo>
                  <a:lnTo>
                    <a:pt x="190322" y="296608"/>
                  </a:lnTo>
                  <a:lnTo>
                    <a:pt x="207835" y="296608"/>
                  </a:lnTo>
                  <a:lnTo>
                    <a:pt x="190322" y="206400"/>
                  </a:lnTo>
                  <a:lnTo>
                    <a:pt x="190322" y="144894"/>
                  </a:lnTo>
                  <a:lnTo>
                    <a:pt x="199085" y="144894"/>
                  </a:lnTo>
                  <a:lnTo>
                    <a:pt x="203454" y="255612"/>
                  </a:lnTo>
                  <a:lnTo>
                    <a:pt x="218782" y="255612"/>
                  </a:lnTo>
                  <a:close/>
                </a:path>
                <a:path w="285115" h="399414">
                  <a:moveTo>
                    <a:pt x="284492" y="165"/>
                  </a:moveTo>
                  <a:lnTo>
                    <a:pt x="251752" y="28930"/>
                  </a:lnTo>
                  <a:lnTo>
                    <a:pt x="254190" y="40195"/>
                  </a:lnTo>
                  <a:lnTo>
                    <a:pt x="260832" y="49390"/>
                  </a:lnTo>
                  <a:lnTo>
                    <a:pt x="270675" y="55587"/>
                  </a:lnTo>
                  <a:lnTo>
                    <a:pt x="282727" y="57873"/>
                  </a:lnTo>
                  <a:lnTo>
                    <a:pt x="283324" y="57873"/>
                  </a:lnTo>
                  <a:lnTo>
                    <a:pt x="284492" y="57696"/>
                  </a:lnTo>
                  <a:lnTo>
                    <a:pt x="284492" y="165"/>
                  </a:lnTo>
                  <a:close/>
                </a:path>
                <a:path w="285115" h="399414">
                  <a:moveTo>
                    <a:pt x="284505" y="62661"/>
                  </a:moveTo>
                  <a:lnTo>
                    <a:pt x="237096" y="62611"/>
                  </a:lnTo>
                  <a:lnTo>
                    <a:pt x="214414" y="87363"/>
                  </a:lnTo>
                  <a:lnTo>
                    <a:pt x="214414" y="117729"/>
                  </a:lnTo>
                  <a:lnTo>
                    <a:pt x="218376" y="120738"/>
                  </a:lnTo>
                  <a:lnTo>
                    <a:pt x="221234" y="124371"/>
                  </a:lnTo>
                  <a:lnTo>
                    <a:pt x="224243" y="216535"/>
                  </a:lnTo>
                  <a:lnTo>
                    <a:pt x="229743" y="216535"/>
                  </a:lnTo>
                  <a:lnTo>
                    <a:pt x="236321" y="97612"/>
                  </a:lnTo>
                  <a:lnTo>
                    <a:pt x="240690" y="97612"/>
                  </a:lnTo>
                  <a:lnTo>
                    <a:pt x="240690" y="177584"/>
                  </a:lnTo>
                  <a:lnTo>
                    <a:pt x="253834" y="360057"/>
                  </a:lnTo>
                  <a:lnTo>
                    <a:pt x="280123" y="360057"/>
                  </a:lnTo>
                  <a:lnTo>
                    <a:pt x="277939" y="216535"/>
                  </a:lnTo>
                  <a:lnTo>
                    <a:pt x="284505" y="216535"/>
                  </a:lnTo>
                  <a:lnTo>
                    <a:pt x="284505" y="626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24" name="object 18124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7510421" y="3214863"/>
              <a:ext cx="79836" cy="120813"/>
            </a:xfrm>
            <a:prstGeom prst="rect">
              <a:avLst/>
            </a:prstGeom>
          </p:spPr>
        </p:pic>
        <p:sp>
          <p:nvSpPr>
            <p:cNvPr id="18125" name="object 18125"/>
            <p:cNvSpPr/>
            <p:nvPr/>
          </p:nvSpPr>
          <p:spPr>
            <a:xfrm>
              <a:off x="14876645" y="2590099"/>
              <a:ext cx="4523740" cy="5088890"/>
            </a:xfrm>
            <a:custGeom>
              <a:avLst/>
              <a:gdLst/>
              <a:ahLst/>
              <a:cxnLst/>
              <a:rect l="l" t="t" r="r" b="b"/>
              <a:pathLst>
                <a:path w="4523740" h="5088890">
                  <a:moveTo>
                    <a:pt x="0" y="5088850"/>
                  </a:moveTo>
                  <a:lnTo>
                    <a:pt x="4523422" y="5088850"/>
                  </a:lnTo>
                  <a:lnTo>
                    <a:pt x="4523422" y="0"/>
                  </a:lnTo>
                  <a:lnTo>
                    <a:pt x="0" y="0"/>
                  </a:lnTo>
                  <a:lnTo>
                    <a:pt x="0" y="508885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26" name="object 18126"/>
          <p:cNvSpPr txBox="1"/>
          <p:nvPr/>
        </p:nvSpPr>
        <p:spPr>
          <a:xfrm>
            <a:off x="11511686" y="7073281"/>
            <a:ext cx="3123565" cy="3270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Bei</a:t>
            </a: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 Arealräumung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Sammel-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8127" name="object 18127"/>
          <p:cNvSpPr txBox="1"/>
          <p:nvPr/>
        </p:nvSpPr>
        <p:spPr>
          <a:xfrm>
            <a:off x="12865446" y="7416307"/>
            <a:ext cx="1773555" cy="3270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platz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Sportpark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8128" name="object 18128"/>
          <p:cNvSpPr txBox="1"/>
          <p:nvPr/>
        </p:nvSpPr>
        <p:spPr>
          <a:xfrm>
            <a:off x="9037625" y="1583856"/>
            <a:ext cx="1785620" cy="3270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Suurstoffi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 1,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EG</a:t>
            </a:r>
            <a:endParaRPr sz="195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65"/>
              <a:t>Was</a:t>
            </a:r>
            <a:r>
              <a:rPr dirty="0" spc="-15"/>
              <a:t> </a:t>
            </a:r>
            <a:r>
              <a:rPr dirty="0" spc="-5"/>
              <a:t>muss</a:t>
            </a:r>
            <a:r>
              <a:rPr dirty="0" spc="-10"/>
              <a:t> </a:t>
            </a:r>
            <a:r>
              <a:rPr dirty="0" spc="-5"/>
              <a:t>ich</a:t>
            </a:r>
            <a:r>
              <a:rPr dirty="0" spc="-10"/>
              <a:t> </a:t>
            </a:r>
            <a:r>
              <a:rPr dirty="0" spc="-5"/>
              <a:t>bei</a:t>
            </a:r>
            <a:r>
              <a:rPr dirty="0" spc="-15"/>
              <a:t> </a:t>
            </a:r>
            <a:r>
              <a:rPr dirty="0" spc="-5"/>
              <a:t>Unfällen </a:t>
            </a:r>
            <a:r>
              <a:rPr dirty="0" spc="-750"/>
              <a:t> </a:t>
            </a:r>
            <a:r>
              <a:rPr dirty="0" spc="-5"/>
              <a:t>unternehmen?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148195" cy="4827905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Grundsatz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Schauen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(Situation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überblicken)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Denken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(Folgegefahren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beachten)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Handeln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schützen,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Unfallort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sichern)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bewahren!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Betriebsnothelfende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757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68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68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Ambulanz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144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Bei</a:t>
            </a:r>
            <a:r>
              <a:rPr dirty="0" sz="1950" spc="5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5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aus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Gefahrenzone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bringen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(Vorsicht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Rückenverletzung)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bewahren,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vorsichtig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arbeiten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Sofortmassnahmen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4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selber</a:t>
            </a:r>
            <a:r>
              <a:rPr dirty="0" sz="1950" spc="5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schützen!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Beurteilung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des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Allgemeinzustands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gemäss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BLS-AED </a:t>
            </a:r>
            <a:r>
              <a:rPr dirty="0" sz="1950" spc="-4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(ex.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ABC/GABI)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Erste</a:t>
            </a:r>
            <a:r>
              <a:rPr dirty="0" sz="1950" spc="4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Hilfemassnahmen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bis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Eintreffen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unterstützen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989965" cy="7886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10">
                <a:solidFill>
                  <a:srgbClr val="00000F"/>
                </a:solidFill>
                <a:latin typeface="FS Albert"/>
                <a:cs typeface="FS Albert"/>
              </a:rPr>
              <a:t>1. </a:t>
            </a:r>
            <a:r>
              <a:rPr dirty="0" sz="1050">
                <a:solidFill>
                  <a:srgbClr val="00000F"/>
                </a:solidFill>
                <a:latin typeface="FS Albert"/>
                <a:cs typeface="FS Albert"/>
              </a:rPr>
              <a:t>Hilfe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Material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AED</a:t>
            </a:r>
            <a:r>
              <a:rPr dirty="0" sz="1050" spc="-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5">
                <a:solidFill>
                  <a:srgbClr val="00000F"/>
                </a:solidFill>
                <a:latin typeface="FS Albert"/>
                <a:cs typeface="FS Albert"/>
              </a:rPr>
              <a:t>Defibrillator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57" name="object 5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534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1564640"/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57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1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757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  <p:grpSp>
        <p:nvGrpSpPr>
          <p:cNvPr id="60" name="object 60"/>
          <p:cNvGrpSpPr/>
          <p:nvPr/>
        </p:nvGrpSpPr>
        <p:grpSpPr>
          <a:xfrm>
            <a:off x="8869670" y="706392"/>
            <a:ext cx="10587990" cy="7536815"/>
            <a:chOff x="8869670" y="706392"/>
            <a:chExt cx="10587990" cy="7536815"/>
          </a:xfrm>
        </p:grpSpPr>
        <p:sp>
          <p:nvSpPr>
            <p:cNvPr id="61" name="object 61"/>
            <p:cNvSpPr/>
            <p:nvPr/>
          </p:nvSpPr>
          <p:spPr>
            <a:xfrm>
              <a:off x="18364045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542266"/>
                  </a:moveTo>
                  <a:lnTo>
                    <a:pt x="358795" y="0"/>
                  </a:lnTo>
                </a:path>
                <a:path w="359409" h="542290">
                  <a:moveTo>
                    <a:pt x="0" y="0"/>
                  </a:moveTo>
                  <a:lnTo>
                    <a:pt x="0" y="542266"/>
                  </a:lnTo>
                  <a:lnTo>
                    <a:pt x="358795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8788355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0" y="0"/>
                  </a:moveTo>
                  <a:lnTo>
                    <a:pt x="0" y="542266"/>
                  </a:lnTo>
                  <a:lnTo>
                    <a:pt x="666537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6031392" y="708753"/>
              <a:ext cx="0" cy="600075"/>
            </a:xfrm>
            <a:custGeom>
              <a:avLst/>
              <a:gdLst/>
              <a:ahLst/>
              <a:cxnLst/>
              <a:rect l="l" t="t" r="r" b="b"/>
              <a:pathLst>
                <a:path w="0" h="600075">
                  <a:moveTo>
                    <a:pt x="0" y="0"/>
                  </a:moveTo>
                  <a:lnTo>
                    <a:pt x="0" y="599897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6031392" y="1308652"/>
              <a:ext cx="3423920" cy="0"/>
            </a:xfrm>
            <a:custGeom>
              <a:avLst/>
              <a:gdLst/>
              <a:ahLst/>
              <a:cxnLst/>
              <a:rect l="l" t="t" r="r" b="b"/>
              <a:pathLst>
                <a:path w="3423919" h="0">
                  <a:moveTo>
                    <a:pt x="0" y="0"/>
                  </a:moveTo>
                  <a:lnTo>
                    <a:pt x="3423502" y="0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9023611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7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9023611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7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9023604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9023604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 h="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9128082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0" y="0"/>
                  </a:moveTo>
                  <a:lnTo>
                    <a:pt x="2646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9128069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264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6514804" y="128080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6514800" y="128100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6623209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16880625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16880614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16880614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6514793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651480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6514793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651480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6619216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2646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6619222" y="1264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6619222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 h="0">
                  <a:moveTo>
                    <a:pt x="0" y="0"/>
                  </a:moveTo>
                  <a:lnTo>
                    <a:pt x="2646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6883846" y="1264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7518288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751828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751828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7518288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751828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751828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7016561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749005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7016561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749005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8822874" y="1308664"/>
              <a:ext cx="37465" cy="1234440"/>
            </a:xfrm>
            <a:custGeom>
              <a:avLst/>
              <a:gdLst/>
              <a:ahLst/>
              <a:cxnLst/>
              <a:rect l="l" t="t" r="r" b="b"/>
              <a:pathLst>
                <a:path w="37465" h="1234439">
                  <a:moveTo>
                    <a:pt x="29171" y="0"/>
                  </a:moveTo>
                  <a:lnTo>
                    <a:pt x="29171" y="0"/>
                  </a:lnTo>
                  <a:lnTo>
                    <a:pt x="0" y="0"/>
                  </a:lnTo>
                  <a:lnTo>
                    <a:pt x="0" y="1234173"/>
                  </a:lnTo>
                  <a:lnTo>
                    <a:pt x="29171" y="1234173"/>
                  </a:lnTo>
                  <a:lnTo>
                    <a:pt x="29171" y="0"/>
                  </a:lnTo>
                  <a:close/>
                </a:path>
                <a:path w="37465" h="1234439">
                  <a:moveTo>
                    <a:pt x="37007" y="0"/>
                  </a:moveTo>
                  <a:lnTo>
                    <a:pt x="33426" y="0"/>
                  </a:lnTo>
                  <a:lnTo>
                    <a:pt x="29184" y="0"/>
                  </a:lnTo>
                  <a:lnTo>
                    <a:pt x="29184" y="1234173"/>
                  </a:lnTo>
                  <a:lnTo>
                    <a:pt x="33426" y="1234173"/>
                  </a:lnTo>
                  <a:lnTo>
                    <a:pt x="37007" y="1234173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8828468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8832164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884368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885205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8859887" y="1308654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1234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8822881" y="130865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8828468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8832164" y="130865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8843689" y="130865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8852059" y="1308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8856317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8822881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w="0"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8822881" y="254282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8828468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8832164" y="25428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8843689" y="25428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8852059" y="25428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8856317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3635008" y="2598738"/>
              <a:ext cx="298450" cy="3175"/>
            </a:xfrm>
            <a:custGeom>
              <a:avLst/>
              <a:gdLst/>
              <a:ahLst/>
              <a:cxnLst/>
              <a:rect l="l" t="t" r="r" b="b"/>
              <a:pathLst>
                <a:path w="298450" h="3175">
                  <a:moveTo>
                    <a:pt x="0" y="2952"/>
                  </a:moveTo>
                  <a:lnTo>
                    <a:pt x="298284" y="2952"/>
                  </a:lnTo>
                </a:path>
                <a:path w="298450" h="3175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3321886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93" y="0"/>
                  </a:lnTo>
                </a:path>
                <a:path w="285750" h="0">
                  <a:moveTo>
                    <a:pt x="2689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3321886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3283772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0" y="0"/>
                  </a:moveTo>
                  <a:lnTo>
                    <a:pt x="185031" y="0"/>
                  </a:lnTo>
                </a:path>
                <a:path w="1349375" h="3175">
                  <a:moveTo>
                    <a:pt x="204539" y="0"/>
                  </a:moveTo>
                  <a:lnTo>
                    <a:pt x="344063" y="0"/>
                  </a:lnTo>
                </a:path>
                <a:path w="1349375" h="3175">
                  <a:moveTo>
                    <a:pt x="363571" y="0"/>
                  </a:moveTo>
                  <a:lnTo>
                    <a:pt x="674607" y="0"/>
                  </a:lnTo>
                </a:path>
                <a:path w="1349375" h="3175">
                  <a:moveTo>
                    <a:pt x="41821" y="2952"/>
                  </a:moveTo>
                  <a:lnTo>
                    <a:pt x="642065" y="2952"/>
                  </a:lnTo>
                </a:path>
                <a:path w="1349375" h="3175">
                  <a:moveTo>
                    <a:pt x="674617" y="0"/>
                  </a:moveTo>
                  <a:lnTo>
                    <a:pt x="846079" y="0"/>
                  </a:lnTo>
                </a:path>
                <a:path w="1349375" h="3175">
                  <a:moveTo>
                    <a:pt x="865576" y="0"/>
                  </a:moveTo>
                  <a:lnTo>
                    <a:pt x="985594" y="0"/>
                  </a:lnTo>
                </a:path>
                <a:path w="1349375" h="3175">
                  <a:moveTo>
                    <a:pt x="1005101" y="0"/>
                  </a:moveTo>
                  <a:lnTo>
                    <a:pt x="1144636" y="0"/>
                  </a:lnTo>
                </a:path>
                <a:path w="1349375" h="3175">
                  <a:moveTo>
                    <a:pt x="1164143" y="0"/>
                  </a:moveTo>
                  <a:lnTo>
                    <a:pt x="1349183" y="0"/>
                  </a:lnTo>
                </a:path>
                <a:path w="1349375" h="3175">
                  <a:moveTo>
                    <a:pt x="707099" y="2952"/>
                  </a:moveTo>
                  <a:lnTo>
                    <a:pt x="134918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14309631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58322" y="0"/>
                  </a:lnTo>
                </a:path>
                <a:path w="285750" h="0">
                  <a:moveTo>
                    <a:pt x="277809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14309631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3983440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6887" y="0"/>
                  </a:lnTo>
                </a:path>
                <a:path w="298450" h="0">
                  <a:moveTo>
                    <a:pt x="26384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3983440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4671071" y="260169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 h="0">
                  <a:moveTo>
                    <a:pt x="0" y="0"/>
                  </a:moveTo>
                  <a:lnTo>
                    <a:pt x="7392" y="0"/>
                  </a:lnTo>
                </a:path>
                <a:path w="611505" h="0">
                  <a:moveTo>
                    <a:pt x="313120" y="0"/>
                  </a:moveTo>
                  <a:lnTo>
                    <a:pt x="585050" y="0"/>
                  </a:lnTo>
                </a:path>
                <a:path w="611505" h="0">
                  <a:moveTo>
                    <a:pt x="604557" y="0"/>
                  </a:moveTo>
                  <a:lnTo>
                    <a:pt x="6114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4984191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4697971" y="2601691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 h="0">
                  <a:moveTo>
                    <a:pt x="0" y="0"/>
                  </a:moveTo>
                  <a:lnTo>
                    <a:pt x="258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4671071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4632957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185041" y="0"/>
                  </a:lnTo>
                </a:path>
                <a:path w="675005" h="3175">
                  <a:moveTo>
                    <a:pt x="204548" y="0"/>
                  </a:moveTo>
                  <a:lnTo>
                    <a:pt x="344125" y="0"/>
                  </a:lnTo>
                </a:path>
                <a:path w="675005" h="3175">
                  <a:moveTo>
                    <a:pt x="363632" y="0"/>
                  </a:moveTo>
                  <a:lnTo>
                    <a:pt x="483629" y="0"/>
                  </a:lnTo>
                </a:path>
                <a:path w="675005" h="3175">
                  <a:moveTo>
                    <a:pt x="503136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4207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7331373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6656756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674616" y="0"/>
                  </a:moveTo>
                  <a:lnTo>
                    <a:pt x="1349181" y="0"/>
                  </a:lnTo>
                </a:path>
                <a:path w="1349375" h="3175">
                  <a:moveTo>
                    <a:pt x="0" y="2952"/>
                  </a:moveTo>
                  <a:lnTo>
                    <a:pt x="674607" y="2952"/>
                  </a:lnTo>
                </a:path>
                <a:path w="134937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700799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66818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53075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53075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565881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533267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2609157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260915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296042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26342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1259965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1259965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1611195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128506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093662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991078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99107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026201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99358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8005939" y="2615504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32537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8357173" y="2598749"/>
              <a:ext cx="285115" cy="3175"/>
            </a:xfrm>
            <a:custGeom>
              <a:avLst/>
              <a:gdLst/>
              <a:ahLst/>
              <a:cxnLst/>
              <a:rect l="l" t="t" r="r" b="b"/>
              <a:pathLst>
                <a:path w="285115" h="3175">
                  <a:moveTo>
                    <a:pt x="0" y="2952"/>
                  </a:moveTo>
                  <a:lnTo>
                    <a:pt x="284713" y="2952"/>
                  </a:lnTo>
                </a:path>
                <a:path w="285115" h="317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803104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8680558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8785540" y="261697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0"/>
                  </a:moveTo>
                  <a:lnTo>
                    <a:pt x="0" y="1049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911444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9131181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8824561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8805986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8805994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8805994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8824561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8805986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18805994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18805994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9092159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9092159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9110742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9092156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9092159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9092159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9110742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9092156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18718634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18805994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18718636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18718634" y="257795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18805994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8805994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8824561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8805986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9110748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9110742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9110742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9198086" y="257795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9110742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9092156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9092159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9092159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2" name="object 2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22843" y="708753"/>
              <a:ext cx="12062" cy="460530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1872516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4" name="object 22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775079" y="708753"/>
              <a:ext cx="15028" cy="460537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873676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8776191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878779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8790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872284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1872284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1872516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18727486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873491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8736769" y="116929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3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8776191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8778032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878545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4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878779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9" name="object 23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752999" y="1243595"/>
              <a:ext cx="10240" cy="20460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187632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8753959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8753015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8763233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8753966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8753007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8764186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18763233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8753966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8753007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" name="object 2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330698" y="1243595"/>
              <a:ext cx="10219" cy="20460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18340927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83316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8330701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8340919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8331650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8330691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8341871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8340919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8331650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8330691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1" name="object 26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308887" y="708753"/>
              <a:ext cx="14386" cy="46053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351986" y="708753"/>
              <a:ext cx="12062" cy="460530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1831118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831350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8323272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8325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8350130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8359413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836173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836405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830886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w="0"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830886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831118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831350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8315830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832327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8325115" y="116929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8350130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8351987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8359413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836173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3283772" y="26166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3952803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4" name="object 28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329279" y="2600214"/>
              <a:ext cx="19496" cy="8376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468804" y="2600214"/>
              <a:ext cx="19507" cy="1676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608329" y="2608611"/>
              <a:ext cx="39014" cy="8366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906916" y="2600214"/>
              <a:ext cx="19496" cy="8376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767360" y="2600214"/>
              <a:ext cx="19507" cy="16763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139264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3926409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392641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133028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1330288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133292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13302892" y="2615499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69" h="3175">
                  <a:moveTo>
                    <a:pt x="0" y="2952"/>
                  </a:moveTo>
                  <a:lnTo>
                    <a:pt x="26386" y="2952"/>
                  </a:lnTo>
                </a:path>
                <a:path w="26669" h="3175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133487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13348788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134688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134688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34883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34688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1332927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1332927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1334878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332928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1348831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134883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1360832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1360832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13627835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1360832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34688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34688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34883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134688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/>
            <p:cNvSpPr/>
            <p:nvPr/>
          </p:nvSpPr>
          <p:spPr>
            <a:xfrm>
              <a:off x="13786870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13786870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378687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3767363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376735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13767358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1392640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13906902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1390689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13906898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1364734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1364735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3647346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3627839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3627835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362783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378687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376736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376735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137673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1350857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366760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330288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3958389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461384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3" name="object 34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567954" y="2600214"/>
              <a:ext cx="19486" cy="8376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428408" y="2600214"/>
              <a:ext cx="19507" cy="16763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269366" y="2608611"/>
              <a:ext cx="39024" cy="8366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990327" y="2600214"/>
              <a:ext cx="19496" cy="8376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129852" y="2600214"/>
              <a:ext cx="19496" cy="16763"/>
            </a:xfrm>
            <a:prstGeom prst="rect">
              <a:avLst/>
            </a:prstGeom>
          </p:spPr>
        </p:pic>
        <p:sp>
          <p:nvSpPr>
            <p:cNvPr id="348" name="object 348"/>
            <p:cNvSpPr/>
            <p:nvPr/>
          </p:nvSpPr>
          <p:spPr>
            <a:xfrm>
              <a:off x="1399031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3963932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396392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39639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461384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4587438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4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45874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4587436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4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4447913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444791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4447913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4428405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442840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44284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14587436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1456795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4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1456794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1456794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4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1430839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143083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1430839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1428888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1428887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1428887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1444791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144284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1442840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1442840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14009837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14009830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1412984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1412984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14149353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14129846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1399031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1399031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14009830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139903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1414936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14149353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14269367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14269367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1428887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14269370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1412984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1412984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14149353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14129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1432865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05" y="9277"/>
                  </a:moveTo>
                  <a:lnTo>
                    <a:pt x="0" y="9277"/>
                  </a:lnTo>
                </a:path>
                <a:path w="80009" h="19050">
                  <a:moveTo>
                    <a:pt x="79505" y="9277"/>
                  </a:moveTo>
                  <a:lnTo>
                    <a:pt x="60930" y="0"/>
                  </a:lnTo>
                </a:path>
                <a:path w="80009" h="19050">
                  <a:moveTo>
                    <a:pt x="79505" y="9277"/>
                  </a:moveTo>
                  <a:lnTo>
                    <a:pt x="6093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4169619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05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396392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461384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1463295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15301987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2" name="object 40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678464" y="2600214"/>
              <a:ext cx="19507" cy="8376"/>
            </a:xfrm>
            <a:prstGeom prst="rect">
              <a:avLst/>
            </a:prstGeom>
          </p:spPr>
        </p:pic>
        <p:pic>
          <p:nvPicPr>
            <p:cNvPr id="403" name="object 40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817999" y="2600214"/>
              <a:ext cx="19507" cy="16763"/>
            </a:xfrm>
            <a:prstGeom prst="rect">
              <a:avLst/>
            </a:prstGeom>
          </p:spPr>
        </p:pic>
        <p:pic>
          <p:nvPicPr>
            <p:cNvPr id="404" name="object 40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957523" y="2608611"/>
              <a:ext cx="39066" cy="8366"/>
            </a:xfrm>
            <a:prstGeom prst="rect">
              <a:avLst/>
            </a:prstGeom>
          </p:spPr>
        </p:pic>
        <p:pic>
          <p:nvPicPr>
            <p:cNvPr id="405" name="object 40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256121" y="2600214"/>
              <a:ext cx="19507" cy="8376"/>
            </a:xfrm>
            <a:prstGeom prst="rect">
              <a:avLst/>
            </a:prstGeom>
          </p:spPr>
        </p:pic>
        <p:pic>
          <p:nvPicPr>
            <p:cNvPr id="406" name="object 40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116586" y="2600214"/>
              <a:ext cx="19507" cy="16763"/>
            </a:xfrm>
            <a:prstGeom prst="rect">
              <a:avLst/>
            </a:prstGeom>
          </p:spPr>
        </p:pic>
        <p:sp>
          <p:nvSpPr>
            <p:cNvPr id="407" name="object 407"/>
            <p:cNvSpPr/>
            <p:nvPr/>
          </p:nvSpPr>
          <p:spPr>
            <a:xfrm>
              <a:off x="1527562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1527562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15275632" y="261549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1465211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1465211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1467846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146521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14697972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1469797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1481800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1481800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148375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148180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1467846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1467846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4697973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4678466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483751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48375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495752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495752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497706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495752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481800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481800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148375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148180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1513610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1513610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151361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1511659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15116590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1511659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1527562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15256117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1525611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1525611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14996578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14996583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14996578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1497707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1497706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1497706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151361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1511659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15116590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15116590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14857758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617" y="0"/>
                  </a:lnTo>
                </a:path>
                <a:path w="80009" h="19050">
                  <a:moveTo>
                    <a:pt x="0" y="9277"/>
                  </a:moveTo>
                  <a:lnTo>
                    <a:pt x="18617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1501679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1465211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8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1871863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1835717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1864244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1835717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1835717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18031038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1832932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1803104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1803103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18824561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18805986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18805994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8805994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8718636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871863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8718634" y="813453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188059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18824561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18805986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8805994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18805994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18824561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8805986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8805994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8805994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736945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1736944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1736944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1765470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7682607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76826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7682607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798089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700798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729326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7007994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700798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6681854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69801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66818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66818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7331373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7373167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7331373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739639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739639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795485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7954850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7954850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7331373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7396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733137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739639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73963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173313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6020277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160202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160202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63055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6333427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6333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6333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1663165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16656756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6656756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670784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16707855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16656756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670784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665675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7266306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1726630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17266309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16707855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1670784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173313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1565880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594406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565881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565880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5332670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56309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533267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533267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15982138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15982138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16047212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6047204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6605669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6605667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6605667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5982140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60472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15982138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160472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604721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13283782" y="809403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3283772" y="8112241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 h="0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3325573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328378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3321883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1363500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4297889" y="8110766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4297899" y="809403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398343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4309623" y="8110766"/>
              <a:ext cx="285750" cy="3175"/>
            </a:xfrm>
            <a:custGeom>
              <a:avLst/>
              <a:gdLst/>
              <a:ahLst/>
              <a:cxnLst/>
              <a:rect l="l" t="t" r="r" b="b"/>
              <a:pathLst>
                <a:path w="285750" h="3175">
                  <a:moveTo>
                    <a:pt x="0" y="0"/>
                  </a:moveTo>
                  <a:lnTo>
                    <a:pt x="285247" y="0"/>
                  </a:lnTo>
                </a:path>
                <a:path w="285750" h="3175">
                  <a:moveTo>
                    <a:pt x="0" y="2952"/>
                  </a:moveTo>
                  <a:lnTo>
                    <a:pt x="28524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395839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3990882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4671071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46710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146710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149563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498419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498419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498419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1528247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12960423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32456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2960426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296042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2634254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29325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26342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126342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15307572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15340108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15307572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15358663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15358671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1530757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1535866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15307575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15917126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1591712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1591712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15358671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153586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14632964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14632964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14698022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1469802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15256474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1525646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15256466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14632957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146980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1463295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146980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1469802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11972656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1197265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1197265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122579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12285816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1228581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1228581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1258410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12609157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12641688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12609157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1266029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12660297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2609157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266029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2609156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3218737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32187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3218740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266029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26602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161119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189646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1611195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161119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1128506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115833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1128506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1128506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1934581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1976399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1193458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11999604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1999604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2558048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255805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255805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1934580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19996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1934590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119996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1199960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119345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10623471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106234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106234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109087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10936622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1093662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10936621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1123487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11259965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11292493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11259965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11311064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11311062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11259965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1131106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11259955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11869514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1186951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11869517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1131106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1131106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1125996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119345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1026201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1054727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026201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026201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9935878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102341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993587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993587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10585399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10627215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10585399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0650420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1065042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11208877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120887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1208874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10585398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106504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058540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06504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10650420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1125996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058539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9114456" y="802488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0"/>
                  </a:moveTo>
                  <a:lnTo>
                    <a:pt x="0" y="8735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9571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9114456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9131190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9274278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927428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9274281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955954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958742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9587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9587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988568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9092159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9092159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9110742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9092156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9110742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919808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9110748" y="813453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911074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9092159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9092159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9110742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9092156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9092159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9092159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9110742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9092156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9910780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9943309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9910780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9961879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9961877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9910780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9961879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9910771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0520332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1052033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0520332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996187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9961879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058539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9236183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5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9236183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9301228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9301228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985967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9859672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9859672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9236181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930122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923617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9301228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930122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8005939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8005939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8057078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18057082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18005939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1805707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1800593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18615491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186154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1861549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805708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1805707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880226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w="0"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18785540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1878554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18785540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8795768" y="802487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w="0"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8792070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18680558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 h="0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18705653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18705651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 h="0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18680558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1870565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186805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8705655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18705653" y="810201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 h="0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911445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w="0"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9131181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913118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9114449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9120962" y="802487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w="0"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9124683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9114457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 h="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9131190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9131190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9114456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 h="0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9211093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92110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92110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9120962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9124687" y="810201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13618839" y="8112241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33954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13618839" y="8094037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13642995" y="80955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13642993" y="811224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13859890" y="8094037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1385988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13859888" y="8112241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13618840" y="81122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136429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13618837" y="8095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13642993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13642995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13958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40" name="object 84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369236" y="8095512"/>
              <a:ext cx="229867" cy="16732"/>
            </a:xfrm>
            <a:prstGeom prst="rect">
              <a:avLst/>
            </a:prstGeom>
          </p:spPr>
        </p:pic>
        <p:sp>
          <p:nvSpPr>
            <p:cNvPr id="841" name="object 841"/>
            <p:cNvSpPr/>
            <p:nvPr/>
          </p:nvSpPr>
          <p:spPr>
            <a:xfrm>
              <a:off x="13369245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13369245" y="811224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1359912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13369253" y="809551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13283772" y="8094037"/>
              <a:ext cx="85725" cy="3175"/>
            </a:xfrm>
            <a:custGeom>
              <a:avLst/>
              <a:gdLst/>
              <a:ahLst/>
              <a:cxnLst/>
              <a:rect l="l" t="t" r="r" b="b"/>
              <a:pathLst>
                <a:path w="85725" h="3175">
                  <a:moveTo>
                    <a:pt x="0" y="0"/>
                  </a:moveTo>
                  <a:lnTo>
                    <a:pt x="85473" y="0"/>
                  </a:lnTo>
                </a:path>
                <a:path w="85725" h="3175">
                  <a:moveTo>
                    <a:pt x="0" y="2952"/>
                  </a:moveTo>
                  <a:lnTo>
                    <a:pt x="8547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13369245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13283771" y="811224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13599124" y="80955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13599121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13599121" y="81122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13560675" y="8112238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126243"/>
                  </a:moveTo>
                  <a:lnTo>
                    <a:pt x="20253" y="89123"/>
                  </a:lnTo>
                  <a:lnTo>
                    <a:pt x="33732" y="46085"/>
                  </a:lnTo>
                  <a:lnTo>
                    <a:pt x="3843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13958389" y="8112241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0" y="0"/>
                  </a:moveTo>
                  <a:lnTo>
                    <a:pt x="33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13958389" y="8094037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07" y="0"/>
                  </a:lnTo>
                </a:path>
                <a:path w="339725" h="3175">
                  <a:moveTo>
                    <a:pt x="0" y="2952"/>
                  </a:moveTo>
                  <a:lnTo>
                    <a:pt x="3395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14056873" y="80955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14056884" y="811224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13958389" y="8094037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89" y="0"/>
                  </a:lnTo>
                </a:path>
                <a:path w="99059" h="3175">
                  <a:moveTo>
                    <a:pt x="0" y="2952"/>
                  </a:moveTo>
                  <a:lnTo>
                    <a:pt x="9848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405687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3958384" y="8112241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9848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4273733" y="81122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427373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14273736" y="8095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1405688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14056873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13958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70" name="object 8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317595" y="8095512"/>
              <a:ext cx="229888" cy="16732"/>
            </a:xfrm>
            <a:prstGeom prst="rect">
              <a:avLst/>
            </a:prstGeom>
          </p:spPr>
        </p:pic>
        <p:sp>
          <p:nvSpPr>
            <p:cNvPr id="871" name="object 871"/>
            <p:cNvSpPr/>
            <p:nvPr/>
          </p:nvSpPr>
          <p:spPr>
            <a:xfrm>
              <a:off x="1454748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14317598" y="811224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298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143175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14317593" y="8095515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298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14547483" y="809551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1454748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14547486" y="811224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14297889" y="80955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143175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14297887" y="81122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14317593" y="8112241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0"/>
                  </a:moveTo>
                  <a:lnTo>
                    <a:pt x="4705" y="46082"/>
                  </a:lnTo>
                  <a:lnTo>
                    <a:pt x="18185" y="89118"/>
                  </a:lnTo>
                  <a:lnTo>
                    <a:pt x="38441" y="12624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  <a:path w="0"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18824561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18805986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18805994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8805994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8824561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8805986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8805994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18805994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1880226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18785540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07"/>
                  </a:lnTo>
                </a:path>
                <a:path w="0"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1878554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18802266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18785540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8785540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880226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880226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8785533" y="740511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18785540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07"/>
                  </a:lnTo>
                </a:path>
                <a:path w="0"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18795768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1879207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18824561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18805986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18805994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18805994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18824561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18805986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18805994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18805994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1880226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18785540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32524"/>
                  </a:lnTo>
                </a:path>
                <a:path w="0" h="659765">
                  <a:moveTo>
                    <a:pt x="0" y="617930"/>
                  </a:moveTo>
                  <a:lnTo>
                    <a:pt x="0" y="659728"/>
                  </a:lnTo>
                </a:path>
                <a:path w="0"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1878554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1880226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18785540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18785540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18802266" y="668033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1880226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18785533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18785540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40"/>
                  </a:moveTo>
                  <a:lnTo>
                    <a:pt x="0" y="65055"/>
                  </a:lnTo>
                </a:path>
                <a:path w="0"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18795768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1879207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18785540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5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18802266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18785540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5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1880226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18802266" y="473924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18824561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18805986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18805994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8805994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18824561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18805986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18805994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18805994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18824561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18805986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18805994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18805994" y="53859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18824561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18805986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18805994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18805994" y="57046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18802266" y="4790364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 h="0">
                  <a:moveTo>
                    <a:pt x="0" y="0"/>
                  </a:move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18802266" y="5271678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 h="0">
                  <a:moveTo>
                    <a:pt x="0" y="0"/>
                  </a:move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8785540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56685"/>
                  </a:moveTo>
                  <a:lnTo>
                    <a:pt x="0" y="89191"/>
                  </a:lnTo>
                </a:path>
                <a:path w="0"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8785540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880226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18785540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18785540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1880226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18802266" y="4790355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673"/>
                  </a:moveTo>
                  <a:lnTo>
                    <a:pt x="48258" y="235747"/>
                  </a:lnTo>
                  <a:lnTo>
                    <a:pt x="93322" y="221634"/>
                  </a:lnTo>
                  <a:lnTo>
                    <a:pt x="134194" y="199334"/>
                  </a:lnTo>
                  <a:lnTo>
                    <a:pt x="169874" y="169846"/>
                  </a:lnTo>
                  <a:lnTo>
                    <a:pt x="199364" y="134170"/>
                  </a:lnTo>
                  <a:lnTo>
                    <a:pt x="221665" y="93304"/>
                  </a:lnTo>
                  <a:lnTo>
                    <a:pt x="235778" y="48247"/>
                  </a:ln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8802257" y="5031025"/>
              <a:ext cx="241300" cy="240665"/>
            </a:xfrm>
            <a:custGeom>
              <a:avLst/>
              <a:gdLst/>
              <a:ahLst/>
              <a:cxnLst/>
              <a:rect l="l" t="t" r="r" b="b"/>
              <a:pathLst>
                <a:path w="241300" h="240664">
                  <a:moveTo>
                    <a:pt x="240704" y="240652"/>
                  </a:moveTo>
                  <a:lnTo>
                    <a:pt x="235778" y="192408"/>
                  </a:lnTo>
                  <a:lnTo>
                    <a:pt x="221665" y="147355"/>
                  </a:lnTo>
                  <a:lnTo>
                    <a:pt x="199364" y="106493"/>
                  </a:lnTo>
                  <a:lnTo>
                    <a:pt x="169874" y="70819"/>
                  </a:lnTo>
                  <a:lnTo>
                    <a:pt x="134194" y="41334"/>
                  </a:lnTo>
                  <a:lnTo>
                    <a:pt x="93322" y="19037"/>
                  </a:lnTo>
                  <a:lnTo>
                    <a:pt x="48258" y="4925"/>
                  </a:ln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1880226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18785540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12"/>
                  </a:lnTo>
                </a:path>
                <a:path w="0" h="659765">
                  <a:moveTo>
                    <a:pt x="0" y="627218"/>
                  </a:moveTo>
                  <a:lnTo>
                    <a:pt x="0" y="659728"/>
                  </a:lnTo>
                </a:path>
                <a:path w="0"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1878554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1880226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18785540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8785540" y="662924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8802266" y="66292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1880226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18785533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18785540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21"/>
                  </a:lnTo>
                </a:path>
                <a:path w="0"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18795768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879207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18824561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18805986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18805994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18805994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18824561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18805986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18805994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18805994" y="36976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8802266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8785540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40"/>
                  </a:lnTo>
                </a:path>
                <a:path w="0" h="659764">
                  <a:moveTo>
                    <a:pt x="0" y="3254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1878554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1880226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18785540" y="404140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8785540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1880226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1880226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8785533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8785540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8795768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1879207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18785533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880226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8785540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41807"/>
                  </a:lnTo>
                </a:path>
                <a:path w="0" h="659764">
                  <a:moveTo>
                    <a:pt x="0" y="627213"/>
                  </a:moveTo>
                  <a:lnTo>
                    <a:pt x="0" y="659697"/>
                  </a:lnTo>
                </a:path>
                <a:path w="0" h="659764">
                  <a:moveTo>
                    <a:pt x="0" y="41807"/>
                  </a:moveTo>
                  <a:lnTo>
                    <a:pt x="0" y="6272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1878554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1880226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8785540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8785540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880226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880226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18785533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18785540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16"/>
                  </a:lnTo>
                </a:path>
                <a:path w="0"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18795768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1879207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18785533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880226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8785540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1"/>
                  </a:moveTo>
                  <a:lnTo>
                    <a:pt x="0" y="659749"/>
                  </a:lnTo>
                </a:path>
                <a:path w="0"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878554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1880226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18785540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18785540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1880226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1880226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8785533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18785540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8"/>
                  </a:moveTo>
                  <a:lnTo>
                    <a:pt x="0" y="65066"/>
                  </a:lnTo>
                </a:path>
                <a:path w="0"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18795768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1879207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9092159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9092159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9110742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9092156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9092159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9092159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9110742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9092156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911445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9131181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41807"/>
                  </a:lnTo>
                </a:path>
                <a:path w="0"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9131181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9114456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9131181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9114449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911445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911445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9114456" y="740511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9131181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07"/>
                  </a:lnTo>
                </a:path>
                <a:path w="0"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9120962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9124683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9092159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9092159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9110742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9092156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9092159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9092159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9110742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9092156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911445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9131181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17930"/>
                  </a:moveTo>
                  <a:lnTo>
                    <a:pt x="0" y="659728"/>
                  </a:lnTo>
                </a:path>
                <a:path w="0" h="659765">
                  <a:moveTo>
                    <a:pt x="0" y="0"/>
                  </a:moveTo>
                  <a:lnTo>
                    <a:pt x="0" y="32524"/>
                  </a:lnTo>
                </a:path>
                <a:path w="0"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9131181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911445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9131181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9114449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9114456" y="668033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911445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9114456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9131181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40"/>
                  </a:moveTo>
                  <a:lnTo>
                    <a:pt x="0" y="65055"/>
                  </a:lnTo>
                </a:path>
                <a:path w="0"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9120962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9124683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9114456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2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9114456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12"/>
                  </a:moveTo>
                  <a:lnTo>
                    <a:pt x="0" y="659718"/>
                  </a:lnTo>
                </a:path>
                <a:path w="0"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9092159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9092159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9110742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9092156" y="53859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9092159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9092159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9110742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9092156" y="57046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9092159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9092159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9110742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9092156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9092159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/>
            <p:cNvSpPr/>
            <p:nvPr/>
          </p:nvSpPr>
          <p:spPr>
            <a:xfrm>
              <a:off x="9092159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/>
            <p:cNvSpPr/>
            <p:nvPr/>
          </p:nvSpPr>
          <p:spPr>
            <a:xfrm>
              <a:off x="9110742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9092156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8873804" y="4790364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652" y="0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8873804" y="5271678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652" y="0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9131181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56685"/>
                  </a:moveTo>
                  <a:lnTo>
                    <a:pt x="0" y="89191"/>
                  </a:lnTo>
                </a:path>
                <a:path w="0"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9114449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911445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9131181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911444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911445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8873800" y="4790364"/>
              <a:ext cx="240665" cy="241300"/>
            </a:xfrm>
            <a:custGeom>
              <a:avLst/>
              <a:gdLst/>
              <a:ahLst/>
              <a:cxnLst/>
              <a:rect l="l" t="t" r="r" b="b"/>
              <a:pathLst>
                <a:path w="240665" h="241300">
                  <a:moveTo>
                    <a:pt x="0" y="0"/>
                  </a:moveTo>
                  <a:lnTo>
                    <a:pt x="4925" y="48247"/>
                  </a:lnTo>
                  <a:lnTo>
                    <a:pt x="19037" y="93304"/>
                  </a:lnTo>
                  <a:lnTo>
                    <a:pt x="41334" y="134170"/>
                  </a:lnTo>
                  <a:lnTo>
                    <a:pt x="70819" y="169846"/>
                  </a:lnTo>
                  <a:lnTo>
                    <a:pt x="106493" y="199334"/>
                  </a:lnTo>
                  <a:lnTo>
                    <a:pt x="147355" y="221634"/>
                  </a:lnTo>
                  <a:lnTo>
                    <a:pt x="192408" y="235747"/>
                  </a:lnTo>
                  <a:lnTo>
                    <a:pt x="240652" y="240673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8873804" y="5031028"/>
              <a:ext cx="240665" cy="240665"/>
            </a:xfrm>
            <a:custGeom>
              <a:avLst/>
              <a:gdLst/>
              <a:ahLst/>
              <a:cxnLst/>
              <a:rect l="l" t="t" r="r" b="b"/>
              <a:pathLst>
                <a:path w="240665" h="240664">
                  <a:moveTo>
                    <a:pt x="240652" y="0"/>
                  </a:moveTo>
                  <a:lnTo>
                    <a:pt x="192408" y="4924"/>
                  </a:lnTo>
                  <a:lnTo>
                    <a:pt x="147355" y="19034"/>
                  </a:lnTo>
                  <a:lnTo>
                    <a:pt x="106493" y="41329"/>
                  </a:lnTo>
                  <a:lnTo>
                    <a:pt x="70819" y="70811"/>
                  </a:lnTo>
                  <a:lnTo>
                    <a:pt x="41334" y="106483"/>
                  </a:lnTo>
                  <a:lnTo>
                    <a:pt x="19037" y="147346"/>
                  </a:lnTo>
                  <a:lnTo>
                    <a:pt x="4925" y="192402"/>
                  </a:lnTo>
                  <a:lnTo>
                    <a:pt x="0" y="240652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911445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9131181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627218"/>
                  </a:moveTo>
                  <a:lnTo>
                    <a:pt x="0" y="659728"/>
                  </a:lnTo>
                </a:path>
                <a:path w="0" h="659765">
                  <a:moveTo>
                    <a:pt x="0" y="0"/>
                  </a:moveTo>
                  <a:lnTo>
                    <a:pt x="0" y="41812"/>
                  </a:lnTo>
                </a:path>
                <a:path w="0"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9131181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911445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9131181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9114449" y="662924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9114456" y="66292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911445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9114456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9131181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21"/>
                  </a:lnTo>
                </a:path>
                <a:path w="0"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9120962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9124683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911445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9131181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4"/>
                  </a:moveTo>
                  <a:lnTo>
                    <a:pt x="0" y="659728"/>
                  </a:lnTo>
                </a:path>
                <a:path w="0" h="659764">
                  <a:moveTo>
                    <a:pt x="0" y="0"/>
                  </a:moveTo>
                  <a:lnTo>
                    <a:pt x="0" y="32528"/>
                  </a:lnTo>
                </a:path>
                <a:path w="0"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9131181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911445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9131181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9114449" y="54119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911445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911445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9114456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9131181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3"/>
                  </a:moveTo>
                  <a:lnTo>
                    <a:pt x="0" y="65034"/>
                  </a:lnTo>
                </a:path>
                <a:path w="0"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9120962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9124683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9092159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9092159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9110742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9092156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9092159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9092159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9110742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9092156" y="36976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9114456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/>
            <p:cNvSpPr/>
            <p:nvPr/>
          </p:nvSpPr>
          <p:spPr>
            <a:xfrm>
              <a:off x="9131181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29"/>
                  </a:lnTo>
                </a:path>
                <a:path w="0" h="659764">
                  <a:moveTo>
                    <a:pt x="0" y="32529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/>
            <p:cNvSpPr/>
            <p:nvPr/>
          </p:nvSpPr>
          <p:spPr>
            <a:xfrm>
              <a:off x="9131181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911445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9131181" y="404140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9114449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911445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911445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9114456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9131181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9120962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9124683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9114456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911445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9131181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27202"/>
                  </a:moveTo>
                  <a:lnTo>
                    <a:pt x="0" y="659697"/>
                  </a:lnTo>
                </a:path>
                <a:path w="0" h="659764">
                  <a:moveTo>
                    <a:pt x="0" y="0"/>
                  </a:moveTo>
                  <a:lnTo>
                    <a:pt x="0" y="41807"/>
                  </a:lnTo>
                </a:path>
                <a:path w="0" h="659764">
                  <a:moveTo>
                    <a:pt x="0" y="41807"/>
                  </a:moveTo>
                  <a:lnTo>
                    <a:pt x="0" y="6272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9131181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911445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9131181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9114449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911445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911445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/>
            <p:cNvSpPr/>
            <p:nvPr/>
          </p:nvSpPr>
          <p:spPr>
            <a:xfrm>
              <a:off x="9114456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9131181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41816"/>
                  </a:lnTo>
                </a:path>
                <a:path w="0"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9120962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9124683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9114456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911445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9131181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617921"/>
                  </a:moveTo>
                  <a:lnTo>
                    <a:pt x="0" y="659749"/>
                  </a:lnTo>
                </a:path>
                <a:path w="0"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9131181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911445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9131181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9114449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911445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911445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9114456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9131181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8"/>
                  </a:moveTo>
                  <a:lnTo>
                    <a:pt x="0" y="65066"/>
                  </a:lnTo>
                </a:path>
                <a:path w="0"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9120962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9124683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880226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18785540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4">
                  <a:moveTo>
                    <a:pt x="0" y="0"/>
                  </a:moveTo>
                  <a:lnTo>
                    <a:pt x="0" y="32528"/>
                  </a:lnTo>
                </a:path>
                <a:path w="0" h="659764">
                  <a:moveTo>
                    <a:pt x="0" y="617924"/>
                  </a:moveTo>
                  <a:lnTo>
                    <a:pt x="0" y="659728"/>
                  </a:lnTo>
                </a:path>
                <a:path w="0"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18785540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1880226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18785540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18785540" y="54119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1880226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1880226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18785533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18785540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23233"/>
                  </a:moveTo>
                  <a:lnTo>
                    <a:pt x="0" y="65034"/>
                  </a:lnTo>
                </a:path>
                <a:path w="0"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18795768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18792070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w="0"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17331373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17331373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 h="0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17331373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1739639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173963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17331373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1739639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1733137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1795485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1795485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17954850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173963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1739639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1733137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16656765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16656765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16707855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1670784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1726630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172663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17266309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6656756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1670784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66567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670784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6707855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733137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1598214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160472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1604721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598214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60472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5982138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6605669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660566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6605667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1604721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60472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1530757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1530757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1530757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15358671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15358663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1591712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15917126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1591712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53075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535866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1530757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15358663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15358671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153075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126091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1260916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 h="0">
                  <a:moveTo>
                    <a:pt x="0" y="0"/>
                  </a:moveTo>
                  <a:lnTo>
                    <a:pt x="6327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1260916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1266029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126602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1321873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1321874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1321874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1260915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1266029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1260915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126602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1266029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132837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1193458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119996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1199960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1193458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19996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193459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255804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125580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125580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1199960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119996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119345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112599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112599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112599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11311062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1131106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11869514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11869517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11869517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1259965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13110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125995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1131106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11311062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19345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125996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0585398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 h="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1065042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10650420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10585398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24" y="2952"/>
                  </a:lnTo>
                </a:path>
                <a:path w="65404" h="317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106504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058540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120887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120887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1208874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0650420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1065042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1058539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1125996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991079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991079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 h="0">
                  <a:moveTo>
                    <a:pt x="0" y="0"/>
                  </a:moveTo>
                  <a:lnTo>
                    <a:pt x="6327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991079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996187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9961879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10520332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1052033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10520332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9910780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99618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9910771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9961879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996187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1058539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9236181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 h="0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9301228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9301228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923618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930122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9236173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98596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98596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9859672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 h="0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9301228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9301228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18005939" y="2600216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 h="0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18005939" y="2615499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18104442" y="261697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8104443" y="26002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8005939" y="2615499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1810444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8005942" y="260021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 h="0">
                  <a:moveTo>
                    <a:pt x="9849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8321333" y="26002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1832133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18321337" y="26169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18104443" y="260674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8104442" y="261044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5" name="object 136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8365210" y="2600234"/>
              <a:ext cx="229867" cy="16753"/>
            </a:xfrm>
            <a:prstGeom prst="rect">
              <a:avLst/>
            </a:prstGeom>
          </p:spPr>
        </p:pic>
        <p:sp>
          <p:nvSpPr>
            <p:cNvPr id="1366" name="object 1366"/>
            <p:cNvSpPr/>
            <p:nvPr/>
          </p:nvSpPr>
          <p:spPr>
            <a:xfrm>
              <a:off x="185950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18365216" y="26002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1836520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18365208" y="261697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 h="0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8595084" y="2370327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w="0" h="230505">
                  <a:moveTo>
                    <a:pt x="0" y="229888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8595084" y="261697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85950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8595084" y="26002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18345489" y="261697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1836520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8345491" y="26002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8365216" y="2370330"/>
              <a:ext cx="229870" cy="230504"/>
            </a:xfrm>
            <a:custGeom>
              <a:avLst/>
              <a:gdLst/>
              <a:ahLst/>
              <a:cxnLst/>
              <a:rect l="l" t="t" r="r" b="b"/>
              <a:pathLst>
                <a:path w="229869" h="230505">
                  <a:moveTo>
                    <a:pt x="229867" y="0"/>
                  </a:moveTo>
                  <a:lnTo>
                    <a:pt x="183785" y="4707"/>
                  </a:lnTo>
                  <a:lnTo>
                    <a:pt x="140751" y="18191"/>
                  </a:lnTo>
                  <a:lnTo>
                    <a:pt x="101720" y="39497"/>
                  </a:lnTo>
                  <a:lnTo>
                    <a:pt x="67645" y="67668"/>
                  </a:lnTo>
                  <a:lnTo>
                    <a:pt x="39482" y="101748"/>
                  </a:lnTo>
                  <a:lnTo>
                    <a:pt x="18183" y="140782"/>
                  </a:lnTo>
                  <a:lnTo>
                    <a:pt x="4705" y="183814"/>
                  </a:lnTo>
                  <a:lnTo>
                    <a:pt x="0" y="22988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8680558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 h="0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18680558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18705653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8705651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 h="0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8680558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870565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868056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8705655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8705653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 h="0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880226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8785540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8785540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880226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8785540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8785540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880226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8795768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8792070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  <a:path w="17144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91144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 h="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9131190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9131190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9114456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 h="0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9211093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921109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9211093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9120962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 h="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9124687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  <a:path w="0"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911445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9131181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9131181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9114449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911445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9120962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w="0"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9124683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  <a:path w="17145" h="0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16059287" y="708753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w="0" h="421640">
                  <a:moveTo>
                    <a:pt x="0" y="0"/>
                  </a:moveTo>
                  <a:lnTo>
                    <a:pt x="0" y="421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16075999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16059287" y="11161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16059287" y="11161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6075999" y="111614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606577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6069516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w="0"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9009493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19009493" y="124732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19009497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 h="0">
                  <a:moveTo>
                    <a:pt x="445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19009493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19009493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19009493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19009497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1900949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19023611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1900949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191171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1911718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19131315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1911718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19131315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0" y="0"/>
                  </a:moveTo>
                  <a:lnTo>
                    <a:pt x="257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19131315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257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19117180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19117180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19131315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1911718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191454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0" y="6523"/>
                  </a:moveTo>
                  <a:lnTo>
                    <a:pt x="229134" y="6523"/>
                  </a:lnTo>
                </a:path>
                <a:path w="229234" h="13334">
                  <a:moveTo>
                    <a:pt x="0" y="6523"/>
                  </a:moveTo>
                  <a:lnTo>
                    <a:pt x="13025" y="0"/>
                  </a:lnTo>
                </a:path>
                <a:path w="229234" h="13334">
                  <a:moveTo>
                    <a:pt x="0" y="6523"/>
                  </a:moveTo>
                  <a:lnTo>
                    <a:pt x="13025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18013384" y="1280763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30" h="0">
                  <a:moveTo>
                    <a:pt x="0" y="0"/>
                  </a:moveTo>
                  <a:lnTo>
                    <a:pt x="35420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18005951" y="1264045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 h="0">
                  <a:moveTo>
                    <a:pt x="3616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18995360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18616438" y="1280763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 h="0">
                  <a:moveTo>
                    <a:pt x="0" y="0"/>
                  </a:moveTo>
                  <a:lnTo>
                    <a:pt x="38561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18616448" y="126404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 h="0">
                  <a:moveTo>
                    <a:pt x="39304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 h="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18616438" y="1280798"/>
              <a:ext cx="379095" cy="1270"/>
            </a:xfrm>
            <a:custGeom>
              <a:avLst/>
              <a:gdLst/>
              <a:ahLst/>
              <a:cxnLst/>
              <a:rect l="l" t="t" r="r" b="b"/>
              <a:pathLst>
                <a:path w="379094" h="1269">
                  <a:moveTo>
                    <a:pt x="378920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78920" y="900"/>
                  </a:lnTo>
                  <a:lnTo>
                    <a:pt x="378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 h="0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18995360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16500672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16500672" y="1247325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16500668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0" y="0"/>
                  </a:moveTo>
                  <a:lnTo>
                    <a:pt x="501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17002437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17002437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16500668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16500668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16894754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16894748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1698828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1698828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1689474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1688062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168806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1688061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16623209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257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16623209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0" y="0"/>
                  </a:moveTo>
                  <a:lnTo>
                    <a:pt x="257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1689474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1688062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168806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1688061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16623209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1660908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16609076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1660907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166373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229165" y="6523"/>
                  </a:moveTo>
                  <a:lnTo>
                    <a:pt x="0" y="6523"/>
                  </a:lnTo>
                </a:path>
                <a:path w="229234" h="13334">
                  <a:moveTo>
                    <a:pt x="229165" y="6523"/>
                  </a:moveTo>
                  <a:lnTo>
                    <a:pt x="216150" y="0"/>
                  </a:lnTo>
                </a:path>
                <a:path w="229234" h="13334">
                  <a:moveTo>
                    <a:pt x="229165" y="6523"/>
                  </a:moveTo>
                  <a:lnTo>
                    <a:pt x="21615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16500671" y="126404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16500668" y="12807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 h="0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1662320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1660908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1660907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1660907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17504174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17518288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1751828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1799182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1799182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1799182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1750417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1751828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1750417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1751828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17518288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1800593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17002440" y="1264041"/>
              <a:ext cx="502284" cy="17145"/>
            </a:xfrm>
            <a:custGeom>
              <a:avLst/>
              <a:gdLst/>
              <a:ahLst/>
              <a:cxnLst/>
              <a:rect l="l" t="t" r="r" b="b"/>
              <a:pathLst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17016561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1701656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17490058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1749005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1749005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1700243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1701656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1700244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1701656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17016561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 h="0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1750417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16059288" y="1280763"/>
              <a:ext cx="441959" cy="0"/>
            </a:xfrm>
            <a:custGeom>
              <a:avLst/>
              <a:gdLst/>
              <a:ahLst/>
              <a:cxnLst/>
              <a:rect l="l" t="t" r="r" b="b"/>
              <a:pathLst>
                <a:path w="441959" h="0">
                  <a:moveTo>
                    <a:pt x="4413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16075997" y="1264045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4" h="0">
                  <a:moveTo>
                    <a:pt x="4105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6059287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0" y="0"/>
                  </a:moveTo>
                  <a:lnTo>
                    <a:pt x="427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648655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16486550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16486550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16065771" y="1274273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5" h="0">
                  <a:moveTo>
                    <a:pt x="0" y="0"/>
                  </a:moveTo>
                  <a:lnTo>
                    <a:pt x="4207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6069526" y="1270574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4" h="0">
                  <a:moveTo>
                    <a:pt x="417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 h="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16059296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16059287" y="113027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w="0" h="150494">
                  <a:moveTo>
                    <a:pt x="0" y="150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16075999" y="114438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w="0" h="120015">
                  <a:moveTo>
                    <a:pt x="0" y="1196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6059287" y="114438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0"/>
                  </a:moveTo>
                  <a:lnTo>
                    <a:pt x="0" y="1363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6059287" y="113026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6059287" y="11443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16075999" y="11302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16065771" y="1144385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w="0"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6069516" y="1144390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w="0" h="126365">
                  <a:moveTo>
                    <a:pt x="0" y="1261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w="0"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 h="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16059296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 h="0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18379680" y="1280763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w="0" h="224790">
                  <a:moveTo>
                    <a:pt x="0" y="0"/>
                  </a:moveTo>
                  <a:lnTo>
                    <a:pt x="0" y="22469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18604376" y="12640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1860436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8604367" y="128076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8367594" y="12807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83796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8367596" y="12640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836759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8379680" y="1280758"/>
              <a:ext cx="224790" cy="224790"/>
            </a:xfrm>
            <a:custGeom>
              <a:avLst/>
              <a:gdLst/>
              <a:ahLst/>
              <a:cxnLst/>
              <a:rect l="l" t="t" r="r" b="b"/>
              <a:pathLst>
                <a:path w="224790" h="224790">
                  <a:moveTo>
                    <a:pt x="0" y="224694"/>
                  </a:moveTo>
                  <a:lnTo>
                    <a:pt x="45047" y="220096"/>
                  </a:lnTo>
                  <a:lnTo>
                    <a:pt x="87114" y="206924"/>
                  </a:lnTo>
                  <a:lnTo>
                    <a:pt x="125267" y="186109"/>
                  </a:lnTo>
                  <a:lnTo>
                    <a:pt x="158575" y="158582"/>
                  </a:lnTo>
                  <a:lnTo>
                    <a:pt x="186103" y="125277"/>
                  </a:lnTo>
                  <a:lnTo>
                    <a:pt x="206921" y="87123"/>
                  </a:lnTo>
                  <a:lnTo>
                    <a:pt x="220096" y="45053"/>
                  </a:lnTo>
                  <a:lnTo>
                    <a:pt x="22469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836759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 h="0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8368540" y="1280798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4" h="1269">
                  <a:moveTo>
                    <a:pt x="12506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064" y="900"/>
                  </a:lnTo>
                  <a:lnTo>
                    <a:pt x="12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8368539" y="128080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 h="0">
                  <a:moveTo>
                    <a:pt x="1250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8368539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8368539" y="128170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 h="0">
                  <a:moveTo>
                    <a:pt x="0" y="0"/>
                  </a:moveTo>
                  <a:lnTo>
                    <a:pt x="1250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18521833" y="1280798"/>
              <a:ext cx="93980" cy="1270"/>
            </a:xfrm>
            <a:custGeom>
              <a:avLst/>
              <a:gdLst/>
              <a:ahLst/>
              <a:cxnLst/>
              <a:rect l="l" t="t" r="r" b="b"/>
              <a:pathLst>
                <a:path w="93980" h="1269">
                  <a:moveTo>
                    <a:pt x="93651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3651" y="900"/>
                  </a:lnTo>
                  <a:lnTo>
                    <a:pt x="93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18521843" y="1281706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 h="0">
                  <a:moveTo>
                    <a:pt x="0" y="0"/>
                  </a:moveTo>
                  <a:lnTo>
                    <a:pt x="936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18615494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18521843" y="12808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 h="0">
                  <a:moveTo>
                    <a:pt x="93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06" name="object 160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725154" y="1169285"/>
              <a:ext cx="66911" cy="74311"/>
            </a:xfrm>
            <a:prstGeom prst="rect">
              <a:avLst/>
            </a:prstGeom>
          </p:spPr>
        </p:pic>
        <p:sp>
          <p:nvSpPr>
            <p:cNvPr id="1607" name="object 1607"/>
            <p:cNvSpPr/>
            <p:nvPr/>
          </p:nvSpPr>
          <p:spPr>
            <a:xfrm>
              <a:off x="18792070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1872516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18764186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18792070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1872516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18725173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18792070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1879011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1872516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16" name="object 161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972509" y="1169273"/>
              <a:ext cx="66919" cy="74301"/>
            </a:xfrm>
            <a:prstGeom prst="rect">
              <a:avLst/>
            </a:prstGeom>
          </p:spPr>
        </p:pic>
        <p:sp>
          <p:nvSpPr>
            <p:cNvPr id="1617" name="object 1617"/>
            <p:cNvSpPr/>
            <p:nvPr/>
          </p:nvSpPr>
          <p:spPr>
            <a:xfrm>
              <a:off x="17972506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18039425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17972505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17972505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21" name="object 162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219862" y="1169273"/>
              <a:ext cx="66908" cy="74301"/>
            </a:xfrm>
            <a:prstGeom prst="rect">
              <a:avLst/>
            </a:prstGeom>
          </p:spPr>
        </p:pic>
        <p:sp>
          <p:nvSpPr>
            <p:cNvPr id="1622" name="object 1622"/>
            <p:cNvSpPr/>
            <p:nvPr/>
          </p:nvSpPr>
          <p:spPr>
            <a:xfrm>
              <a:off x="1721985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1728676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17219861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17219861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26" name="object 162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467194" y="1169273"/>
              <a:ext cx="66908" cy="74301"/>
            </a:xfrm>
            <a:prstGeom prst="rect">
              <a:avLst/>
            </a:prstGeom>
          </p:spPr>
        </p:pic>
        <p:sp>
          <p:nvSpPr>
            <p:cNvPr id="1627" name="object 1627"/>
            <p:cNvSpPr/>
            <p:nvPr/>
          </p:nvSpPr>
          <p:spPr>
            <a:xfrm>
              <a:off x="16467194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16534103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16467199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16467199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31" name="object 163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311190" y="1169285"/>
              <a:ext cx="50542" cy="74311"/>
            </a:xfrm>
            <a:prstGeom prst="rect">
              <a:avLst/>
            </a:prstGeom>
          </p:spPr>
        </p:pic>
        <p:sp>
          <p:nvSpPr>
            <p:cNvPr id="1632" name="object 1632"/>
            <p:cNvSpPr/>
            <p:nvPr/>
          </p:nvSpPr>
          <p:spPr>
            <a:xfrm>
              <a:off x="18361735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1831118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18361735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1831118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18311193" y="124358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18341871" y="12435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198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18361735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1831118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1733137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1736944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17331377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1733137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179808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1800593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179808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17980891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176547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1768260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17654713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1765470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1729326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173313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17293269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1729326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1665675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166818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16656766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1665675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169801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170079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698014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69801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5982140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60202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5982143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59821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663165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6656756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16631668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1663165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163055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16333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1630552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1630552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1594406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1598214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1594406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1594406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1530757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1533267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530758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1530757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56309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565880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5630910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563090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463295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46710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4632963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463295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528247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53075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15282484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1528247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149563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149841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1495634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149563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13245694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132837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13245700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1324569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12609157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126342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126091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1260915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129325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129604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12932539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129325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11934580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1197265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11934587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1193458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1258410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126091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1258410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1258410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122579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1228581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1225791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1225792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11896463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119345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11896455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1189646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1125996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1128506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1125997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1125996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115833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1161119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158335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158334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058539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06234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0585394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058539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12348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125996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11234876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1123487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109087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109366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1090874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109087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10547278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1058539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10547273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1054727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991078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993587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991079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991078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10234122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1026201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10234119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1023412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923618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92742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923617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9236181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988568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99107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9885692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988568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95595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9587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955953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955954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1864244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1868055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18642454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1864244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1800593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1803103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1800595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180059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183293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1835717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18329332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1832932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18802266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18859887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1880225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1868055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1871863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18680562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1868055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18802266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18813437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18802254" y="8112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18802266" y="8112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9056850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905684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905685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9198086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92361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919808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919808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9103308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9114456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9103315" y="8112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9103308" y="8112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393329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139583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1393330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1393329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1328377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1332188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13283779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1328377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1360715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1363500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13607163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1360715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395838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139834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1395839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1395838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4594879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146329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14594885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1459487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42817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143096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1428172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1428172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905684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9056850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9056850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9114456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905684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9056850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9056850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9114456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9056850" y="50170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9056850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9114456" y="50170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9056845" y="50170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8802266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8859887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1880225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18802266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18802266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18859887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1880225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18802266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18859887" y="50170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18802255" y="50170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18802266" y="50170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18802266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1393330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1393329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1393329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328377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328377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332188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360716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360715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1360715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1363500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1395839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1395838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139834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1459488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14594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14594879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1428172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142817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142817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143096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15282484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528247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528247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146329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14632957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46710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495634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149563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49563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149841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1880225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18802266" y="73781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18859887" y="734007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18802266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18859887" y="797472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1880225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18859887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1880225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8802266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18802266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18802255" y="73019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18802266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18859887" y="730197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18802266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18859887" y="668034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880225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8859887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1880225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18802266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8802266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8802266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8859887" y="602060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880225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8802266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8859887" y="66552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880225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18859887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1880225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18802266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18802266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18802266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18859887" y="46630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1880225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18802266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18859887" y="404141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1880225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18859887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1880225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18802266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18802266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18802266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18859887" y="33817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1880225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18802266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18859887" y="4016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1880225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18859887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18802255" y="369761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18802266" y="36976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18802266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18802266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18859887" y="334357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18802255" y="33435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18802266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8859887" y="272196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1880225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18859887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880225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8802266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8802266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905684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9056850" y="734007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9056850" y="73781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905684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9056850" y="797471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9056850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9056850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9056850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9114456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905684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9056845" y="73019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9056850" y="730197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9056850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905684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9056850" y="668033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9056850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9056850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9056850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9114456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905684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905684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9056850" y="60206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9056850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905684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9056850" y="665525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9056850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9056850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9056850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9114456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905684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9056850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905684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9056850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905684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9056850" y="536087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9056850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9056850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9056850" y="57046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9114456" y="567680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905684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905684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9056850" y="466303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9056850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905684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9056850" y="40414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9056850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9056850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9056850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9114456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905684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905684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9056850" y="338170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9056850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9056850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905684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9056850" y="401631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9056850" y="36976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9056850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9114456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9056845" y="369761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9056850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/>
            <p:cNvSpPr/>
            <p:nvPr/>
          </p:nvSpPr>
          <p:spPr>
            <a:xfrm>
              <a:off x="9056845" y="33435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/>
            <p:cNvSpPr/>
            <p:nvPr/>
          </p:nvSpPr>
          <p:spPr>
            <a:xfrm>
              <a:off x="9056850" y="33435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/>
            <p:cNvSpPr/>
            <p:nvPr/>
          </p:nvSpPr>
          <p:spPr>
            <a:xfrm>
              <a:off x="905684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/>
            <p:cNvSpPr/>
            <p:nvPr/>
          </p:nvSpPr>
          <p:spPr>
            <a:xfrm>
              <a:off x="9056850" y="27219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/>
            <p:cNvSpPr/>
            <p:nvPr/>
          </p:nvSpPr>
          <p:spPr>
            <a:xfrm>
              <a:off x="9056850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/>
            <p:cNvSpPr/>
            <p:nvPr/>
          </p:nvSpPr>
          <p:spPr>
            <a:xfrm>
              <a:off x="9056850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/>
            <p:cNvSpPr/>
            <p:nvPr/>
          </p:nvSpPr>
          <p:spPr>
            <a:xfrm>
              <a:off x="9056850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/>
            <p:cNvSpPr/>
            <p:nvPr/>
          </p:nvSpPr>
          <p:spPr>
            <a:xfrm>
              <a:off x="9114456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/>
            <p:cNvSpPr/>
            <p:nvPr/>
          </p:nvSpPr>
          <p:spPr>
            <a:xfrm>
              <a:off x="905684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/>
            <p:cNvSpPr/>
            <p:nvPr/>
          </p:nvSpPr>
          <p:spPr>
            <a:xfrm>
              <a:off x="18802266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/>
            <p:cNvSpPr/>
            <p:nvPr/>
          </p:nvSpPr>
          <p:spPr>
            <a:xfrm>
              <a:off x="18859887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w="0"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/>
            <p:cNvSpPr/>
            <p:nvPr/>
          </p:nvSpPr>
          <p:spPr>
            <a:xfrm>
              <a:off x="1880225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/>
            <p:cNvSpPr/>
            <p:nvPr/>
          </p:nvSpPr>
          <p:spPr>
            <a:xfrm>
              <a:off x="18802266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/>
            <p:cNvSpPr/>
            <p:nvPr/>
          </p:nvSpPr>
          <p:spPr>
            <a:xfrm>
              <a:off x="18859887" y="536087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/>
            <p:cNvSpPr/>
            <p:nvPr/>
          </p:nvSpPr>
          <p:spPr>
            <a:xfrm>
              <a:off x="1880225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/>
            <p:cNvSpPr/>
            <p:nvPr/>
          </p:nvSpPr>
          <p:spPr>
            <a:xfrm>
              <a:off x="18859887" y="567680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/>
            <p:cNvSpPr/>
            <p:nvPr/>
          </p:nvSpPr>
          <p:spPr>
            <a:xfrm>
              <a:off x="1880225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/>
            <p:cNvSpPr/>
            <p:nvPr/>
          </p:nvSpPr>
          <p:spPr>
            <a:xfrm>
              <a:off x="18802266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/>
            <p:cNvSpPr/>
            <p:nvPr/>
          </p:nvSpPr>
          <p:spPr>
            <a:xfrm>
              <a:off x="18802266" y="57046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/>
            <p:cNvSpPr/>
            <p:nvPr/>
          </p:nvSpPr>
          <p:spPr>
            <a:xfrm>
              <a:off x="1798089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/>
            <p:cNvSpPr/>
            <p:nvPr/>
          </p:nvSpPr>
          <p:spPr>
            <a:xfrm>
              <a:off x="179808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/>
            <p:cNvSpPr/>
            <p:nvPr/>
          </p:nvSpPr>
          <p:spPr>
            <a:xfrm>
              <a:off x="179808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/>
            <p:cNvSpPr/>
            <p:nvPr/>
          </p:nvSpPr>
          <p:spPr>
            <a:xfrm>
              <a:off x="1733137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/>
            <p:cNvSpPr/>
            <p:nvPr/>
          </p:nvSpPr>
          <p:spPr>
            <a:xfrm>
              <a:off x="1733137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/>
            <p:cNvSpPr/>
            <p:nvPr/>
          </p:nvSpPr>
          <p:spPr>
            <a:xfrm>
              <a:off x="1736944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/>
            <p:cNvSpPr/>
            <p:nvPr/>
          </p:nvSpPr>
          <p:spPr>
            <a:xfrm>
              <a:off x="1765471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/>
            <p:cNvSpPr/>
            <p:nvPr/>
          </p:nvSpPr>
          <p:spPr>
            <a:xfrm>
              <a:off x="176547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/>
            <p:cNvSpPr/>
            <p:nvPr/>
          </p:nvSpPr>
          <p:spPr>
            <a:xfrm>
              <a:off x="176547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/>
            <p:cNvSpPr/>
            <p:nvPr/>
          </p:nvSpPr>
          <p:spPr>
            <a:xfrm>
              <a:off x="176826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/>
            <p:cNvSpPr/>
            <p:nvPr/>
          </p:nvSpPr>
          <p:spPr>
            <a:xfrm>
              <a:off x="1665676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/>
            <p:cNvSpPr/>
            <p:nvPr/>
          </p:nvSpPr>
          <p:spPr>
            <a:xfrm>
              <a:off x="1665675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/>
            <p:cNvSpPr/>
            <p:nvPr/>
          </p:nvSpPr>
          <p:spPr>
            <a:xfrm>
              <a:off x="166818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/>
            <p:cNvSpPr/>
            <p:nvPr/>
          </p:nvSpPr>
          <p:spPr>
            <a:xfrm>
              <a:off x="1729326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/>
            <p:cNvSpPr/>
            <p:nvPr/>
          </p:nvSpPr>
          <p:spPr>
            <a:xfrm>
              <a:off x="172932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1729326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/>
            <p:cNvSpPr/>
            <p:nvPr/>
          </p:nvSpPr>
          <p:spPr>
            <a:xfrm>
              <a:off x="169801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/>
            <p:cNvSpPr/>
            <p:nvPr/>
          </p:nvSpPr>
          <p:spPr>
            <a:xfrm>
              <a:off x="169801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/>
            <p:cNvSpPr/>
            <p:nvPr/>
          </p:nvSpPr>
          <p:spPr>
            <a:xfrm>
              <a:off x="169801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170079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/>
            <p:cNvSpPr/>
            <p:nvPr/>
          </p:nvSpPr>
          <p:spPr>
            <a:xfrm>
              <a:off x="16631668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/>
            <p:cNvSpPr/>
            <p:nvPr/>
          </p:nvSpPr>
          <p:spPr>
            <a:xfrm>
              <a:off x="16631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/>
            <p:cNvSpPr/>
            <p:nvPr/>
          </p:nvSpPr>
          <p:spPr>
            <a:xfrm>
              <a:off x="1663165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/>
            <p:cNvSpPr/>
            <p:nvPr/>
          </p:nvSpPr>
          <p:spPr>
            <a:xfrm>
              <a:off x="1598214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/>
            <p:cNvSpPr/>
            <p:nvPr/>
          </p:nvSpPr>
          <p:spPr>
            <a:xfrm>
              <a:off x="15982140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160202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/>
            <p:cNvSpPr/>
            <p:nvPr/>
          </p:nvSpPr>
          <p:spPr>
            <a:xfrm>
              <a:off x="1630552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/>
            <p:cNvSpPr/>
            <p:nvPr/>
          </p:nvSpPr>
          <p:spPr>
            <a:xfrm>
              <a:off x="163055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/>
            <p:cNvSpPr/>
            <p:nvPr/>
          </p:nvSpPr>
          <p:spPr>
            <a:xfrm>
              <a:off x="163055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16333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/>
            <p:cNvSpPr/>
            <p:nvPr/>
          </p:nvSpPr>
          <p:spPr>
            <a:xfrm>
              <a:off x="1530758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/>
            <p:cNvSpPr/>
            <p:nvPr/>
          </p:nvSpPr>
          <p:spPr>
            <a:xfrm>
              <a:off x="1530757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1533267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/>
            <p:cNvSpPr/>
            <p:nvPr/>
          </p:nvSpPr>
          <p:spPr>
            <a:xfrm>
              <a:off x="1594406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/>
            <p:cNvSpPr/>
            <p:nvPr/>
          </p:nvSpPr>
          <p:spPr>
            <a:xfrm>
              <a:off x="1594406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/>
            <p:cNvSpPr/>
            <p:nvPr/>
          </p:nvSpPr>
          <p:spPr>
            <a:xfrm>
              <a:off x="1594406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/>
            <p:cNvSpPr/>
            <p:nvPr/>
          </p:nvSpPr>
          <p:spPr>
            <a:xfrm>
              <a:off x="15630910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/>
            <p:cNvSpPr/>
            <p:nvPr/>
          </p:nvSpPr>
          <p:spPr>
            <a:xfrm>
              <a:off x="156309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/>
            <p:cNvSpPr/>
            <p:nvPr/>
          </p:nvSpPr>
          <p:spPr>
            <a:xfrm>
              <a:off x="156309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1565880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/>
            <p:cNvSpPr/>
            <p:nvPr/>
          </p:nvSpPr>
          <p:spPr>
            <a:xfrm>
              <a:off x="12609165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/>
            <p:cNvSpPr/>
            <p:nvPr/>
          </p:nvSpPr>
          <p:spPr>
            <a:xfrm>
              <a:off x="12609157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/>
            <p:cNvSpPr/>
            <p:nvPr/>
          </p:nvSpPr>
          <p:spPr>
            <a:xfrm>
              <a:off x="126342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/>
            <p:cNvSpPr/>
            <p:nvPr/>
          </p:nvSpPr>
          <p:spPr>
            <a:xfrm>
              <a:off x="1324570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/>
            <p:cNvSpPr/>
            <p:nvPr/>
          </p:nvSpPr>
          <p:spPr>
            <a:xfrm>
              <a:off x="1324569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/>
            <p:cNvSpPr/>
            <p:nvPr/>
          </p:nvSpPr>
          <p:spPr>
            <a:xfrm>
              <a:off x="13245694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1293253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129325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129325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/>
            <p:cNvSpPr/>
            <p:nvPr/>
          </p:nvSpPr>
          <p:spPr>
            <a:xfrm>
              <a:off x="129604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/>
            <p:cNvSpPr/>
            <p:nvPr/>
          </p:nvSpPr>
          <p:spPr>
            <a:xfrm>
              <a:off x="1258410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/>
            <p:cNvSpPr/>
            <p:nvPr/>
          </p:nvSpPr>
          <p:spPr>
            <a:xfrm>
              <a:off x="1258410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1258410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/>
            <p:cNvSpPr/>
            <p:nvPr/>
          </p:nvSpPr>
          <p:spPr>
            <a:xfrm>
              <a:off x="1193458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11934580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/>
            <p:cNvSpPr/>
            <p:nvPr/>
          </p:nvSpPr>
          <p:spPr>
            <a:xfrm>
              <a:off x="11972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/>
            <p:cNvSpPr/>
            <p:nvPr/>
          </p:nvSpPr>
          <p:spPr>
            <a:xfrm>
              <a:off x="1225791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/>
            <p:cNvSpPr/>
            <p:nvPr/>
          </p:nvSpPr>
          <p:spPr>
            <a:xfrm>
              <a:off x="122579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122579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/>
            <p:cNvSpPr/>
            <p:nvPr/>
          </p:nvSpPr>
          <p:spPr>
            <a:xfrm>
              <a:off x="1228581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/>
            <p:cNvSpPr/>
            <p:nvPr/>
          </p:nvSpPr>
          <p:spPr>
            <a:xfrm>
              <a:off x="1125997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1125996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/>
            <p:cNvSpPr/>
            <p:nvPr/>
          </p:nvSpPr>
          <p:spPr>
            <a:xfrm>
              <a:off x="11285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/>
            <p:cNvSpPr/>
            <p:nvPr/>
          </p:nvSpPr>
          <p:spPr>
            <a:xfrm>
              <a:off x="11896455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/>
            <p:cNvSpPr/>
            <p:nvPr/>
          </p:nvSpPr>
          <p:spPr>
            <a:xfrm>
              <a:off x="118964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11896463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/>
            <p:cNvSpPr/>
            <p:nvPr/>
          </p:nvSpPr>
          <p:spPr>
            <a:xfrm>
              <a:off x="1158335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/>
            <p:cNvSpPr/>
            <p:nvPr/>
          </p:nvSpPr>
          <p:spPr>
            <a:xfrm>
              <a:off x="115833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115833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/>
            <p:cNvSpPr/>
            <p:nvPr/>
          </p:nvSpPr>
          <p:spPr>
            <a:xfrm>
              <a:off x="1161119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/>
            <p:cNvSpPr/>
            <p:nvPr/>
          </p:nvSpPr>
          <p:spPr>
            <a:xfrm>
              <a:off x="1123487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/>
            <p:cNvSpPr/>
            <p:nvPr/>
          </p:nvSpPr>
          <p:spPr>
            <a:xfrm>
              <a:off x="112348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112348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/>
            <p:cNvSpPr/>
            <p:nvPr/>
          </p:nvSpPr>
          <p:spPr>
            <a:xfrm>
              <a:off x="10585394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1058539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/>
            <p:cNvSpPr/>
            <p:nvPr/>
          </p:nvSpPr>
          <p:spPr>
            <a:xfrm>
              <a:off x="106234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/>
            <p:cNvSpPr/>
            <p:nvPr/>
          </p:nvSpPr>
          <p:spPr>
            <a:xfrm>
              <a:off x="109087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/>
            <p:cNvSpPr/>
            <p:nvPr/>
          </p:nvSpPr>
          <p:spPr>
            <a:xfrm>
              <a:off x="109087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109087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/>
            <p:cNvSpPr/>
            <p:nvPr/>
          </p:nvSpPr>
          <p:spPr>
            <a:xfrm>
              <a:off x="109366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/>
            <p:cNvSpPr/>
            <p:nvPr/>
          </p:nvSpPr>
          <p:spPr>
            <a:xfrm>
              <a:off x="991079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/>
            <p:cNvSpPr/>
            <p:nvPr/>
          </p:nvSpPr>
          <p:spPr>
            <a:xfrm>
              <a:off x="99107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/>
            <p:cNvSpPr/>
            <p:nvPr/>
          </p:nvSpPr>
          <p:spPr>
            <a:xfrm>
              <a:off x="991078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/>
            <p:cNvSpPr/>
            <p:nvPr/>
          </p:nvSpPr>
          <p:spPr>
            <a:xfrm>
              <a:off x="99358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/>
            <p:cNvSpPr/>
            <p:nvPr/>
          </p:nvSpPr>
          <p:spPr>
            <a:xfrm>
              <a:off x="1054727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/>
            <p:cNvSpPr/>
            <p:nvPr/>
          </p:nvSpPr>
          <p:spPr>
            <a:xfrm>
              <a:off x="105472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10547278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1023411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102341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10234122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1026201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/>
            <p:cNvSpPr/>
            <p:nvPr/>
          </p:nvSpPr>
          <p:spPr>
            <a:xfrm>
              <a:off x="9885692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/>
            <p:cNvSpPr/>
            <p:nvPr/>
          </p:nvSpPr>
          <p:spPr>
            <a:xfrm>
              <a:off x="98856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988568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99107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923617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923618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92742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955953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95595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95595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9587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1800595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1800593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1803103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18641889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186418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18641886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18329332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183293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183293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/>
            <p:cNvSpPr/>
            <p:nvPr/>
          </p:nvSpPr>
          <p:spPr>
            <a:xfrm>
              <a:off x="1835717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/>
            <p:cNvSpPr/>
            <p:nvPr/>
          </p:nvSpPr>
          <p:spPr>
            <a:xfrm>
              <a:off x="15986830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/>
            <p:cNvSpPr/>
            <p:nvPr/>
          </p:nvSpPr>
          <p:spPr>
            <a:xfrm>
              <a:off x="15986830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16031392" y="1122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/>
            <p:cNvSpPr/>
            <p:nvPr/>
          </p:nvSpPr>
          <p:spPr>
            <a:xfrm>
              <a:off x="15986828" y="11228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/>
            <p:cNvSpPr/>
            <p:nvPr/>
          </p:nvSpPr>
          <p:spPr>
            <a:xfrm>
              <a:off x="16031392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/>
            <p:cNvSpPr/>
            <p:nvPr/>
          </p:nvSpPr>
          <p:spPr>
            <a:xfrm>
              <a:off x="16031393" y="112283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16031392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19009493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19016919" y="130864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1900949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9009493" y="130865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0"/>
                  </a:moveTo>
                  <a:lnTo>
                    <a:pt x="0" y="44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1900949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1900949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1901691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9009493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19023611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1900949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19009493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1800593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1800593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1801338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19002050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9009493" y="128077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72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9002050" y="12807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w="0" h="73025">
                  <a:moveTo>
                    <a:pt x="0" y="0"/>
                  </a:moveTo>
                  <a:lnTo>
                    <a:pt x="0" y="7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650066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650066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6508110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17002437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1699500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1699500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/>
            <p:cNvSpPr/>
            <p:nvPr/>
          </p:nvSpPr>
          <p:spPr>
            <a:xfrm>
              <a:off x="1698828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1698828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1799851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1800593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1799851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1750417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1750417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17511616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1749674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1750417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1749674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17002437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17002437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17009830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15986830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15986830" y="113770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16031392" y="11302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15986828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16031392" y="11377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6031393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6031392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6500668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6493242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6493242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8500283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8500284" y="12807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850028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850028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8500283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8802266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871863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18830148" y="8024889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w="0"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1871863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18718633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5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9086572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919808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9086581" y="8024889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w="0"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911444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9086581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0" y="0"/>
                  </a:moveTo>
                  <a:lnTo>
                    <a:pt x="11150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13322441" y="8112241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21158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13607155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1332244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13322442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13635008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1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1393329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13635005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1363500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14309623" y="8112241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143096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14309621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1459433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1398343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86709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1398343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/>
            <p:cNvSpPr/>
            <p:nvPr/>
          </p:nvSpPr>
          <p:spPr>
            <a:xfrm>
              <a:off x="1398344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/>
            <p:cNvSpPr/>
            <p:nvPr/>
          </p:nvSpPr>
          <p:spPr>
            <a:xfrm>
              <a:off x="1428172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9086581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9086581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9086572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9086581" y="501706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9086572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911445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9086581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/>
            <p:cNvSpPr/>
            <p:nvPr/>
          </p:nvSpPr>
          <p:spPr>
            <a:xfrm>
              <a:off x="9086581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/>
            <p:cNvSpPr/>
            <p:nvPr/>
          </p:nvSpPr>
          <p:spPr>
            <a:xfrm>
              <a:off x="18802263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1880226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18830148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18802266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18802263" y="501706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18802266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1880226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18830148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18802263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1332188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1360715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1332188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1332244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1332188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1363500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1393329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1363500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1363500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143096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143096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14309631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1459433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145948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1398343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1398343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139834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142817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146710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149563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146710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1467162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146710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1498419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15282476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1498419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1498419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18830148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18802263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18802266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1880226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18830148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18802263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18802266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880226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18830148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18802263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18802266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1880226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18830148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/>
            <p:cNvSpPr/>
            <p:nvPr/>
          </p:nvSpPr>
          <p:spPr>
            <a:xfrm>
              <a:off x="18802263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/>
            <p:cNvSpPr/>
            <p:nvPr/>
          </p:nvSpPr>
          <p:spPr>
            <a:xfrm>
              <a:off x="18802266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/>
            <p:cNvSpPr/>
            <p:nvPr/>
          </p:nvSpPr>
          <p:spPr>
            <a:xfrm>
              <a:off x="1880226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/>
            <p:cNvSpPr/>
            <p:nvPr/>
          </p:nvSpPr>
          <p:spPr>
            <a:xfrm>
              <a:off x="18830148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/>
            <p:cNvSpPr/>
            <p:nvPr/>
          </p:nvSpPr>
          <p:spPr>
            <a:xfrm>
              <a:off x="18802263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/>
            <p:cNvSpPr/>
            <p:nvPr/>
          </p:nvSpPr>
          <p:spPr>
            <a:xfrm>
              <a:off x="18802266" y="66552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/>
            <p:cNvSpPr/>
            <p:nvPr/>
          </p:nvSpPr>
          <p:spPr>
            <a:xfrm>
              <a:off x="1880226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/>
            <p:cNvSpPr/>
            <p:nvPr/>
          </p:nvSpPr>
          <p:spPr>
            <a:xfrm>
              <a:off x="18830148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18802263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18802266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1880226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18830148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18802263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18802266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1880226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18830148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18802263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18802266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1880226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18830148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18802263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18802266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1880226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18830148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18802263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18802266" y="3697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1880226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18830148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18802263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18802266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/>
            <p:cNvSpPr/>
            <p:nvPr/>
          </p:nvSpPr>
          <p:spPr>
            <a:xfrm>
              <a:off x="1880226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/>
            <p:cNvSpPr/>
            <p:nvPr/>
          </p:nvSpPr>
          <p:spPr>
            <a:xfrm>
              <a:off x="18830148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18802263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18802266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1880226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9086581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9086581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9086572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911445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9086581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9086581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9086572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911445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9086581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9086581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/>
            <p:cNvSpPr/>
            <p:nvPr/>
          </p:nvSpPr>
          <p:spPr>
            <a:xfrm>
              <a:off x="9086572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/>
            <p:cNvSpPr/>
            <p:nvPr/>
          </p:nvSpPr>
          <p:spPr>
            <a:xfrm>
              <a:off x="911445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9086581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9086581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9086572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911445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9086581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9086581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9086572" y="66552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911445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9086581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9086581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9086572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911445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9086581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9086581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9086572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911445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9086581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9086581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9086572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911445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9086581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9086581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9086572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911445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9086581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9086581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9086572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911445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9086581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9086581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9086572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911445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9086581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9086581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9086572" y="3697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911445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9086581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9086581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9086572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911445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9086581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9086581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9086572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911445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18830148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18802263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18802266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1880226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w="0"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18830148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18802263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18802266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1880226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w="0"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1212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1765470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1736944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173699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1736944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798089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7682607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76826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1700798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1700798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17007994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172927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1729326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166818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166818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166818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169801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1211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163055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160202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1602081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160202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225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1663165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16333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16333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1565880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1565880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1565881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1594351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1594406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153326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086" y="0"/>
                  </a:ln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1533267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533267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56309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29604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097" y="0"/>
                  </a:lnTo>
                  <a:lnTo>
                    <a:pt x="284671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29604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12960426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6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132451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132456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126342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126342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126342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129325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82" y="0"/>
                  </a:lnTo>
                  <a:lnTo>
                    <a:pt x="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122579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1197265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86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1197325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1197265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1258410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1228581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1228581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1161119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1161119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11611195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189591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1189646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1128506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1128506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1128506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158334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40" y="0"/>
                  </a:ln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109087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106234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1062401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106234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1093662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1123487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10936621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1093662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102620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1026201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1026201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1054672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1054727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993587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18" y="0"/>
                  </a:ln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993587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993587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102341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21215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955954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9274281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92748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927428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988568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9587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9587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18357174" y="260021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1835717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18357173" y="257236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186418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180310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180310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180310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183293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1871863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18802263" y="26968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18718634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0" y="0"/>
                  </a:moveTo>
                  <a:lnTo>
                    <a:pt x="11151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18830148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91980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9114456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9086581" y="26968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9086581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50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911445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9086581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w="0"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8038480" y="4306175"/>
              <a:ext cx="36830" cy="285115"/>
            </a:xfrm>
            <a:custGeom>
              <a:avLst/>
              <a:gdLst/>
              <a:ahLst/>
              <a:cxnLst/>
              <a:rect l="l" t="t" r="r" b="b"/>
              <a:pathLst>
                <a:path w="36830" h="285114">
                  <a:moveTo>
                    <a:pt x="36271" y="83"/>
                  </a:moveTo>
                  <a:lnTo>
                    <a:pt x="0" y="0"/>
                  </a:lnTo>
                  <a:lnTo>
                    <a:pt x="0" y="285101"/>
                  </a:lnTo>
                  <a:lnTo>
                    <a:pt x="36271" y="285101"/>
                  </a:lnTo>
                  <a:lnTo>
                    <a:pt x="36271" y="270211"/>
                  </a:lnTo>
                  <a:lnTo>
                    <a:pt x="36030" y="270211"/>
                  </a:lnTo>
                  <a:lnTo>
                    <a:pt x="36271" y="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27" name="object 252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055188" y="4255126"/>
              <a:ext cx="19580" cy="91452"/>
            </a:xfrm>
            <a:prstGeom prst="rect">
              <a:avLst/>
            </a:prstGeom>
          </p:spPr>
        </p:pic>
        <p:pic>
          <p:nvPicPr>
            <p:cNvPr id="2528" name="object 252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069177" y="4439487"/>
              <a:ext cx="5591" cy="18575"/>
            </a:xfrm>
            <a:prstGeom prst="rect">
              <a:avLst/>
            </a:prstGeom>
          </p:spPr>
        </p:pic>
        <p:pic>
          <p:nvPicPr>
            <p:cNvPr id="2529" name="object 252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055188" y="4551013"/>
              <a:ext cx="19580" cy="87875"/>
            </a:xfrm>
            <a:prstGeom prst="rect">
              <a:avLst/>
            </a:prstGeom>
          </p:spPr>
        </p:pic>
        <p:sp>
          <p:nvSpPr>
            <p:cNvPr id="2530" name="object 2530"/>
            <p:cNvSpPr/>
            <p:nvPr/>
          </p:nvSpPr>
          <p:spPr>
            <a:xfrm>
              <a:off x="18071950" y="425512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4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8071950" y="43155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8071950" y="43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807195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8069163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18069163" y="4306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18055190" y="43183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18055185" y="43155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18055190" y="43211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18069163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18071950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18069163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18071950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18071950" y="4576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18071950" y="45792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18071950" y="458196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18069163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18055190" y="457921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18055185" y="457642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18055190" y="45819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18069163" y="45819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18069163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18055190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18055190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18055190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8055190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8055190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8074751" y="455101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807475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8074751" y="425512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w="0" h="92075">
                  <a:moveTo>
                    <a:pt x="0" y="914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8071950" y="4576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8069163" y="4576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8055190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8071950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8069163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8055190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807475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805519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8074751" y="4638886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w="0" h="302260">
                  <a:moveTo>
                    <a:pt x="0" y="0"/>
                  </a:moveTo>
                  <a:lnTo>
                    <a:pt x="0" y="3019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8055190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w="0"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8052430" y="46401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8052437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8052437" y="463609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8069707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8052430" y="4943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18052437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18052437" y="49395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18069707" y="49395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78" name="object 25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8070658" y="4637031"/>
              <a:ext cx="4100" cy="306631"/>
            </a:xfrm>
            <a:prstGeom prst="rect">
              <a:avLst/>
            </a:prstGeom>
          </p:spPr>
        </p:pic>
        <p:sp>
          <p:nvSpPr>
            <p:cNvPr id="2579" name="object 2579"/>
            <p:cNvSpPr/>
            <p:nvPr/>
          </p:nvSpPr>
          <p:spPr>
            <a:xfrm>
              <a:off x="1807475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1807475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18069707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18070652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18070652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18069707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18070652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18070652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18070657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8070652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18070652" y="4789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1807065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4" h="153035">
                  <a:moveTo>
                    <a:pt x="4094" y="152853"/>
                  </a:moveTo>
                  <a:lnTo>
                    <a:pt x="4094" y="0"/>
                  </a:lnTo>
                </a:path>
                <a:path w="4444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180706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18070652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1807475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952" y="0"/>
                  </a:moveTo>
                  <a:lnTo>
                    <a:pt x="0" y="0"/>
                  </a:lnTo>
                </a:path>
                <a:path w="1269" h="0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18069162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18055185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18069162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18055185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952" y="0"/>
                  </a:lnTo>
                </a:path>
                <a:path w="1269" h="0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18055185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18055185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18074751" y="46360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18070652" y="46388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18074751" y="49408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18070652" y="49408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10" name="object 261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8069169" y="4008908"/>
              <a:ext cx="5585" cy="60396"/>
            </a:xfrm>
            <a:prstGeom prst="rect">
              <a:avLst/>
            </a:prstGeom>
          </p:spPr>
        </p:pic>
        <p:sp>
          <p:nvSpPr>
            <p:cNvPr id="2611" name="object 2611"/>
            <p:cNvSpPr/>
            <p:nvPr/>
          </p:nvSpPr>
          <p:spPr>
            <a:xfrm>
              <a:off x="18071950" y="40116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6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18069163" y="401446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5483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18055190" y="402843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18074751" y="400891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18074751" y="406930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18055190" y="407339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w="0" h="177800">
                  <a:moveTo>
                    <a:pt x="0" y="177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18052443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18052437" y="42510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18052437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18070061" y="425102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0"/>
                  </a:moveTo>
                  <a:lnTo>
                    <a:pt x="591" y="3190"/>
                  </a:lnTo>
                </a:path>
                <a:path w="1269" h="3810">
                  <a:moveTo>
                    <a:pt x="0" y="3642"/>
                  </a:moveTo>
                  <a:lnTo>
                    <a:pt x="1183" y="3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18052443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18052437" y="4069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18052437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18070061" y="40697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468"/>
                  </a:moveTo>
                  <a:lnTo>
                    <a:pt x="591" y="3625"/>
                  </a:lnTo>
                </a:path>
                <a:path w="1269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25" name="object 262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8070664" y="4069289"/>
              <a:ext cx="4094" cy="185826"/>
            </a:xfrm>
            <a:prstGeom prst="rect">
              <a:avLst/>
            </a:prstGeom>
          </p:spPr>
        </p:pic>
        <p:sp>
          <p:nvSpPr>
            <p:cNvPr id="2626" name="object 2626"/>
            <p:cNvSpPr/>
            <p:nvPr/>
          </p:nvSpPr>
          <p:spPr>
            <a:xfrm>
              <a:off x="18070652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18070652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1807475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18070657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8070652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8070652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807475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8070657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807065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8070652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8070652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807475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8071944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06" y="0"/>
                  </a:moveTo>
                  <a:lnTo>
                    <a:pt x="0" y="0"/>
                  </a:lnTo>
                </a:path>
                <a:path w="3175" h="0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8070652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298" y="0"/>
                  </a:moveTo>
                  <a:lnTo>
                    <a:pt x="0" y="0"/>
                  </a:lnTo>
                </a:path>
                <a:path w="1905" h="0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8055185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8055185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8055190" y="42551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18071944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06" y="0"/>
                  </a:moveTo>
                  <a:lnTo>
                    <a:pt x="0" y="0"/>
                  </a:lnTo>
                </a:path>
                <a:path w="3175" h="0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18070652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298" y="0"/>
                  </a:moveTo>
                  <a:lnTo>
                    <a:pt x="0" y="0"/>
                  </a:lnTo>
                </a:path>
                <a:path w="1905" h="0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8055185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8055185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8055190" y="4065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18071950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1806916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18055190" y="45510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18071950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1806916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18055190" y="44580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18071950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1806916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18055190" y="44394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18071950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1806916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18055190" y="434657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18038480" y="4306144"/>
              <a:ext cx="36830" cy="285750"/>
            </a:xfrm>
            <a:custGeom>
              <a:avLst/>
              <a:gdLst/>
              <a:ahLst/>
              <a:cxnLst/>
              <a:rect l="l" t="t" r="r" b="b"/>
              <a:pathLst>
                <a:path w="36830" h="285750">
                  <a:moveTo>
                    <a:pt x="36271" y="115"/>
                  </a:moveTo>
                  <a:lnTo>
                    <a:pt x="0" y="0"/>
                  </a:lnTo>
                  <a:lnTo>
                    <a:pt x="0" y="285132"/>
                  </a:lnTo>
                  <a:lnTo>
                    <a:pt x="36271" y="285132"/>
                  </a:lnTo>
                  <a:lnTo>
                    <a:pt x="36271" y="270274"/>
                  </a:lnTo>
                  <a:lnTo>
                    <a:pt x="36271" y="11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65" name="object 26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047795" y="4315582"/>
              <a:ext cx="5553" cy="266389"/>
            </a:xfrm>
            <a:prstGeom prst="rect">
              <a:avLst/>
            </a:prstGeom>
          </p:spPr>
        </p:pic>
        <p:sp>
          <p:nvSpPr>
            <p:cNvPr id="2666" name="object 2666"/>
            <p:cNvSpPr/>
            <p:nvPr/>
          </p:nvSpPr>
          <p:spPr>
            <a:xfrm>
              <a:off x="18050596" y="4318364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w="0" h="260985">
                  <a:moveTo>
                    <a:pt x="0" y="260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18047795" y="4315578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w="0" h="266700">
                  <a:moveTo>
                    <a:pt x="0" y="2663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18038481" y="4306300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w="0" h="285114">
                  <a:moveTo>
                    <a:pt x="0" y="0"/>
                  </a:moveTo>
                  <a:lnTo>
                    <a:pt x="0" y="2849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18053350" y="4321162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5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70" name="object 267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047795" y="4315589"/>
              <a:ext cx="7392" cy="5574"/>
            </a:xfrm>
            <a:prstGeom prst="rect">
              <a:avLst/>
            </a:prstGeom>
          </p:spPr>
        </p:pic>
        <p:sp>
          <p:nvSpPr>
            <p:cNvPr id="2671" name="object 2671"/>
            <p:cNvSpPr/>
            <p:nvPr/>
          </p:nvSpPr>
          <p:spPr>
            <a:xfrm>
              <a:off x="18050596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18047795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18038468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18053350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75" name="object 267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8047796" y="4576422"/>
              <a:ext cx="7400" cy="5553"/>
            </a:xfrm>
            <a:prstGeom prst="rect">
              <a:avLst/>
            </a:prstGeom>
          </p:spPr>
        </p:pic>
        <p:sp>
          <p:nvSpPr>
            <p:cNvPr id="2676" name="object 2676"/>
            <p:cNvSpPr/>
            <p:nvPr/>
          </p:nvSpPr>
          <p:spPr>
            <a:xfrm>
              <a:off x="1805060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8047798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3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1803848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18680562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1868055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1871863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18802266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18859887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1880225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880226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8813437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8802254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18802266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18802266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919808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91980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9198086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 h="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905684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9056850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9056850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9114456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9103308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9103308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9114456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9103315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768260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768260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768260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7980891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736944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736945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7654707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736944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69801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668185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66818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1668185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172932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700798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700798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7007994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16333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16333422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633342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663165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60202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16020277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1630552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60202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563090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1533267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1533267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1533267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1594406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1565880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1565880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15658813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1498419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1498419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1498419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15282476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146710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146710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1495634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146710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129325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1263425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126342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1263425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1324569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296042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12960423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12960426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1228581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12285813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228581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1258410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1197265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1972656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225792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1197265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1158334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11285063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1128506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11285061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18964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1161119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1161119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11611195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1093662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10936621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1093662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1123487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06234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06234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090874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106234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102341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993587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993587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9935878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1054727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1026201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1026201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10262010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9587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9587422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958742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988568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927428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9274278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9559547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9274281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832932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1803104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1803103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18031038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1864244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1835717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1835717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1835717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12287511" y="5514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11235272" y="4539478"/>
              <a:ext cx="22225" cy="379095"/>
            </a:xfrm>
            <a:custGeom>
              <a:avLst/>
              <a:gdLst/>
              <a:ahLst/>
              <a:cxnLst/>
              <a:rect l="l" t="t" r="r" b="b"/>
              <a:pathLst>
                <a:path w="22225" h="379095">
                  <a:moveTo>
                    <a:pt x="0" y="37908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11215359" y="4539478"/>
              <a:ext cx="14604" cy="379095"/>
            </a:xfrm>
            <a:custGeom>
              <a:avLst/>
              <a:gdLst/>
              <a:ahLst/>
              <a:cxnLst/>
              <a:rect l="l" t="t" r="r" b="b"/>
              <a:pathLst>
                <a:path w="14604" h="379095">
                  <a:moveTo>
                    <a:pt x="0" y="379087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11202375" y="460797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10764534" y="4594274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99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99"/>
                  </a:lnTo>
                  <a:lnTo>
                    <a:pt x="0" y="2705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11215359" y="460264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11222521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11242419" y="460265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11257165" y="4585934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11257168" y="4849810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11242419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11222520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11215359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10976474" y="4529254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24"/>
                  </a:lnTo>
                  <a:lnTo>
                    <a:pt x="0" y="48124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10838964" y="488178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11235272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11235255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11235272" y="4084165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0" y="379119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11215359" y="4084165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4" h="379729">
                  <a:moveTo>
                    <a:pt x="0" y="379119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11202375" y="415265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10764534" y="413901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46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46"/>
                  </a:lnTo>
                  <a:lnTo>
                    <a:pt x="0" y="27054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11215359" y="414735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11222521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11242419" y="414733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11257165" y="41306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11257168" y="43945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11242419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11222520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11215359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10976474" y="4073939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55"/>
                  </a:lnTo>
                  <a:lnTo>
                    <a:pt x="0" y="48155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10838964" y="4426472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11235272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11235255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16659552" y="4093460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16687037" y="4093460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16701361" y="416193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16714376" y="4147137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16694199" y="434351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16687054" y="428301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16667171" y="434350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16650275" y="4403821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16650272" y="4139913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6667171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16687036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16694216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16898435" y="4434633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16760923" y="408101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6674337" y="428301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6674351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09" y="65851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6659552" y="4548759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6687037" y="4548759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6701361" y="461725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6714376" y="460245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6694199" y="479882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16687054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16667171" y="47988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16650275" y="48591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16650272" y="45952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16667171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16687036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16694216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16898435" y="4889965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16760923" y="4536283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16674337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16674351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09" y="65882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14224122" y="491950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 h="0">
                  <a:moveTo>
                    <a:pt x="297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14224134" y="4752245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14521475" y="4659340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w="0" h="260350">
                  <a:moveTo>
                    <a:pt x="0" y="0"/>
                  </a:moveTo>
                  <a:lnTo>
                    <a:pt x="0" y="2601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14224134" y="4324814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29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14224134" y="432482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 h="0">
                  <a:moveTo>
                    <a:pt x="0" y="0"/>
                  </a:moveTo>
                  <a:lnTo>
                    <a:pt x="167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16057432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w="0"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16042564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w="0"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16042564" y="11218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16033165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6006340" y="13068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4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15991346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 h="0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15822722" y="1308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15"/>
                  </a:moveTo>
                  <a:lnTo>
                    <a:pt x="31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18005939" y="1308652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 h="0">
                  <a:moveTo>
                    <a:pt x="0" y="0"/>
                  </a:moveTo>
                  <a:lnTo>
                    <a:pt x="3616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9090062" y="1217595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 h="0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9090063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9090062" y="1232456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 h="0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15987726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9960980" y="3421632"/>
              <a:ext cx="111760" cy="374015"/>
            </a:xfrm>
            <a:custGeom>
              <a:avLst/>
              <a:gdLst/>
              <a:ahLst/>
              <a:cxnLst/>
              <a:rect l="l" t="t" r="r" b="b"/>
              <a:pathLst>
                <a:path w="111759" h="374014">
                  <a:moveTo>
                    <a:pt x="0" y="0"/>
                  </a:moveTo>
                  <a:lnTo>
                    <a:pt x="0" y="373548"/>
                  </a:lnTo>
                  <a:lnTo>
                    <a:pt x="111473" y="373548"/>
                  </a:lnTo>
                  <a:lnTo>
                    <a:pt x="11147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996097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996097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1001486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996097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1001486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1006875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1012264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1012264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100687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10068751" y="378618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1001486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1028431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1023042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1028431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101765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1023042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10176535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1012264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1023042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901" name="object 290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338219" y="3785884"/>
              <a:ext cx="351612" cy="7078"/>
            </a:xfrm>
            <a:prstGeom prst="rect">
              <a:avLst/>
            </a:prstGeom>
          </p:spPr>
        </p:pic>
        <p:sp>
          <p:nvSpPr>
            <p:cNvPr id="2902" name="object 2902"/>
            <p:cNvSpPr/>
            <p:nvPr/>
          </p:nvSpPr>
          <p:spPr>
            <a:xfrm>
              <a:off x="10689826" y="37858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10338209" y="3785883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 h="0">
                  <a:moveTo>
                    <a:pt x="0" y="0"/>
                  </a:moveTo>
                  <a:lnTo>
                    <a:pt x="3516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10338209" y="3785880"/>
              <a:ext cx="351790" cy="7620"/>
            </a:xfrm>
            <a:custGeom>
              <a:avLst/>
              <a:gdLst/>
              <a:ahLst/>
              <a:cxnLst/>
              <a:rect l="l" t="t" r="r" b="b"/>
              <a:pathLst>
                <a:path w="351790" h="7620">
                  <a:moveTo>
                    <a:pt x="0" y="7078"/>
                  </a:moveTo>
                  <a:lnTo>
                    <a:pt x="351612" y="7078"/>
                  </a:lnTo>
                </a:path>
                <a:path w="35179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10338209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1066159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10392094" y="3792958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 h="0">
                  <a:moveTo>
                    <a:pt x="0" y="0"/>
                  </a:moveTo>
                  <a:lnTo>
                    <a:pt x="269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10661592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1033820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10392094" y="3785883"/>
              <a:ext cx="269875" cy="7620"/>
            </a:xfrm>
            <a:custGeom>
              <a:avLst/>
              <a:gdLst/>
              <a:ahLst/>
              <a:cxnLst/>
              <a:rect l="l" t="t" r="r" b="b"/>
              <a:pathLst>
                <a:path w="269875" h="7620">
                  <a:moveTo>
                    <a:pt x="0" y="0"/>
                  </a:moveTo>
                  <a:lnTo>
                    <a:pt x="269499" y="0"/>
                  </a:lnTo>
                </a:path>
                <a:path w="2698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11170755" y="3785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11170755" y="3788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11170755" y="37906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11139168" y="3790602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355"/>
                  </a:moveTo>
                  <a:lnTo>
                    <a:pt x="31580" y="2355"/>
                  </a:lnTo>
                </a:path>
                <a:path w="31750" h="2539">
                  <a:moveTo>
                    <a:pt x="0" y="2355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11139174" y="3788556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31580" y="0"/>
                  </a:moveTo>
                  <a:lnTo>
                    <a:pt x="0" y="4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11139168" y="378854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193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11139168" y="378588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78"/>
                  </a:lnTo>
                </a:path>
                <a:path w="31750" h="7620">
                  <a:moveTo>
                    <a:pt x="0" y="0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11139168" y="3785878"/>
              <a:ext cx="31750" cy="5080"/>
            </a:xfrm>
            <a:custGeom>
              <a:avLst/>
              <a:gdLst/>
              <a:ahLst/>
              <a:cxnLst/>
              <a:rect l="l" t="t" r="r" b="b"/>
              <a:pathLst>
                <a:path w="31750" h="5079">
                  <a:moveTo>
                    <a:pt x="0" y="460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1082326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1082326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1076936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1082326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076936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08771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0877151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0931034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098492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0931034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098492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098492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093103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103881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109271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1103881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11092711" y="379295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1092711" y="3785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103881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0715476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0715476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076936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028431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023042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02843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02304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1012264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012264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017653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0176535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1012264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1028431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023042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996097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996097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001486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100148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996097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100687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1001486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10068751" y="342507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100687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961" name="object 296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338216" y="3421620"/>
              <a:ext cx="107766" cy="3748"/>
            </a:xfrm>
            <a:prstGeom prst="rect">
              <a:avLst/>
            </a:prstGeom>
          </p:spPr>
        </p:pic>
        <p:sp>
          <p:nvSpPr>
            <p:cNvPr id="2962" name="object 2962"/>
            <p:cNvSpPr/>
            <p:nvPr/>
          </p:nvSpPr>
          <p:spPr>
            <a:xfrm>
              <a:off x="10445985" y="342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06"/>
                  </a:moveTo>
                  <a:lnTo>
                    <a:pt x="0" y="2335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0338209" y="3421629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 h="0">
                  <a:moveTo>
                    <a:pt x="0" y="0"/>
                  </a:moveTo>
                  <a:lnTo>
                    <a:pt x="1077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10338209" y="3421628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738"/>
                  </a:moveTo>
                  <a:lnTo>
                    <a:pt x="107787" y="3738"/>
                  </a:lnTo>
                </a:path>
                <a:path w="1079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104720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033820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033820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10392094" y="3425366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 h="0">
                  <a:moveTo>
                    <a:pt x="0" y="0"/>
                  </a:moveTo>
                  <a:lnTo>
                    <a:pt x="799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1039209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10338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10658791" y="342536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10658791" y="3421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10658791" y="3421629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1014" y="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10656006" y="34221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1065879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10656007" y="34221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10656007" y="3421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10656007" y="34216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502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0656007" y="34216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0689795" y="34216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28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0655995" y="342162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0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10656007" y="342536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80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1065600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1800"/>
                  </a:lnTo>
                  <a:lnTo>
                    <a:pt x="0" y="2324"/>
                  </a:lnTo>
                  <a:lnTo>
                    <a:pt x="0" y="2523"/>
                  </a:lnTo>
                  <a:lnTo>
                    <a:pt x="0" y="37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11139163" y="34227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632" y="2638"/>
                  </a:moveTo>
                  <a:lnTo>
                    <a:pt x="0" y="1769"/>
                  </a:lnTo>
                </a:path>
                <a:path w="31750" h="3175">
                  <a:moveTo>
                    <a:pt x="31632" y="2638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11139163" y="342163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632" y="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11139168" y="342536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11139168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1139163" y="3422734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31632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11139168" y="3421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1093103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093103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08771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103881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09849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103881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098492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098492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1092711" y="34253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109271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103881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1139168" y="34245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1092711" y="34216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066159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066159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0715476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066159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071547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1076936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10715476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0823262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076936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076936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082326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093103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087715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08771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0629965" y="3421628"/>
              <a:ext cx="31750" cy="3810"/>
            </a:xfrm>
            <a:custGeom>
              <a:avLst/>
              <a:gdLst/>
              <a:ahLst/>
              <a:cxnLst/>
              <a:rect l="l" t="t" r="r" b="b"/>
              <a:pathLst>
                <a:path w="31750" h="3810">
                  <a:moveTo>
                    <a:pt x="0" y="3738"/>
                  </a:moveTo>
                  <a:lnTo>
                    <a:pt x="31632" y="3738"/>
                  </a:lnTo>
                </a:path>
                <a:path w="317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0629965" y="3421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0656007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w="0"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0068740" y="3425372"/>
              <a:ext cx="53975" cy="360680"/>
            </a:xfrm>
            <a:custGeom>
              <a:avLst/>
              <a:gdLst/>
              <a:ahLst/>
              <a:cxnLst/>
              <a:rect l="l" t="t" r="r" b="b"/>
              <a:pathLst>
                <a:path w="53975" h="360679">
                  <a:moveTo>
                    <a:pt x="53893" y="0"/>
                  </a:moveTo>
                  <a:lnTo>
                    <a:pt x="0" y="0"/>
                  </a:lnTo>
                  <a:lnTo>
                    <a:pt x="0" y="360512"/>
                  </a:lnTo>
                  <a:lnTo>
                    <a:pt x="53893" y="360512"/>
                  </a:lnTo>
                  <a:lnTo>
                    <a:pt x="538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21" name="object 302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338219" y="3421038"/>
              <a:ext cx="133809" cy="364846"/>
            </a:xfrm>
            <a:prstGeom prst="rect">
              <a:avLst/>
            </a:prstGeom>
          </p:spPr>
        </p:pic>
        <p:sp>
          <p:nvSpPr>
            <p:cNvPr id="3022" name="object 3022"/>
            <p:cNvSpPr/>
            <p:nvPr/>
          </p:nvSpPr>
          <p:spPr>
            <a:xfrm>
              <a:off x="10014867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0068751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0122642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1017653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1023042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0284317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0443231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10338209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10469235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0446104" y="342536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10443236" y="34253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10338208" y="342536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1028431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10230423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1017653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1012264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10068748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1001485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996097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996097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10446104" y="378588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10443236" y="378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0338208" y="37858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 h="0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0284316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0230423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1017653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1012264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10068748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1001485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996097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52" name="object 305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492444" y="3425372"/>
              <a:ext cx="55778" cy="360512"/>
            </a:xfrm>
            <a:prstGeom prst="rect">
              <a:avLst/>
            </a:prstGeom>
          </p:spPr>
        </p:pic>
        <p:sp>
          <p:nvSpPr>
            <p:cNvPr id="3053" name="object 3053"/>
            <p:cNvSpPr/>
            <p:nvPr/>
          </p:nvSpPr>
          <p:spPr>
            <a:xfrm>
              <a:off x="10486542" y="3425366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10492442" y="37858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10542322" y="3425371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10492444" y="342536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57" name="object 305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908942" y="3804092"/>
              <a:ext cx="65013" cy="171900"/>
            </a:xfrm>
            <a:prstGeom prst="rect">
              <a:avLst/>
            </a:prstGeom>
          </p:spPr>
        </p:pic>
        <p:sp>
          <p:nvSpPr>
            <p:cNvPr id="3058" name="object 3058"/>
            <p:cNvSpPr/>
            <p:nvPr/>
          </p:nvSpPr>
          <p:spPr>
            <a:xfrm>
              <a:off x="9973956" y="3804092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w="0" h="172085">
                  <a:moveTo>
                    <a:pt x="0" y="17190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9908931" y="381805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w="0" h="158114">
                  <a:moveTo>
                    <a:pt x="0" y="0"/>
                  </a:moveTo>
                  <a:lnTo>
                    <a:pt x="0" y="1579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9908942" y="397599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61" name="object 306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973948" y="3968558"/>
              <a:ext cx="416301" cy="4638"/>
            </a:xfrm>
            <a:prstGeom prst="rect">
              <a:avLst/>
            </a:prstGeom>
          </p:spPr>
        </p:pic>
        <p:sp>
          <p:nvSpPr>
            <p:cNvPr id="3062" name="object 3062"/>
            <p:cNvSpPr/>
            <p:nvPr/>
          </p:nvSpPr>
          <p:spPr>
            <a:xfrm>
              <a:off x="9973956" y="3973199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 h="0">
                  <a:moveTo>
                    <a:pt x="0" y="0"/>
                  </a:moveTo>
                  <a:lnTo>
                    <a:pt x="41629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9973956" y="39825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 h="0">
                  <a:moveTo>
                    <a:pt x="0" y="0"/>
                  </a:moveTo>
                  <a:lnTo>
                    <a:pt x="4255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9973950" y="3968558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 h="0">
                  <a:moveTo>
                    <a:pt x="4116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9973956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9973956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67" name="object 306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385598" y="3818061"/>
              <a:ext cx="13927" cy="155136"/>
            </a:xfrm>
            <a:prstGeom prst="rect">
              <a:avLst/>
            </a:prstGeom>
          </p:spPr>
        </p:pic>
        <p:sp>
          <p:nvSpPr>
            <p:cNvPr id="3068" name="object 3068"/>
            <p:cNvSpPr/>
            <p:nvPr/>
          </p:nvSpPr>
          <p:spPr>
            <a:xfrm>
              <a:off x="10385609" y="39685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039024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0394886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039488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0399527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10399527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0399527" y="381805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0385603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022299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022299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1027688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10276883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995354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995354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1000743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995354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1000743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1006132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10061325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1000743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100613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10169098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10169098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1011520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101152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10169098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10115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95" name="object 309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330753" y="3421634"/>
              <a:ext cx="3759" cy="367988"/>
            </a:xfrm>
            <a:prstGeom prst="rect">
              <a:avLst/>
            </a:prstGeom>
          </p:spPr>
        </p:pic>
        <p:sp>
          <p:nvSpPr>
            <p:cNvPr id="3096" name="object 3096"/>
            <p:cNvSpPr/>
            <p:nvPr/>
          </p:nvSpPr>
          <p:spPr>
            <a:xfrm>
              <a:off x="10334512" y="342163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10330767" y="34216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4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10330767" y="3421631"/>
              <a:ext cx="3810" cy="368300"/>
            </a:xfrm>
            <a:custGeom>
              <a:avLst/>
              <a:gdLst/>
              <a:ahLst/>
              <a:cxnLst/>
              <a:rect l="l" t="t" r="r" b="b"/>
              <a:pathLst>
                <a:path w="3809" h="368300">
                  <a:moveTo>
                    <a:pt x="0" y="367988"/>
                  </a:moveTo>
                  <a:lnTo>
                    <a:pt x="3748" y="367988"/>
                  </a:lnTo>
                </a:path>
                <a:path w="3809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10923609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109236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1103138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1103138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1097749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1103138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1097749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1097749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11085276" y="378962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1114196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11085276" y="3421629"/>
              <a:ext cx="57150" cy="368300"/>
            </a:xfrm>
            <a:custGeom>
              <a:avLst/>
              <a:gdLst/>
              <a:ahLst/>
              <a:cxnLst/>
              <a:rect l="l" t="t" r="r" b="b"/>
              <a:pathLst>
                <a:path w="57150" h="368300">
                  <a:moveTo>
                    <a:pt x="0" y="0"/>
                  </a:moveTo>
                  <a:lnTo>
                    <a:pt x="0" y="367988"/>
                  </a:lnTo>
                </a:path>
                <a:path w="57150" h="36830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1065414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1065414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1070804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10708042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1076193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10761935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1086971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1086971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10815823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1081582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108697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10815823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1033076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1033076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10384658" y="3789620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 h="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1065414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10384658" y="3421629"/>
              <a:ext cx="269875" cy="368300"/>
            </a:xfrm>
            <a:custGeom>
              <a:avLst/>
              <a:gdLst/>
              <a:ahLst/>
              <a:cxnLst/>
              <a:rect l="l" t="t" r="r" b="b"/>
              <a:pathLst>
                <a:path w="269875" h="368300">
                  <a:moveTo>
                    <a:pt x="0" y="0"/>
                  </a:moveTo>
                  <a:lnTo>
                    <a:pt x="0" y="367988"/>
                  </a:lnTo>
                </a:path>
                <a:path w="269875" h="36830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103307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28" name="object 312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860050" y="4938111"/>
              <a:ext cx="605843" cy="65028"/>
            </a:xfrm>
            <a:prstGeom prst="rect">
              <a:avLst/>
            </a:prstGeom>
          </p:spPr>
        </p:pic>
        <p:pic>
          <p:nvPicPr>
            <p:cNvPr id="3129" name="object 312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65895" y="4937976"/>
              <a:ext cx="1455117" cy="64769"/>
            </a:xfrm>
            <a:prstGeom prst="rect">
              <a:avLst/>
            </a:prstGeom>
          </p:spPr>
        </p:pic>
        <p:pic>
          <p:nvPicPr>
            <p:cNvPr id="3130" name="object 313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032520" y="4938369"/>
              <a:ext cx="1559219" cy="64770"/>
            </a:xfrm>
            <a:prstGeom prst="rect">
              <a:avLst/>
            </a:prstGeom>
          </p:spPr>
        </p:pic>
        <p:sp>
          <p:nvSpPr>
            <p:cNvPr id="3131" name="object 3131"/>
            <p:cNvSpPr/>
            <p:nvPr/>
          </p:nvSpPr>
          <p:spPr>
            <a:xfrm>
              <a:off x="16062080" y="493811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 h="0">
                  <a:moveTo>
                    <a:pt x="52965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15032529" y="4935157"/>
              <a:ext cx="988694" cy="6350"/>
            </a:xfrm>
            <a:custGeom>
              <a:avLst/>
              <a:gdLst/>
              <a:ahLst/>
              <a:cxnLst/>
              <a:rect l="l" t="t" r="r" b="b"/>
              <a:pathLst>
                <a:path w="988694" h="6350">
                  <a:moveTo>
                    <a:pt x="0" y="0"/>
                  </a:moveTo>
                  <a:lnTo>
                    <a:pt x="641506" y="0"/>
                  </a:lnTo>
                </a:path>
                <a:path w="988694" h="6350">
                  <a:moveTo>
                    <a:pt x="644846" y="0"/>
                  </a:moveTo>
                  <a:lnTo>
                    <a:pt x="988681" y="0"/>
                  </a:lnTo>
                </a:path>
                <a:path w="988694" h="6350">
                  <a:moveTo>
                    <a:pt x="0" y="5900"/>
                  </a:moveTo>
                  <a:lnTo>
                    <a:pt x="988681" y="5900"/>
                  </a:lnTo>
                </a:path>
              </a:pathLst>
            </a:custGeom>
            <a:ln w="58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14586510" y="493811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4" h="0">
                  <a:moveTo>
                    <a:pt x="33450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13465888" y="4938115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 h="0">
                  <a:moveTo>
                    <a:pt x="107415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12860050" y="4938115"/>
              <a:ext cx="541020" cy="0"/>
            </a:xfrm>
            <a:custGeom>
              <a:avLst/>
              <a:gdLst/>
              <a:ahLst/>
              <a:cxnLst/>
              <a:rect l="l" t="t" r="r" b="b"/>
              <a:pathLst>
                <a:path w="541019" h="0">
                  <a:moveTo>
                    <a:pt x="54078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12925096" y="5003139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 h="0">
                  <a:moveTo>
                    <a:pt x="0" y="0"/>
                  </a:moveTo>
                  <a:lnTo>
                    <a:pt x="61605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15975658" y="5003139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 h="0">
                  <a:moveTo>
                    <a:pt x="0" y="0"/>
                  </a:moveTo>
                  <a:lnTo>
                    <a:pt x="61608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38" name="object 313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921011" y="4938122"/>
              <a:ext cx="111514" cy="65024"/>
            </a:xfrm>
            <a:prstGeom prst="rect">
              <a:avLst/>
            </a:prstGeom>
          </p:spPr>
        </p:pic>
        <p:sp>
          <p:nvSpPr>
            <p:cNvPr id="3139" name="object 3139"/>
            <p:cNvSpPr/>
            <p:nvPr/>
          </p:nvSpPr>
          <p:spPr>
            <a:xfrm>
              <a:off x="15028611" y="5003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14921013" y="49938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14921002" y="4932216"/>
              <a:ext cx="111760" cy="76835"/>
            </a:xfrm>
            <a:custGeom>
              <a:avLst/>
              <a:gdLst/>
              <a:ahLst/>
              <a:cxnLst/>
              <a:rect l="l" t="t" r="r" b="b"/>
              <a:pathLst>
                <a:path w="111759" h="76835">
                  <a:moveTo>
                    <a:pt x="111518" y="65024"/>
                  </a:moveTo>
                  <a:lnTo>
                    <a:pt x="0" y="65024"/>
                  </a:lnTo>
                  <a:lnTo>
                    <a:pt x="0" y="76835"/>
                  </a:lnTo>
                  <a:lnTo>
                    <a:pt x="111518" y="76835"/>
                  </a:lnTo>
                  <a:lnTo>
                    <a:pt x="111518" y="65024"/>
                  </a:lnTo>
                  <a:close/>
                </a:path>
                <a:path w="111759" h="76835">
                  <a:moveTo>
                    <a:pt x="11151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1518" y="11811"/>
                  </a:lnTo>
                  <a:lnTo>
                    <a:pt x="1115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42" name="object 314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566046" y="5724446"/>
              <a:ext cx="65055" cy="1661160"/>
            </a:xfrm>
            <a:prstGeom prst="rect">
              <a:avLst/>
            </a:prstGeom>
          </p:spPr>
        </p:pic>
        <p:sp>
          <p:nvSpPr>
            <p:cNvPr id="3143" name="object 3143"/>
            <p:cNvSpPr/>
            <p:nvPr/>
          </p:nvSpPr>
          <p:spPr>
            <a:xfrm>
              <a:off x="9631095" y="5724201"/>
              <a:ext cx="0" cy="1661795"/>
            </a:xfrm>
            <a:custGeom>
              <a:avLst/>
              <a:gdLst/>
              <a:ahLst/>
              <a:cxnLst/>
              <a:rect l="l" t="t" r="r" b="b"/>
              <a:pathLst>
                <a:path w="0" h="1661795">
                  <a:moveTo>
                    <a:pt x="0" y="166140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9566046" y="5724196"/>
              <a:ext cx="0" cy="1273175"/>
            </a:xfrm>
            <a:custGeom>
              <a:avLst/>
              <a:gdLst/>
              <a:ahLst/>
              <a:cxnLst/>
              <a:rect l="l" t="t" r="r" b="b"/>
              <a:pathLst>
                <a:path w="0" h="1273175">
                  <a:moveTo>
                    <a:pt x="0" y="0"/>
                  </a:moveTo>
                  <a:lnTo>
                    <a:pt x="0" y="12729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9566046" y="73001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49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46" name="object 314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021215" y="4891614"/>
              <a:ext cx="40857" cy="46501"/>
            </a:xfrm>
            <a:prstGeom prst="rect">
              <a:avLst/>
            </a:prstGeom>
          </p:spPr>
        </p:pic>
        <p:pic>
          <p:nvPicPr>
            <p:cNvPr id="3147" name="object 314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021215" y="4031180"/>
              <a:ext cx="40857" cy="693420"/>
            </a:xfrm>
            <a:prstGeom prst="rect">
              <a:avLst/>
            </a:prstGeom>
          </p:spPr>
        </p:pic>
        <p:sp>
          <p:nvSpPr>
            <p:cNvPr id="3148" name="object 3148"/>
            <p:cNvSpPr/>
            <p:nvPr/>
          </p:nvSpPr>
          <p:spPr>
            <a:xfrm>
              <a:off x="16021212" y="4031180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w="0" h="507364">
                  <a:moveTo>
                    <a:pt x="0" y="0"/>
                  </a:moveTo>
                  <a:lnTo>
                    <a:pt x="0" y="5073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6021212" y="4603560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8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6021212" y="489161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6062073" y="49102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6056172" y="4031190"/>
              <a:ext cx="12065" cy="675005"/>
            </a:xfrm>
            <a:custGeom>
              <a:avLst/>
              <a:gdLst/>
              <a:ahLst/>
              <a:cxnLst/>
              <a:rect l="l" t="t" r="r" b="b"/>
              <a:pathLst>
                <a:path w="12065" h="675004">
                  <a:moveTo>
                    <a:pt x="0" y="674607"/>
                  </a:moveTo>
                  <a:lnTo>
                    <a:pt x="11800" y="674607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674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53" name="object 315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6018258" y="4699897"/>
              <a:ext cx="211667" cy="216226"/>
            </a:xfrm>
            <a:prstGeom prst="rect">
              <a:avLst/>
            </a:prstGeom>
          </p:spPr>
        </p:pic>
        <p:pic>
          <p:nvPicPr>
            <p:cNvPr id="3154" name="object 315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6591732" y="3984725"/>
              <a:ext cx="65024" cy="166370"/>
            </a:xfrm>
            <a:prstGeom prst="rect">
              <a:avLst/>
            </a:prstGeom>
          </p:spPr>
        </p:pic>
        <p:pic>
          <p:nvPicPr>
            <p:cNvPr id="3155" name="object 315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591739" y="5296766"/>
              <a:ext cx="65024" cy="96635"/>
            </a:xfrm>
            <a:prstGeom prst="rect">
              <a:avLst/>
            </a:prstGeom>
          </p:spPr>
        </p:pic>
        <p:pic>
          <p:nvPicPr>
            <p:cNvPr id="3156" name="object 315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6585839" y="4886976"/>
              <a:ext cx="70917" cy="116162"/>
            </a:xfrm>
            <a:prstGeom prst="rect">
              <a:avLst/>
            </a:prstGeom>
          </p:spPr>
        </p:pic>
        <p:pic>
          <p:nvPicPr>
            <p:cNvPr id="3157" name="object 315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591732" y="4870466"/>
              <a:ext cx="55746" cy="16510"/>
            </a:xfrm>
            <a:prstGeom prst="rect">
              <a:avLst/>
            </a:prstGeom>
          </p:spPr>
        </p:pic>
        <p:pic>
          <p:nvPicPr>
            <p:cNvPr id="3158" name="object 315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6591732" y="4414951"/>
              <a:ext cx="65024" cy="191407"/>
            </a:xfrm>
            <a:prstGeom prst="rect">
              <a:avLst/>
            </a:prstGeom>
          </p:spPr>
        </p:pic>
        <p:sp>
          <p:nvSpPr>
            <p:cNvPr id="3159" name="object 3159"/>
            <p:cNvSpPr/>
            <p:nvPr/>
          </p:nvSpPr>
          <p:spPr>
            <a:xfrm>
              <a:off x="16656756" y="530513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2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6656756" y="488697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3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16656756" y="452924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16656756" y="44317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16656756" y="407393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16656756" y="39847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1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16591732" y="398472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16591739" y="3984725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w="0" h="166370">
                  <a:moveTo>
                    <a:pt x="0" y="0"/>
                  </a:moveTo>
                  <a:lnTo>
                    <a:pt x="0" y="166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16591739" y="441494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16591739" y="452272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16591739" y="4870259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w="0" h="133350">
                  <a:moveTo>
                    <a:pt x="0" y="0"/>
                  </a:moveTo>
                  <a:lnTo>
                    <a:pt x="0" y="13287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16591739" y="529676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4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16591739" y="4151070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2638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16656756" y="4134321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2973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16647473" y="443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16647473" y="44149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53"/>
                  </a:lnTo>
                </a:path>
                <a:path w="0" h="17145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16591739" y="44149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16647473" y="41343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16647473" y="41343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53"/>
                  </a:moveTo>
                  <a:lnTo>
                    <a:pt x="0" y="0"/>
                  </a:lnTo>
                </a:path>
                <a:path w="0" h="17145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16591739" y="41510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16591739" y="4606354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0"/>
                  </a:moveTo>
                  <a:lnTo>
                    <a:pt x="0" y="2639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16656756" y="458963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16647473" y="45896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16647473" y="458963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16722"/>
                  </a:moveTo>
                  <a:lnTo>
                    <a:pt x="0" y="0"/>
                  </a:lnTo>
                </a:path>
                <a:path w="0"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6591739" y="460635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16647473" y="48869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16647473" y="487025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w="0" h="17145">
                  <a:moveTo>
                    <a:pt x="0" y="0"/>
                  </a:moveTo>
                  <a:lnTo>
                    <a:pt x="0" y="16722"/>
                  </a:lnTo>
                </a:path>
                <a:path w="0"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16591739" y="4870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16591739" y="5003141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w="0" h="294004">
                  <a:moveTo>
                    <a:pt x="0" y="2936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16668839" y="5003139"/>
              <a:ext cx="284480" cy="0"/>
            </a:xfrm>
            <a:custGeom>
              <a:avLst/>
              <a:gdLst/>
              <a:ahLst/>
              <a:cxnLst/>
              <a:rect l="l" t="t" r="r" b="b"/>
              <a:pathLst>
                <a:path w="284480" h="0">
                  <a:moveTo>
                    <a:pt x="0" y="0"/>
                  </a:move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16657702" y="52874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16657702" y="52874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16668839" y="52874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16657698" y="53051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16668839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16657698" y="500313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16657702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16657702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16668839" y="5003137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80" h="284479">
                  <a:moveTo>
                    <a:pt x="0" y="284336"/>
                  </a:moveTo>
                  <a:lnTo>
                    <a:pt x="45871" y="280587"/>
                  </a:lnTo>
                  <a:lnTo>
                    <a:pt x="89480" y="269740"/>
                  </a:lnTo>
                  <a:lnTo>
                    <a:pt x="130222" y="252401"/>
                  </a:lnTo>
                  <a:lnTo>
                    <a:pt x="167492" y="229173"/>
                  </a:lnTo>
                  <a:lnTo>
                    <a:pt x="200686" y="200662"/>
                  </a:lnTo>
                  <a:lnTo>
                    <a:pt x="229200" y="167472"/>
                  </a:lnTo>
                  <a:lnTo>
                    <a:pt x="252429" y="130206"/>
                  </a:lnTo>
                  <a:lnTo>
                    <a:pt x="269770" y="89469"/>
                  </a:lnTo>
                  <a:lnTo>
                    <a:pt x="280618" y="45865"/>
                  </a:ln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16591739" y="529676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16591739" y="500313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00" name="object 320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250485" y="5439865"/>
              <a:ext cx="237898" cy="65034"/>
            </a:xfrm>
            <a:prstGeom prst="rect">
              <a:avLst/>
            </a:prstGeom>
          </p:spPr>
        </p:pic>
        <p:pic>
          <p:nvPicPr>
            <p:cNvPr id="3201" name="object 320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259971" y="5439865"/>
              <a:ext cx="656011" cy="65034"/>
            </a:xfrm>
            <a:prstGeom prst="rect">
              <a:avLst/>
            </a:prstGeom>
          </p:spPr>
        </p:pic>
        <p:sp>
          <p:nvSpPr>
            <p:cNvPr id="3202" name="object 3202"/>
            <p:cNvSpPr/>
            <p:nvPr/>
          </p:nvSpPr>
          <p:spPr>
            <a:xfrm>
              <a:off x="11259960" y="5433980"/>
              <a:ext cx="1228725" cy="76835"/>
            </a:xfrm>
            <a:custGeom>
              <a:avLst/>
              <a:gdLst/>
              <a:ahLst/>
              <a:cxnLst/>
              <a:rect l="l" t="t" r="r" b="b"/>
              <a:pathLst>
                <a:path w="1228725" h="76835">
                  <a:moveTo>
                    <a:pt x="656005" y="65036"/>
                  </a:moveTo>
                  <a:lnTo>
                    <a:pt x="0" y="65036"/>
                  </a:lnTo>
                  <a:lnTo>
                    <a:pt x="0" y="76835"/>
                  </a:lnTo>
                  <a:lnTo>
                    <a:pt x="656005" y="76835"/>
                  </a:lnTo>
                  <a:lnTo>
                    <a:pt x="656005" y="65036"/>
                  </a:lnTo>
                  <a:close/>
                </a:path>
                <a:path w="1228725" h="76835">
                  <a:moveTo>
                    <a:pt x="1228420" y="65036"/>
                  </a:moveTo>
                  <a:lnTo>
                    <a:pt x="990523" y="65036"/>
                  </a:lnTo>
                  <a:lnTo>
                    <a:pt x="990523" y="76835"/>
                  </a:lnTo>
                  <a:lnTo>
                    <a:pt x="1228420" y="76835"/>
                  </a:lnTo>
                  <a:lnTo>
                    <a:pt x="1228420" y="65036"/>
                  </a:lnTo>
                  <a:close/>
                </a:path>
                <a:path w="1228725" h="76835">
                  <a:moveTo>
                    <a:pt x="1228420" y="0"/>
                  </a:moveTo>
                  <a:lnTo>
                    <a:pt x="990523" y="0"/>
                  </a:lnTo>
                  <a:lnTo>
                    <a:pt x="990523" y="11798"/>
                  </a:lnTo>
                  <a:lnTo>
                    <a:pt x="1228420" y="11798"/>
                  </a:lnTo>
                  <a:lnTo>
                    <a:pt x="122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11259963" y="5436922"/>
              <a:ext cx="656590" cy="6350"/>
            </a:xfrm>
            <a:custGeom>
              <a:avLst/>
              <a:gdLst/>
              <a:ahLst/>
              <a:cxnLst/>
              <a:rect l="l" t="t" r="r" b="b"/>
              <a:pathLst>
                <a:path w="656590" h="6350">
                  <a:moveTo>
                    <a:pt x="0" y="0"/>
                  </a:moveTo>
                  <a:lnTo>
                    <a:pt x="656011" y="0"/>
                  </a:lnTo>
                </a:path>
                <a:path w="656590" h="6350">
                  <a:moveTo>
                    <a:pt x="0" y="5900"/>
                  </a:moveTo>
                  <a:lnTo>
                    <a:pt x="656011" y="5900"/>
                  </a:lnTo>
                </a:path>
              </a:pathLst>
            </a:custGeom>
            <a:ln w="590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11259965" y="543986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11915975" y="550490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 h="0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11915975" y="543986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 h="0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11915975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11915975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12250489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12250489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12553422" y="7006459"/>
              <a:ext cx="299720" cy="149225"/>
            </a:xfrm>
            <a:custGeom>
              <a:avLst/>
              <a:gdLst/>
              <a:ahLst/>
              <a:cxnLst/>
              <a:rect l="l" t="t" r="r" b="b"/>
              <a:pathLst>
                <a:path w="299720" h="149225">
                  <a:moveTo>
                    <a:pt x="0" y="0"/>
                  </a:moveTo>
                  <a:lnTo>
                    <a:pt x="0" y="148676"/>
                  </a:lnTo>
                  <a:lnTo>
                    <a:pt x="299184" y="148676"/>
                  </a:lnTo>
                  <a:lnTo>
                    <a:pt x="29918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12553416" y="6993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12553416" y="683177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12553416" y="6777885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12553416" y="68856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12553416" y="69395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12553416" y="69395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12553416" y="68856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12556859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12553416" y="7101252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12556859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12553416" y="704735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904"/>
                  </a:moveTo>
                  <a:lnTo>
                    <a:pt x="3738" y="53904"/>
                  </a:lnTo>
                </a:path>
                <a:path w="3809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12556859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12553416" y="699346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29" name="object 322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553418" y="6670121"/>
              <a:ext cx="3738" cy="107776"/>
            </a:xfrm>
            <a:prstGeom prst="rect">
              <a:avLst/>
            </a:prstGeom>
          </p:spPr>
        </p:pic>
        <p:sp>
          <p:nvSpPr>
            <p:cNvPr id="3230" name="object 3230"/>
            <p:cNvSpPr/>
            <p:nvPr/>
          </p:nvSpPr>
          <p:spPr>
            <a:xfrm>
              <a:off x="12553416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12557152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12553416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12553416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12553416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12557152" y="66440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0"/>
                  </a:moveTo>
                  <a:lnTo>
                    <a:pt x="0" y="799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12553416" y="6644081"/>
              <a:ext cx="3810" cy="80010"/>
            </a:xfrm>
            <a:custGeom>
              <a:avLst/>
              <a:gdLst/>
              <a:ahLst/>
              <a:cxnLst/>
              <a:rect l="l" t="t" r="r" b="b"/>
              <a:pathLst>
                <a:path w="3809" h="80009">
                  <a:moveTo>
                    <a:pt x="0" y="79913"/>
                  </a:moveTo>
                  <a:lnTo>
                    <a:pt x="3738" y="79913"/>
                  </a:lnTo>
                </a:path>
                <a:path w="3809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12557152" y="67239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12553416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12557150" y="6993464"/>
              <a:ext cx="299720" cy="161925"/>
            </a:xfrm>
            <a:custGeom>
              <a:avLst/>
              <a:gdLst/>
              <a:ahLst/>
              <a:cxnLst/>
              <a:rect l="l" t="t" r="r" b="b"/>
              <a:pathLst>
                <a:path w="299720" h="161925">
                  <a:moveTo>
                    <a:pt x="299186" y="0"/>
                  </a:moveTo>
                  <a:lnTo>
                    <a:pt x="0" y="0"/>
                  </a:lnTo>
                  <a:lnTo>
                    <a:pt x="0" y="53898"/>
                  </a:lnTo>
                  <a:lnTo>
                    <a:pt x="0" y="107784"/>
                  </a:lnTo>
                  <a:lnTo>
                    <a:pt x="0" y="161671"/>
                  </a:lnTo>
                  <a:lnTo>
                    <a:pt x="299186" y="161671"/>
                  </a:lnTo>
                  <a:lnTo>
                    <a:pt x="299186" y="107797"/>
                  </a:lnTo>
                  <a:lnTo>
                    <a:pt x="299186" y="53898"/>
                  </a:lnTo>
                  <a:lnTo>
                    <a:pt x="2991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40" name="object 324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856331" y="6670121"/>
              <a:ext cx="3717" cy="107776"/>
            </a:xfrm>
            <a:prstGeom prst="rect">
              <a:avLst/>
            </a:prstGeom>
          </p:spPr>
        </p:pic>
        <p:sp>
          <p:nvSpPr>
            <p:cNvPr id="3241" name="object 3241"/>
            <p:cNvSpPr/>
            <p:nvPr/>
          </p:nvSpPr>
          <p:spPr>
            <a:xfrm>
              <a:off x="12856335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12860049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12856335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12856335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12856335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12860049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12856335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12856335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2856335" y="67239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2860049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12856335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52" name="object 325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552825" y="6672896"/>
              <a:ext cx="307221" cy="104991"/>
            </a:xfrm>
            <a:prstGeom prst="rect">
              <a:avLst/>
            </a:prstGeom>
          </p:spPr>
        </p:pic>
        <p:sp>
          <p:nvSpPr>
            <p:cNvPr id="3253" name="object 3253"/>
            <p:cNvSpPr/>
            <p:nvPr/>
          </p:nvSpPr>
          <p:spPr>
            <a:xfrm>
              <a:off x="12557152" y="7101254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2557152" y="7047353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2557152" y="699346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12557152" y="69395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12557152" y="688567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12557152" y="683177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12557150" y="667288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12557152" y="6777887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12557150" y="66468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12557152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12557152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12557152" y="667288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12557152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12557152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12557152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12557152" y="7155138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 h="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12856335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12856335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12856335" y="667288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12856335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12856335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12856335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12856335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12856335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12856335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12856335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1628970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16284171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16284170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16284170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16284170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16284171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16289709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1628970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16284171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92" name="object 329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6284174" y="6474996"/>
              <a:ext cx="5539" cy="150550"/>
            </a:xfrm>
            <a:prstGeom prst="rect">
              <a:avLst/>
            </a:prstGeom>
          </p:spPr>
        </p:pic>
        <p:sp>
          <p:nvSpPr>
            <p:cNvPr id="3293" name="object 3293"/>
            <p:cNvSpPr/>
            <p:nvPr/>
          </p:nvSpPr>
          <p:spPr>
            <a:xfrm>
              <a:off x="1628970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16284171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16284171" y="6474995"/>
              <a:ext cx="5715" cy="151130"/>
            </a:xfrm>
            <a:custGeom>
              <a:avLst/>
              <a:gdLst/>
              <a:ahLst/>
              <a:cxnLst/>
              <a:rect l="l" t="t" r="r" b="b"/>
              <a:pathLst>
                <a:path w="5715" h="151129">
                  <a:moveTo>
                    <a:pt x="0" y="150539"/>
                  </a:moveTo>
                  <a:lnTo>
                    <a:pt x="5539" y="150539"/>
                  </a:lnTo>
                </a:path>
                <a:path w="5715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16591739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16251635" y="5992760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 h="0">
                  <a:moveTo>
                    <a:pt x="340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16251632" y="5992760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16246045" y="5992760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13268904" y="5992760"/>
              <a:ext cx="2977515" cy="633095"/>
            </a:xfrm>
            <a:custGeom>
              <a:avLst/>
              <a:gdLst/>
              <a:ahLst/>
              <a:cxnLst/>
              <a:rect l="l" t="t" r="r" b="b"/>
              <a:pathLst>
                <a:path w="2977515" h="633095">
                  <a:moveTo>
                    <a:pt x="0" y="0"/>
                  </a:moveTo>
                  <a:lnTo>
                    <a:pt x="2977155" y="0"/>
                  </a:lnTo>
                </a:path>
                <a:path w="297751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13263317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w="0"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12925096" y="5992760"/>
              <a:ext cx="338455" cy="633095"/>
            </a:xfrm>
            <a:custGeom>
              <a:avLst/>
              <a:gdLst/>
              <a:ahLst/>
              <a:cxnLst/>
              <a:rect l="l" t="t" r="r" b="b"/>
              <a:pathLst>
                <a:path w="338455" h="633095">
                  <a:moveTo>
                    <a:pt x="0" y="0"/>
                  </a:moveTo>
                  <a:lnTo>
                    <a:pt x="338230" y="0"/>
                  </a:lnTo>
                </a:path>
                <a:path w="33845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6251632" y="6625535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 h="0">
                  <a:moveTo>
                    <a:pt x="0" y="0"/>
                  </a:moveTo>
                  <a:lnTo>
                    <a:pt x="340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16591739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16251632" y="6625537"/>
              <a:ext cx="340360" cy="179705"/>
            </a:xfrm>
            <a:custGeom>
              <a:avLst/>
              <a:gdLst/>
              <a:ahLst/>
              <a:cxnLst/>
              <a:rect l="l" t="t" r="r" b="b"/>
              <a:pathLst>
                <a:path w="340359" h="179704">
                  <a:moveTo>
                    <a:pt x="0" y="179303"/>
                  </a:moveTo>
                  <a:lnTo>
                    <a:pt x="340104" y="179303"/>
                  </a:lnTo>
                </a:path>
                <a:path w="340359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13268904" y="6625535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16246045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13268904" y="6625537"/>
              <a:ext cx="2977515" cy="179705"/>
            </a:xfrm>
            <a:custGeom>
              <a:avLst/>
              <a:gdLst/>
              <a:ahLst/>
              <a:cxnLst/>
              <a:rect l="l" t="t" r="r" b="b"/>
              <a:pathLst>
                <a:path w="2977515" h="179704">
                  <a:moveTo>
                    <a:pt x="0" y="179303"/>
                  </a:moveTo>
                  <a:lnTo>
                    <a:pt x="2977155" y="179303"/>
                  </a:lnTo>
                </a:path>
                <a:path w="2977515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12925096" y="6804841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 h="0">
                  <a:moveTo>
                    <a:pt x="0" y="0"/>
                  </a:moveTo>
                  <a:lnTo>
                    <a:pt x="338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13263317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12925096" y="6625245"/>
              <a:ext cx="338455" cy="635"/>
            </a:xfrm>
            <a:custGeom>
              <a:avLst/>
              <a:gdLst/>
              <a:ahLst/>
              <a:cxnLst/>
              <a:rect l="l" t="t" r="r" b="b"/>
              <a:pathLst>
                <a:path w="338455" h="634">
                  <a:moveTo>
                    <a:pt x="0" y="0"/>
                  </a:moveTo>
                  <a:lnTo>
                    <a:pt x="338230" y="0"/>
                  </a:lnTo>
                </a:path>
                <a:path w="338455" h="634">
                  <a:moveTo>
                    <a:pt x="0" y="591"/>
                  </a:moveTo>
                  <a:lnTo>
                    <a:pt x="338230" y="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12925096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1322707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12994804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1299480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1322707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12994804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12994804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35"/>
                  </a:moveTo>
                  <a:lnTo>
                    <a:pt x="0" y="61935"/>
                  </a:lnTo>
                </a:path>
                <a:path w="232409" h="62229">
                  <a:moveTo>
                    <a:pt x="232275" y="61935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12994803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1299480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1322707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13227079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12994804" y="60977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1299480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12994803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1322707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12994804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12994804" y="6221629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1299480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12994803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12994804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12994804" y="634552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1322707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1299480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12994804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1322707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1299480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38" name="object 333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994808" y="6469425"/>
              <a:ext cx="232286" cy="5570"/>
            </a:xfrm>
            <a:prstGeom prst="rect">
              <a:avLst/>
            </a:prstGeom>
          </p:spPr>
        </p:pic>
        <p:sp>
          <p:nvSpPr>
            <p:cNvPr id="3339" name="object 3339"/>
            <p:cNvSpPr/>
            <p:nvPr/>
          </p:nvSpPr>
          <p:spPr>
            <a:xfrm>
              <a:off x="12994803" y="646942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1322707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12994803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275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16522034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16289706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1628970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16522034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16289706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16289706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16289709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16522034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16522034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16289706" y="60977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16289706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1628970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1628970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16289709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16289706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16522034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1628970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16289709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16289706" y="628358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16289706" y="628359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16522034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1628970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16522034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16289706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1628970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67" name="object 336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6289713" y="6469425"/>
              <a:ext cx="232328" cy="5570"/>
            </a:xfrm>
            <a:prstGeom prst="rect">
              <a:avLst/>
            </a:prstGeom>
          </p:spPr>
        </p:pic>
        <p:sp>
          <p:nvSpPr>
            <p:cNvPr id="3368" name="object 3368"/>
            <p:cNvSpPr/>
            <p:nvPr/>
          </p:nvSpPr>
          <p:spPr>
            <a:xfrm>
              <a:off x="16522034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16289709" y="646942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32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16289709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328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13227079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12994804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13227079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12994803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12994804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12994804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12994803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12994803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12994804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13227079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12994804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13227079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13227079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12994803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12994804" y="6227200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12994803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12994803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12994804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13227079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13227079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12994804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12994804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12994803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13227079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12994803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12994803" y="641304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0" y="61956"/>
                  </a:moveTo>
                  <a:lnTo>
                    <a:pt x="0" y="0"/>
                  </a:lnTo>
                </a:path>
                <a:path w="232409" h="62229">
                  <a:moveTo>
                    <a:pt x="0" y="61956"/>
                  </a:moveTo>
                  <a:lnTo>
                    <a:pt x="232275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12994803" y="6474995"/>
              <a:ext cx="232410" cy="151130"/>
            </a:xfrm>
            <a:custGeom>
              <a:avLst/>
              <a:gdLst/>
              <a:ahLst/>
              <a:cxnLst/>
              <a:rect l="l" t="t" r="r" b="b"/>
              <a:pathLst>
                <a:path w="232409" h="151129">
                  <a:moveTo>
                    <a:pt x="0" y="150539"/>
                  </a:moveTo>
                  <a:lnTo>
                    <a:pt x="232275" y="150539"/>
                  </a:lnTo>
                </a:path>
                <a:path w="2324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1322707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13227075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13227075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13227075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1322707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13227079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08" name="object 340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227094" y="6474996"/>
              <a:ext cx="5570" cy="150550"/>
            </a:xfrm>
            <a:prstGeom prst="rect">
              <a:avLst/>
            </a:prstGeom>
          </p:spPr>
        </p:pic>
        <p:sp>
          <p:nvSpPr>
            <p:cNvPr id="3409" name="object 3409"/>
            <p:cNvSpPr/>
            <p:nvPr/>
          </p:nvSpPr>
          <p:spPr>
            <a:xfrm>
              <a:off x="13232667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13227079" y="66255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13227079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16289790" y="64130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16289790" y="635110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16289790" y="628915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16289790" y="622719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16289790" y="6165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16289790" y="61033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16289790" y="604135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16289790" y="597940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16289790" y="591747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16522034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16289790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16289790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16522034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16289790" y="628915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16522034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16289790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16522034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16289790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16522034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16522034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16289790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16289790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16522034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16522034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16289790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16522034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16289790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16289790" y="662553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16522034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16289790" y="647499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 h="0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16289790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16246045" y="5971366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w="0" h="833754">
                  <a:moveTo>
                    <a:pt x="0" y="0"/>
                  </a:moveTo>
                  <a:lnTo>
                    <a:pt x="0" y="83348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16246045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16251632" y="5965788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w="0" h="839470">
                  <a:moveTo>
                    <a:pt x="0" y="83905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13263317" y="5965789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w="0" h="839470">
                  <a:moveTo>
                    <a:pt x="0" y="0"/>
                  </a:moveTo>
                  <a:lnTo>
                    <a:pt x="0" y="83905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13263317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13268904" y="5971358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w="0" h="833754">
                  <a:moveTo>
                    <a:pt x="0" y="8334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13263315" y="5965791"/>
              <a:ext cx="2988945" cy="5715"/>
            </a:xfrm>
            <a:custGeom>
              <a:avLst/>
              <a:gdLst/>
              <a:ahLst/>
              <a:cxnLst/>
              <a:rect l="l" t="t" r="r" b="b"/>
              <a:pathLst>
                <a:path w="2988944" h="5714">
                  <a:moveTo>
                    <a:pt x="2988317" y="0"/>
                  </a:moveTo>
                  <a:lnTo>
                    <a:pt x="0" y="0"/>
                  </a:lnTo>
                  <a:lnTo>
                    <a:pt x="5591" y="5580"/>
                  </a:lnTo>
                  <a:lnTo>
                    <a:pt x="2982725" y="5580"/>
                  </a:lnTo>
                  <a:lnTo>
                    <a:pt x="29883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13263324" y="5965789"/>
              <a:ext cx="2988310" cy="0"/>
            </a:xfrm>
            <a:custGeom>
              <a:avLst/>
              <a:gdLst/>
              <a:ahLst/>
              <a:cxnLst/>
              <a:rect l="l" t="t" r="r" b="b"/>
              <a:pathLst>
                <a:path w="2988309" h="0">
                  <a:moveTo>
                    <a:pt x="29883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13268904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53" name="object 345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926957" y="6860597"/>
              <a:ext cx="3662893" cy="53935"/>
            </a:xfrm>
            <a:prstGeom prst="rect">
              <a:avLst/>
            </a:prstGeom>
          </p:spPr>
        </p:pic>
        <p:sp>
          <p:nvSpPr>
            <p:cNvPr id="3454" name="object 3454"/>
            <p:cNvSpPr/>
            <p:nvPr/>
          </p:nvSpPr>
          <p:spPr>
            <a:xfrm>
              <a:off x="12926955" y="6914521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12926959" y="6860590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3662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12926955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12926955" y="7035006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 h="0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16589853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59" name="object 345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925103" y="6804839"/>
              <a:ext cx="3666642" cy="55746"/>
            </a:xfrm>
            <a:prstGeom prst="rect">
              <a:avLst/>
            </a:prstGeom>
          </p:spPr>
        </p:pic>
        <p:sp>
          <p:nvSpPr>
            <p:cNvPr id="3460" name="object 3460"/>
            <p:cNvSpPr/>
            <p:nvPr/>
          </p:nvSpPr>
          <p:spPr>
            <a:xfrm>
              <a:off x="12925095" y="6798951"/>
              <a:ext cx="3667125" cy="67945"/>
            </a:xfrm>
            <a:custGeom>
              <a:avLst/>
              <a:gdLst/>
              <a:ahLst/>
              <a:cxnLst/>
              <a:rect l="l" t="t" r="r" b="b"/>
              <a:pathLst>
                <a:path w="3667125" h="67945">
                  <a:moveTo>
                    <a:pt x="3666642" y="55740"/>
                  </a:moveTo>
                  <a:lnTo>
                    <a:pt x="0" y="55740"/>
                  </a:lnTo>
                  <a:lnTo>
                    <a:pt x="0" y="67551"/>
                  </a:lnTo>
                  <a:lnTo>
                    <a:pt x="3666642" y="67551"/>
                  </a:lnTo>
                  <a:lnTo>
                    <a:pt x="3666642" y="55740"/>
                  </a:lnTo>
                  <a:close/>
                </a:path>
                <a:path w="3667125" h="67945">
                  <a:moveTo>
                    <a:pt x="366664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666642" y="11798"/>
                  </a:lnTo>
                  <a:lnTo>
                    <a:pt x="3666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461" name="object 346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905002" y="6860590"/>
              <a:ext cx="20093" cy="53935"/>
            </a:xfrm>
            <a:prstGeom prst="rect">
              <a:avLst/>
            </a:prstGeom>
          </p:spPr>
        </p:pic>
        <p:pic>
          <p:nvPicPr>
            <p:cNvPr id="3462" name="object 346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860049" y="6912160"/>
              <a:ext cx="67408" cy="123438"/>
            </a:xfrm>
            <a:prstGeom prst="rect">
              <a:avLst/>
            </a:prstGeom>
          </p:spPr>
        </p:pic>
        <p:pic>
          <p:nvPicPr>
            <p:cNvPr id="3463" name="object 346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6591739" y="6860585"/>
              <a:ext cx="20093" cy="53935"/>
            </a:xfrm>
            <a:prstGeom prst="rect">
              <a:avLst/>
            </a:prstGeom>
          </p:spPr>
        </p:pic>
        <p:pic>
          <p:nvPicPr>
            <p:cNvPr id="3464" name="object 346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589378" y="6912160"/>
              <a:ext cx="67385" cy="123438"/>
            </a:xfrm>
            <a:prstGeom prst="rect">
              <a:avLst/>
            </a:prstGeom>
          </p:spPr>
        </p:pic>
        <p:sp>
          <p:nvSpPr>
            <p:cNvPr id="3465" name="object 3465"/>
            <p:cNvSpPr/>
            <p:nvPr/>
          </p:nvSpPr>
          <p:spPr>
            <a:xfrm>
              <a:off x="13227079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16289709" y="609773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13227090" y="5911897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0" y="0"/>
                  </a:moveTo>
                  <a:lnTo>
                    <a:pt x="1529151" y="0"/>
                  </a:lnTo>
                </a:path>
                <a:path w="3063240" h="0">
                  <a:moveTo>
                    <a:pt x="1714821" y="0"/>
                  </a:moveTo>
                  <a:lnTo>
                    <a:pt x="3062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16289709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13227079" y="609773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13227090" y="6097740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13227090" y="6283585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1322707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1628970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74" name="object 347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3227094" y="6469425"/>
              <a:ext cx="3062618" cy="5570"/>
            </a:xfrm>
            <a:prstGeom prst="rect">
              <a:avLst/>
            </a:prstGeom>
          </p:spPr>
        </p:pic>
        <p:sp>
          <p:nvSpPr>
            <p:cNvPr id="3475" name="object 3475"/>
            <p:cNvSpPr/>
            <p:nvPr/>
          </p:nvSpPr>
          <p:spPr>
            <a:xfrm>
              <a:off x="13227079" y="6469422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 h="0">
                  <a:moveTo>
                    <a:pt x="0" y="0"/>
                  </a:moveTo>
                  <a:lnTo>
                    <a:pt x="3062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1628970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13227079" y="6469429"/>
              <a:ext cx="3063240" cy="5715"/>
            </a:xfrm>
            <a:custGeom>
              <a:avLst/>
              <a:gdLst/>
              <a:ahLst/>
              <a:cxnLst/>
              <a:rect l="l" t="t" r="r" b="b"/>
              <a:pathLst>
                <a:path w="3063240" h="5714">
                  <a:moveTo>
                    <a:pt x="0" y="5570"/>
                  </a:moveTo>
                  <a:lnTo>
                    <a:pt x="3062629" y="5570"/>
                  </a:lnTo>
                </a:path>
                <a:path w="306324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17242155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17242155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17242155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17242155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17242155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17242155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17242155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17242155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17242155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17242155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17242155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17566451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17566451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17566451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17566451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17566451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17242155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17242155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17242155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17566451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17566451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17242155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17242155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17566451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02" name="object 350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7242145" y="4388002"/>
              <a:ext cx="324304" cy="3738"/>
            </a:xfrm>
            <a:prstGeom prst="rect">
              <a:avLst/>
            </a:prstGeom>
          </p:spPr>
        </p:pic>
        <p:sp>
          <p:nvSpPr>
            <p:cNvPr id="3503" name="object 3503"/>
            <p:cNvSpPr/>
            <p:nvPr/>
          </p:nvSpPr>
          <p:spPr>
            <a:xfrm>
              <a:off x="17242155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17566451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17242155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17242155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17242155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/>
            <p:cNvSpPr/>
            <p:nvPr/>
          </p:nvSpPr>
          <p:spPr>
            <a:xfrm>
              <a:off x="17242155" y="42839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0" y="0"/>
                  </a:moveTo>
                  <a:lnTo>
                    <a:pt x="0" y="53893"/>
                  </a:lnTo>
                </a:path>
                <a:path w="324484" h="53975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/>
            <p:cNvSpPr/>
            <p:nvPr/>
          </p:nvSpPr>
          <p:spPr>
            <a:xfrm>
              <a:off x="17566451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17242155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17566451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17242155" y="43378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17570190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17570190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  <a:path w="372744" h="0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17570181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17570181" y="4278408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 h="0">
                  <a:moveTo>
                    <a:pt x="0" y="0"/>
                  </a:moveTo>
                  <a:lnTo>
                    <a:pt x="372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/>
            <p:cNvSpPr/>
            <p:nvPr/>
          </p:nvSpPr>
          <p:spPr>
            <a:xfrm>
              <a:off x="17570181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/>
            <p:cNvSpPr/>
            <p:nvPr/>
          </p:nvSpPr>
          <p:spPr>
            <a:xfrm>
              <a:off x="1794276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1794276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1723842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17238436" y="4304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17238436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1723842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17238436" y="427561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1757013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/>
            <p:cNvSpPr/>
            <p:nvPr/>
          </p:nvSpPr>
          <p:spPr>
            <a:xfrm>
              <a:off x="17238426" y="4278408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 h="0">
                  <a:moveTo>
                    <a:pt x="0" y="0"/>
                  </a:moveTo>
                  <a:lnTo>
                    <a:pt x="331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/>
            <p:cNvSpPr/>
            <p:nvPr/>
          </p:nvSpPr>
          <p:spPr>
            <a:xfrm>
              <a:off x="1757013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17566371" y="485633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17238426" y="4856331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17238426" y="4882335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17566371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17238426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17238426" y="48823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17238426" y="4885127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  <a:path w="328294" h="0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/>
            <p:cNvSpPr/>
            <p:nvPr/>
          </p:nvSpPr>
          <p:spPr>
            <a:xfrm>
              <a:off x="17242155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/>
            <p:cNvSpPr/>
            <p:nvPr/>
          </p:nvSpPr>
          <p:spPr>
            <a:xfrm>
              <a:off x="17242155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17242155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17242155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1724215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1724215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1724215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17242155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17242155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/>
            <p:cNvSpPr/>
            <p:nvPr/>
          </p:nvSpPr>
          <p:spPr>
            <a:xfrm>
              <a:off x="17242155" y="47076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/>
            <p:cNvSpPr/>
            <p:nvPr/>
          </p:nvSpPr>
          <p:spPr>
            <a:xfrm>
              <a:off x="17242155" y="459986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17242155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17242155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17242155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17566451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17566451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17242155" y="46537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17566451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/>
            <p:cNvSpPr/>
            <p:nvPr/>
          </p:nvSpPr>
          <p:spPr>
            <a:xfrm>
              <a:off x="17242155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/>
            <p:cNvSpPr/>
            <p:nvPr/>
          </p:nvSpPr>
          <p:spPr>
            <a:xfrm>
              <a:off x="17566451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17566451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17566451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17566451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17566451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59" name="object 355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7242145" y="4304371"/>
              <a:ext cx="324293" cy="79934"/>
            </a:xfrm>
            <a:prstGeom prst="rect">
              <a:avLst/>
            </a:prstGeom>
          </p:spPr>
        </p:pic>
        <p:sp>
          <p:nvSpPr>
            <p:cNvPr id="3560" name="object 3560"/>
            <p:cNvSpPr/>
            <p:nvPr/>
          </p:nvSpPr>
          <p:spPr>
            <a:xfrm>
              <a:off x="17242155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17566451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/>
            <p:cNvSpPr/>
            <p:nvPr/>
          </p:nvSpPr>
          <p:spPr>
            <a:xfrm>
              <a:off x="17242155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/>
            <p:cNvSpPr/>
            <p:nvPr/>
          </p:nvSpPr>
          <p:spPr>
            <a:xfrm>
              <a:off x="17242155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17242155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17242155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17242155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17242155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17242155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17566451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17566451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/>
            <p:cNvSpPr/>
            <p:nvPr/>
          </p:nvSpPr>
          <p:spPr>
            <a:xfrm>
              <a:off x="10350277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10350277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10350272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10674566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10350277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10350277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10350277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10350277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10350277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10350272" y="459986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/>
            <p:cNvSpPr/>
            <p:nvPr/>
          </p:nvSpPr>
          <p:spPr>
            <a:xfrm>
              <a:off x="10350272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10350272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10350272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10350277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10674566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10350272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10350272" y="47076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10350272" y="46537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10674566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/>
            <p:cNvSpPr/>
            <p:nvPr/>
          </p:nvSpPr>
          <p:spPr>
            <a:xfrm>
              <a:off x="10674566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10674566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10674566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93" name="object 359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350271" y="4304371"/>
              <a:ext cx="324293" cy="79934"/>
            </a:xfrm>
            <a:prstGeom prst="rect">
              <a:avLst/>
            </a:prstGeom>
          </p:spPr>
        </p:pic>
        <p:sp>
          <p:nvSpPr>
            <p:cNvPr id="3594" name="object 3594"/>
            <p:cNvSpPr/>
            <p:nvPr/>
          </p:nvSpPr>
          <p:spPr>
            <a:xfrm>
              <a:off x="10350277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10674566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10350277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10350277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w="0"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/>
            <p:cNvSpPr/>
            <p:nvPr/>
          </p:nvSpPr>
          <p:spPr>
            <a:xfrm>
              <a:off x="10350272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/>
            <p:cNvSpPr/>
            <p:nvPr/>
          </p:nvSpPr>
          <p:spPr>
            <a:xfrm>
              <a:off x="10350272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10350272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10350277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10674566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10350277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10674566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997395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997395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/>
            <p:cNvSpPr/>
            <p:nvPr/>
          </p:nvSpPr>
          <p:spPr>
            <a:xfrm>
              <a:off x="9973956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0" y="0"/>
                  </a:moveTo>
                  <a:lnTo>
                    <a:pt x="331717" y="0"/>
                  </a:ln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/>
            <p:cNvSpPr/>
            <p:nvPr/>
          </p:nvSpPr>
          <p:spPr>
            <a:xfrm>
              <a:off x="9973954" y="4278408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9973956" y="4275576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0" y="0"/>
                  </a:move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9973954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 h="0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1034658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10346582" y="4275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034658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10346582" y="4278371"/>
              <a:ext cx="332105" cy="26034"/>
            </a:xfrm>
            <a:custGeom>
              <a:avLst/>
              <a:gdLst/>
              <a:ahLst/>
              <a:cxnLst/>
              <a:rect l="l" t="t" r="r" b="b"/>
              <a:pathLst>
                <a:path w="332104" h="26035">
                  <a:moveTo>
                    <a:pt x="0" y="25999"/>
                  </a:moveTo>
                  <a:lnTo>
                    <a:pt x="331717" y="25999"/>
                  </a:lnTo>
                </a:path>
                <a:path w="332104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10346585" y="427836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10346582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10346585" y="4275615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331717" y="0"/>
                  </a:moveTo>
                  <a:lnTo>
                    <a:pt x="0" y="0"/>
                  </a:lnTo>
                </a:path>
                <a:path w="332104" h="3175">
                  <a:moveTo>
                    <a:pt x="331717" y="0"/>
                  </a:moveTo>
                  <a:lnTo>
                    <a:pt x="331717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10678303" y="427837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10678303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10678303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0346582" y="4885127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10346585" y="488233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10346585" y="4856331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 h="0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10346582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10346582" y="4882342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0" y="2785"/>
                  </a:moveTo>
                  <a:lnTo>
                    <a:pt x="0" y="0"/>
                  </a:lnTo>
                </a:path>
                <a:path w="332104" h="3175">
                  <a:moveTo>
                    <a:pt x="0" y="2785"/>
                  </a:moveTo>
                  <a:lnTo>
                    <a:pt x="331717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10350277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10350277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10350277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0350277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10350277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10350277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10350277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0350277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10350272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10350272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10350272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1067456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1067456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w="0"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10674566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1067456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10674566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1067456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10674566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10350272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10350272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10350272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10350272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1067456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10350272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50" name="object 365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350281" y="4388002"/>
              <a:ext cx="324293" cy="3738"/>
            </a:xfrm>
            <a:prstGeom prst="rect">
              <a:avLst/>
            </a:prstGeom>
          </p:spPr>
        </p:pic>
        <p:sp>
          <p:nvSpPr>
            <p:cNvPr id="3651" name="object 3651"/>
            <p:cNvSpPr/>
            <p:nvPr/>
          </p:nvSpPr>
          <p:spPr>
            <a:xfrm>
              <a:off x="10350277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067456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0350277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0350277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10350277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10350272" y="42839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10350277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10350272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 h="0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10350272" y="43378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10674566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16284171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13232667" y="5917475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1523574" y="0"/>
                  </a:lnTo>
                </a:path>
                <a:path w="3051809" h="0">
                  <a:moveTo>
                    <a:pt x="1709244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13268900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29771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3268904" y="596579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3268904" y="5965789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 h="0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16246045" y="59657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13232667" y="610331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6284171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6284171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3232667" y="6289157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3232667" y="647499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 h="0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6284171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w="0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3232667" y="6474995"/>
              <a:ext cx="3051810" cy="151130"/>
            </a:xfrm>
            <a:custGeom>
              <a:avLst/>
              <a:gdLst/>
              <a:ahLst/>
              <a:cxnLst/>
              <a:rect l="l" t="t" r="r" b="b"/>
              <a:pathLst>
                <a:path w="3051809" h="151129">
                  <a:moveTo>
                    <a:pt x="0" y="150539"/>
                  </a:moveTo>
                  <a:lnTo>
                    <a:pt x="3051509" y="150539"/>
                  </a:lnTo>
                </a:path>
                <a:path w="30518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77" name="object 367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2856329" y="6426303"/>
              <a:ext cx="3717" cy="33810"/>
            </a:xfrm>
            <a:prstGeom prst="rect">
              <a:avLst/>
            </a:prstGeom>
          </p:spPr>
        </p:pic>
        <p:sp>
          <p:nvSpPr>
            <p:cNvPr id="3678" name="object 3678"/>
            <p:cNvSpPr/>
            <p:nvPr/>
          </p:nvSpPr>
          <p:spPr>
            <a:xfrm>
              <a:off x="12856335" y="6460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1340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2860049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2856335" y="6426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476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2856335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2860049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2856335" y="6346734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17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12856335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12860049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12856335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12856335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12860049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12856335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12856331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3717" y="0"/>
                  </a:moveTo>
                  <a:lnTo>
                    <a:pt x="0" y="31601"/>
                  </a:lnTo>
                </a:path>
                <a:path w="3809" h="31750">
                  <a:moveTo>
                    <a:pt x="3717" y="0"/>
                  </a:moveTo>
                  <a:lnTo>
                    <a:pt x="1026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12856335" y="5945320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31601"/>
                  </a:moveTo>
                  <a:lnTo>
                    <a:pt x="0" y="0"/>
                  </a:lnTo>
                </a:path>
                <a:path w="3809" h="31750">
                  <a:moveTo>
                    <a:pt x="0" y="31601"/>
                  </a:moveTo>
                  <a:lnTo>
                    <a:pt x="371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12860049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12860049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12856335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12860049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12856335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12860049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12856335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12856335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12860049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12856335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12856335" y="5976928"/>
              <a:ext cx="3810" cy="46990"/>
            </a:xfrm>
            <a:custGeom>
              <a:avLst/>
              <a:gdLst/>
              <a:ahLst/>
              <a:cxnLst/>
              <a:rect l="l" t="t" r="r" b="b"/>
              <a:pathLst>
                <a:path w="3809" h="46989">
                  <a:moveTo>
                    <a:pt x="0" y="46448"/>
                  </a:moveTo>
                  <a:lnTo>
                    <a:pt x="3717" y="46448"/>
                  </a:lnTo>
                </a:path>
                <a:path w="3809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12856335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12860049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12856335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12856335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12856335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12860049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12856335" y="64861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12856331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12860049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12856335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12856335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12856335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15" name="object 371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553422" y="6426332"/>
              <a:ext cx="3738" cy="33789"/>
            </a:xfrm>
            <a:prstGeom prst="rect">
              <a:avLst/>
            </a:prstGeom>
          </p:spPr>
        </p:pic>
        <p:sp>
          <p:nvSpPr>
            <p:cNvPr id="3716" name="object 3716"/>
            <p:cNvSpPr/>
            <p:nvPr/>
          </p:nvSpPr>
          <p:spPr>
            <a:xfrm>
              <a:off x="12553416" y="64601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12557152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12553416" y="64263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282" y="0"/>
                  </a:ln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12553416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12557152" y="634674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12553416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12557152" y="6292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12553416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12553416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12557152" y="6238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12553416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0"/>
                  </a:moveTo>
                  <a:lnTo>
                    <a:pt x="3738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12553414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12553416" y="5945324"/>
              <a:ext cx="3175" cy="31750"/>
            </a:xfrm>
            <a:custGeom>
              <a:avLst/>
              <a:gdLst/>
              <a:ahLst/>
              <a:cxnLst/>
              <a:rect l="l" t="t" r="r" b="b"/>
              <a:pathLst>
                <a:path w="3175" h="31750">
                  <a:moveTo>
                    <a:pt x="0" y="0"/>
                  </a:moveTo>
                  <a:lnTo>
                    <a:pt x="283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12553416" y="59769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12557152" y="59453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12553416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12557152" y="61311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12557152" y="60772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12557152" y="60233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12553416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12553416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12553416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12553416" y="60233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12553416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12557152" y="597692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12553416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12557152" y="618506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/>
            <p:cNvSpPr/>
            <p:nvPr/>
          </p:nvSpPr>
          <p:spPr>
            <a:xfrm>
              <a:off x="12553416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/>
            <p:cNvSpPr/>
            <p:nvPr/>
          </p:nvSpPr>
          <p:spPr>
            <a:xfrm>
              <a:off x="12553416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12553416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12553416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12553416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/>
            <p:cNvSpPr/>
            <p:nvPr/>
          </p:nvSpPr>
          <p:spPr>
            <a:xfrm>
              <a:off x="12557152" y="645452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/>
            <p:cNvSpPr/>
            <p:nvPr/>
          </p:nvSpPr>
          <p:spPr>
            <a:xfrm>
              <a:off x="12553416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12553414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12557152" y="64006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12553416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/>
            <p:cNvSpPr/>
            <p:nvPr/>
          </p:nvSpPr>
          <p:spPr>
            <a:xfrm>
              <a:off x="12553416" y="64006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/>
            <p:cNvSpPr/>
            <p:nvPr/>
          </p:nvSpPr>
          <p:spPr>
            <a:xfrm>
              <a:off x="12553416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12553416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12553416" y="623895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12553416" y="62463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/>
            <p:cNvSpPr/>
            <p:nvPr/>
          </p:nvSpPr>
          <p:spPr>
            <a:xfrm>
              <a:off x="12553416" y="62928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/>
            <p:cNvSpPr/>
            <p:nvPr/>
          </p:nvSpPr>
          <p:spPr>
            <a:xfrm>
              <a:off x="12553416" y="630028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12553416" y="634674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12553416" y="635417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12553416" y="640062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/>
            <p:cNvSpPr/>
            <p:nvPr/>
          </p:nvSpPr>
          <p:spPr>
            <a:xfrm>
              <a:off x="12553416" y="640806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/>
            <p:cNvSpPr/>
            <p:nvPr/>
          </p:nvSpPr>
          <p:spPr>
            <a:xfrm>
              <a:off x="12534849" y="6015964"/>
              <a:ext cx="325755" cy="19050"/>
            </a:xfrm>
            <a:custGeom>
              <a:avLst/>
              <a:gdLst/>
              <a:ahLst/>
              <a:cxnLst/>
              <a:rect l="l" t="t" r="r" b="b"/>
              <a:pathLst>
                <a:path w="325754" h="19050">
                  <a:moveTo>
                    <a:pt x="325194" y="0"/>
                  </a:moveTo>
                  <a:lnTo>
                    <a:pt x="18575" y="0"/>
                  </a:lnTo>
                  <a:lnTo>
                    <a:pt x="0" y="18585"/>
                  </a:lnTo>
                  <a:lnTo>
                    <a:pt x="325194" y="18585"/>
                  </a:lnTo>
                  <a:lnTo>
                    <a:pt x="3251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12534849" y="6034550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 h="0">
                  <a:moveTo>
                    <a:pt x="0" y="0"/>
                  </a:moveTo>
                  <a:lnTo>
                    <a:pt x="3251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12860049" y="601596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12553430" y="601596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/>
            <p:cNvSpPr/>
            <p:nvPr/>
          </p:nvSpPr>
          <p:spPr>
            <a:xfrm>
              <a:off x="12534849" y="5932337"/>
              <a:ext cx="19050" cy="102235"/>
            </a:xfrm>
            <a:custGeom>
              <a:avLst/>
              <a:gdLst/>
              <a:ahLst/>
              <a:cxnLst/>
              <a:rect l="l" t="t" r="r" b="b"/>
              <a:pathLst>
                <a:path w="19050" h="102235">
                  <a:moveTo>
                    <a:pt x="18575" y="0"/>
                  </a:moveTo>
                  <a:lnTo>
                    <a:pt x="0" y="0"/>
                  </a:lnTo>
                  <a:lnTo>
                    <a:pt x="0" y="102206"/>
                  </a:lnTo>
                  <a:lnTo>
                    <a:pt x="18575" y="83641"/>
                  </a:lnTo>
                  <a:lnTo>
                    <a:pt x="18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/>
            <p:cNvSpPr/>
            <p:nvPr/>
          </p:nvSpPr>
          <p:spPr>
            <a:xfrm>
              <a:off x="12534849" y="593233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5">
                  <a:moveTo>
                    <a:pt x="0" y="0"/>
                  </a:moveTo>
                  <a:lnTo>
                    <a:pt x="0" y="102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12553416" y="593232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12534849" y="59323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12860049" y="5486323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w="0" h="223520">
                  <a:moveTo>
                    <a:pt x="0" y="0"/>
                  </a:moveTo>
                  <a:lnTo>
                    <a:pt x="0" y="222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/>
            <p:cNvSpPr/>
            <p:nvPr/>
          </p:nvSpPr>
          <p:spPr>
            <a:xfrm>
              <a:off x="12860039" y="5486336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222998"/>
                  </a:moveTo>
                  <a:lnTo>
                    <a:pt x="0" y="222998"/>
                  </a:lnTo>
                </a:path>
                <a:path w="19050" h="223520">
                  <a:moveTo>
                    <a:pt x="18606" y="222998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/>
            <p:cNvSpPr/>
            <p:nvPr/>
          </p:nvSpPr>
          <p:spPr>
            <a:xfrm>
              <a:off x="12860039" y="548632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75" name="object 377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2860047" y="5709333"/>
              <a:ext cx="65056" cy="1205187"/>
            </a:xfrm>
            <a:prstGeom prst="rect">
              <a:avLst/>
            </a:prstGeom>
          </p:spPr>
        </p:pic>
        <p:sp>
          <p:nvSpPr>
            <p:cNvPr id="3776" name="object 3776"/>
            <p:cNvSpPr/>
            <p:nvPr/>
          </p:nvSpPr>
          <p:spPr>
            <a:xfrm>
              <a:off x="12860047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9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12925096" y="5709335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w="0" h="1096009">
                  <a:moveTo>
                    <a:pt x="0" y="109550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/>
            <p:cNvSpPr/>
            <p:nvPr/>
          </p:nvSpPr>
          <p:spPr>
            <a:xfrm>
              <a:off x="12860049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/>
            <p:cNvSpPr/>
            <p:nvPr/>
          </p:nvSpPr>
          <p:spPr>
            <a:xfrm>
              <a:off x="12860049" y="5709335"/>
              <a:ext cx="0" cy="1151255"/>
            </a:xfrm>
            <a:custGeom>
              <a:avLst/>
              <a:gdLst/>
              <a:ahLst/>
              <a:cxnLst/>
              <a:rect l="l" t="t" r="r" b="b"/>
              <a:pathLst>
                <a:path w="0" h="1151254">
                  <a:moveTo>
                    <a:pt x="0" y="0"/>
                  </a:moveTo>
                  <a:lnTo>
                    <a:pt x="0" y="115125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12925096" y="548633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w="0" h="223520">
                  <a:moveTo>
                    <a:pt x="0" y="2229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12860046" y="5480424"/>
              <a:ext cx="65405" cy="234950"/>
            </a:xfrm>
            <a:custGeom>
              <a:avLst/>
              <a:gdLst/>
              <a:ahLst/>
              <a:cxnLst/>
              <a:rect l="l" t="t" r="r" b="b"/>
              <a:pathLst>
                <a:path w="65404" h="234950">
                  <a:moveTo>
                    <a:pt x="9309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309" y="11811"/>
                  </a:lnTo>
                  <a:lnTo>
                    <a:pt x="9309" y="0"/>
                  </a:lnTo>
                  <a:close/>
                </a:path>
                <a:path w="65404" h="234950">
                  <a:moveTo>
                    <a:pt x="65036" y="223012"/>
                  </a:moveTo>
                  <a:lnTo>
                    <a:pt x="9309" y="223012"/>
                  </a:lnTo>
                  <a:lnTo>
                    <a:pt x="0" y="223012"/>
                  </a:lnTo>
                  <a:lnTo>
                    <a:pt x="0" y="234823"/>
                  </a:lnTo>
                  <a:lnTo>
                    <a:pt x="9309" y="234823"/>
                  </a:lnTo>
                  <a:lnTo>
                    <a:pt x="65036" y="234823"/>
                  </a:lnTo>
                  <a:lnTo>
                    <a:pt x="65036" y="2230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12869365" y="54863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3" name="object 378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488384" y="6155341"/>
              <a:ext cx="65024" cy="1230234"/>
            </a:xfrm>
            <a:prstGeom prst="rect">
              <a:avLst/>
            </a:prstGeom>
          </p:spPr>
        </p:pic>
        <p:pic>
          <p:nvPicPr>
            <p:cNvPr id="3784" name="object 378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488402" y="5439875"/>
              <a:ext cx="65013" cy="492456"/>
            </a:xfrm>
            <a:prstGeom prst="rect">
              <a:avLst/>
            </a:prstGeom>
          </p:spPr>
        </p:pic>
        <p:sp>
          <p:nvSpPr>
            <p:cNvPr id="3785" name="object 3785"/>
            <p:cNvSpPr/>
            <p:nvPr/>
          </p:nvSpPr>
          <p:spPr>
            <a:xfrm>
              <a:off x="12488391" y="5504906"/>
              <a:ext cx="0" cy="427990"/>
            </a:xfrm>
            <a:custGeom>
              <a:avLst/>
              <a:gdLst/>
              <a:ahLst/>
              <a:cxnLst/>
              <a:rect l="l" t="t" r="r" b="b"/>
              <a:pathLst>
                <a:path w="0" h="427989">
                  <a:moveTo>
                    <a:pt x="0" y="0"/>
                  </a:moveTo>
                  <a:lnTo>
                    <a:pt x="0" y="4274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12488391" y="6155346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w="0" h="1230629">
                  <a:moveTo>
                    <a:pt x="0" y="0"/>
                  </a:moveTo>
                  <a:lnTo>
                    <a:pt x="0" y="12302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12553416" y="6155348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w="0" h="1230629">
                  <a:moveTo>
                    <a:pt x="0" y="12302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/>
            <p:cNvSpPr/>
            <p:nvPr/>
          </p:nvSpPr>
          <p:spPr>
            <a:xfrm>
              <a:off x="12553416" y="5486330"/>
              <a:ext cx="0" cy="446405"/>
            </a:xfrm>
            <a:custGeom>
              <a:avLst/>
              <a:gdLst/>
              <a:ahLst/>
              <a:cxnLst/>
              <a:rect l="l" t="t" r="r" b="b"/>
              <a:pathLst>
                <a:path w="0" h="446404">
                  <a:moveTo>
                    <a:pt x="0" y="44600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9" name="object 378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2485438" y="5926437"/>
              <a:ext cx="200497" cy="234809"/>
            </a:xfrm>
            <a:prstGeom prst="rect">
              <a:avLst/>
            </a:prstGeom>
          </p:spPr>
        </p:pic>
        <p:pic>
          <p:nvPicPr>
            <p:cNvPr id="3790" name="object 379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2121347" y="7604895"/>
              <a:ext cx="147629" cy="65055"/>
            </a:xfrm>
            <a:prstGeom prst="rect">
              <a:avLst/>
            </a:prstGeom>
          </p:spPr>
        </p:pic>
        <p:pic>
          <p:nvPicPr>
            <p:cNvPr id="3791" name="object 379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850443" y="7604889"/>
              <a:ext cx="2029299" cy="65055"/>
            </a:xfrm>
            <a:prstGeom prst="rect">
              <a:avLst/>
            </a:prstGeom>
          </p:spPr>
        </p:pic>
        <p:sp>
          <p:nvSpPr>
            <p:cNvPr id="3792" name="object 3792"/>
            <p:cNvSpPr/>
            <p:nvPr/>
          </p:nvSpPr>
          <p:spPr>
            <a:xfrm>
              <a:off x="9850437" y="7599000"/>
              <a:ext cx="2418715" cy="12065"/>
            </a:xfrm>
            <a:custGeom>
              <a:avLst/>
              <a:gdLst/>
              <a:ahLst/>
              <a:cxnLst/>
              <a:rect l="l" t="t" r="r" b="b"/>
              <a:pathLst>
                <a:path w="2418715" h="12065">
                  <a:moveTo>
                    <a:pt x="2029294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2029294" y="11798"/>
                  </a:lnTo>
                  <a:lnTo>
                    <a:pt x="2029294" y="0"/>
                  </a:lnTo>
                  <a:close/>
                </a:path>
                <a:path w="2418715" h="12065">
                  <a:moveTo>
                    <a:pt x="2418537" y="0"/>
                  </a:moveTo>
                  <a:lnTo>
                    <a:pt x="2270899" y="0"/>
                  </a:lnTo>
                  <a:lnTo>
                    <a:pt x="2270899" y="11798"/>
                  </a:lnTo>
                  <a:lnTo>
                    <a:pt x="2418537" y="11798"/>
                  </a:lnTo>
                  <a:lnTo>
                    <a:pt x="24185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9850461" y="7669944"/>
              <a:ext cx="2011680" cy="0"/>
            </a:xfrm>
            <a:custGeom>
              <a:avLst/>
              <a:gdLst/>
              <a:ahLst/>
              <a:cxnLst/>
              <a:rect l="l" t="t" r="r" b="b"/>
              <a:pathLst>
                <a:path w="2011679" h="0">
                  <a:moveTo>
                    <a:pt x="0" y="0"/>
                  </a:moveTo>
                  <a:lnTo>
                    <a:pt x="201161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12139007" y="7669944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 h="0">
                  <a:moveTo>
                    <a:pt x="0" y="0"/>
                  </a:moveTo>
                  <a:lnTo>
                    <a:pt x="12997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11879740" y="7604895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 h="0">
                  <a:moveTo>
                    <a:pt x="2416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12121343" y="76708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12121346" y="76708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12121346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12139007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11862081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11879742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1862078" y="76708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11862081" y="76708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12121346" y="760489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11879742" y="760489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06" name="object 380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566046" y="7385606"/>
              <a:ext cx="284420" cy="284336"/>
            </a:xfrm>
            <a:prstGeom prst="rect">
              <a:avLst/>
            </a:prstGeom>
          </p:spPr>
        </p:pic>
        <p:sp>
          <p:nvSpPr>
            <p:cNvPr id="3807" name="object 3807"/>
            <p:cNvSpPr/>
            <p:nvPr/>
          </p:nvSpPr>
          <p:spPr>
            <a:xfrm>
              <a:off x="9566046" y="738560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0"/>
                  </a:moveTo>
                  <a:lnTo>
                    <a:pt x="3546" y="44745"/>
                  </a:lnTo>
                  <a:lnTo>
                    <a:pt x="13971" y="87997"/>
                  </a:lnTo>
                  <a:lnTo>
                    <a:pt x="30953" y="128987"/>
                  </a:lnTo>
                  <a:lnTo>
                    <a:pt x="54172" y="166943"/>
                  </a:lnTo>
                  <a:lnTo>
                    <a:pt x="83306" y="201093"/>
                  </a:lnTo>
                  <a:lnTo>
                    <a:pt x="117457" y="230217"/>
                  </a:lnTo>
                  <a:lnTo>
                    <a:pt x="155416" y="253422"/>
                  </a:lnTo>
                  <a:lnTo>
                    <a:pt x="196410" y="270389"/>
                  </a:lnTo>
                  <a:lnTo>
                    <a:pt x="239669" y="280800"/>
                  </a:lnTo>
                  <a:lnTo>
                    <a:pt x="28442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08" name="object 380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25194" y="7379706"/>
              <a:ext cx="231165" cy="231081"/>
            </a:xfrm>
            <a:prstGeom prst="rect">
              <a:avLst/>
            </a:prstGeom>
          </p:spPr>
        </p:pic>
        <p:pic>
          <p:nvPicPr>
            <p:cNvPr id="3809" name="object 380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268976" y="7385576"/>
              <a:ext cx="284431" cy="284368"/>
            </a:xfrm>
            <a:prstGeom prst="rect">
              <a:avLst/>
            </a:prstGeom>
          </p:spPr>
        </p:pic>
        <p:sp>
          <p:nvSpPr>
            <p:cNvPr id="3810" name="object 3810"/>
            <p:cNvSpPr/>
            <p:nvPr/>
          </p:nvSpPr>
          <p:spPr>
            <a:xfrm>
              <a:off x="12268976" y="738557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284368"/>
                  </a:moveTo>
                  <a:lnTo>
                    <a:pt x="44754" y="280841"/>
                  </a:lnTo>
                  <a:lnTo>
                    <a:pt x="88012" y="270435"/>
                  </a:lnTo>
                  <a:lnTo>
                    <a:pt x="129004" y="253468"/>
                  </a:lnTo>
                  <a:lnTo>
                    <a:pt x="166965" y="230259"/>
                  </a:lnTo>
                  <a:lnTo>
                    <a:pt x="201124" y="201124"/>
                  </a:lnTo>
                  <a:lnTo>
                    <a:pt x="230274" y="166973"/>
                  </a:lnTo>
                  <a:lnTo>
                    <a:pt x="253495" y="129014"/>
                  </a:lnTo>
                  <a:lnTo>
                    <a:pt x="270471" y="88018"/>
                  </a:lnTo>
                  <a:lnTo>
                    <a:pt x="280888" y="44756"/>
                  </a:lnTo>
                  <a:lnTo>
                    <a:pt x="28443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11" name="object 381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263075" y="7379682"/>
              <a:ext cx="231218" cy="231113"/>
            </a:xfrm>
            <a:prstGeom prst="rect">
              <a:avLst/>
            </a:prstGeom>
          </p:spPr>
        </p:pic>
        <p:pic>
          <p:nvPicPr>
            <p:cNvPr id="3812" name="object 381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400837" y="4031175"/>
              <a:ext cx="65055" cy="367056"/>
            </a:xfrm>
            <a:prstGeom prst="rect">
              <a:avLst/>
            </a:prstGeom>
          </p:spPr>
        </p:pic>
        <p:pic>
          <p:nvPicPr>
            <p:cNvPr id="3813" name="object 381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400827" y="4491130"/>
              <a:ext cx="65055" cy="214663"/>
            </a:xfrm>
            <a:prstGeom prst="rect">
              <a:avLst/>
            </a:prstGeom>
          </p:spPr>
        </p:pic>
        <p:sp>
          <p:nvSpPr>
            <p:cNvPr id="3814" name="object 3814"/>
            <p:cNvSpPr/>
            <p:nvPr/>
          </p:nvSpPr>
          <p:spPr>
            <a:xfrm>
              <a:off x="13465888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w="0" h="215264">
                  <a:moveTo>
                    <a:pt x="0" y="2146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13465888" y="4031172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w="0" h="367664">
                  <a:moveTo>
                    <a:pt x="0" y="36705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13400840" y="4031180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w="0" h="367664">
                  <a:moveTo>
                    <a:pt x="0" y="0"/>
                  </a:moveTo>
                  <a:lnTo>
                    <a:pt x="0" y="3670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13400840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w="0" h="215264">
                  <a:moveTo>
                    <a:pt x="0" y="0"/>
                  </a:moveTo>
                  <a:lnTo>
                    <a:pt x="0" y="21466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13400840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13434069" y="493811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3937" y="0"/>
                  </a:moveTo>
                  <a:lnTo>
                    <a:pt x="7874" y="0"/>
                  </a:lnTo>
                </a:path>
                <a:path w="825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13400840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13461972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1346588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13400832" y="4932215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24" name="object 382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3400837" y="4398232"/>
              <a:ext cx="65055" cy="92897"/>
            </a:xfrm>
            <a:prstGeom prst="rect">
              <a:avLst/>
            </a:prstGeom>
          </p:spPr>
        </p:pic>
        <p:sp>
          <p:nvSpPr>
            <p:cNvPr id="3825" name="object 3825"/>
            <p:cNvSpPr/>
            <p:nvPr/>
          </p:nvSpPr>
          <p:spPr>
            <a:xfrm>
              <a:off x="13400840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13434069" y="449113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3937" y="0"/>
                  </a:moveTo>
                  <a:lnTo>
                    <a:pt x="7874" y="0"/>
                  </a:lnTo>
                </a:path>
                <a:path w="825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13400840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13461972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13465888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3400840" y="439822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0"/>
                  </a:moveTo>
                  <a:lnTo>
                    <a:pt x="0" y="928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3465888" y="439823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9289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3465888" y="470579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w="0" h="232410">
                  <a:moveTo>
                    <a:pt x="0" y="0"/>
                  </a:moveTo>
                  <a:lnTo>
                    <a:pt x="0" y="23231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13400840" y="470579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w="0" h="232410">
                  <a:moveTo>
                    <a:pt x="0" y="0"/>
                  </a:moveTo>
                  <a:lnTo>
                    <a:pt x="0" y="23231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13400837" y="4699907"/>
              <a:ext cx="65405" cy="244475"/>
            </a:xfrm>
            <a:custGeom>
              <a:avLst/>
              <a:gdLst/>
              <a:ahLst/>
              <a:cxnLst/>
              <a:rect l="l" t="t" r="r" b="b"/>
              <a:pathLst>
                <a:path w="65405" h="244475">
                  <a:moveTo>
                    <a:pt x="65049" y="232308"/>
                  </a:moveTo>
                  <a:lnTo>
                    <a:pt x="55765" y="232308"/>
                  </a:lnTo>
                  <a:lnTo>
                    <a:pt x="0" y="232308"/>
                  </a:lnTo>
                  <a:lnTo>
                    <a:pt x="0" y="244119"/>
                  </a:lnTo>
                  <a:lnTo>
                    <a:pt x="55765" y="244119"/>
                  </a:lnTo>
                  <a:lnTo>
                    <a:pt x="65049" y="244119"/>
                  </a:lnTo>
                  <a:lnTo>
                    <a:pt x="65049" y="232308"/>
                  </a:lnTo>
                  <a:close/>
                </a:path>
                <a:path w="65405" h="244475">
                  <a:moveTo>
                    <a:pt x="65049" y="0"/>
                  </a:moveTo>
                  <a:lnTo>
                    <a:pt x="55765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55765" y="11798"/>
                  </a:lnTo>
                  <a:lnTo>
                    <a:pt x="65049" y="11798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35" name="object 383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5162619" y="4538536"/>
              <a:ext cx="858591" cy="65024"/>
            </a:xfrm>
            <a:prstGeom prst="rect">
              <a:avLst/>
            </a:prstGeom>
          </p:spPr>
        </p:pic>
        <p:sp>
          <p:nvSpPr>
            <p:cNvPr id="3836" name="object 3836"/>
            <p:cNvSpPr/>
            <p:nvPr/>
          </p:nvSpPr>
          <p:spPr>
            <a:xfrm>
              <a:off x="15209068" y="4538536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 h="0">
                  <a:moveTo>
                    <a:pt x="8121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5162624" y="4603560"/>
              <a:ext cx="859155" cy="0"/>
            </a:xfrm>
            <a:custGeom>
              <a:avLst/>
              <a:gdLst/>
              <a:ahLst/>
              <a:cxnLst/>
              <a:rect l="l" t="t" r="r" b="b"/>
              <a:pathLst>
                <a:path w="859155" h="0">
                  <a:moveTo>
                    <a:pt x="0" y="0"/>
                  </a:moveTo>
                  <a:lnTo>
                    <a:pt x="85859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10105769" y="5393402"/>
              <a:ext cx="409575" cy="106680"/>
            </a:xfrm>
            <a:custGeom>
              <a:avLst/>
              <a:gdLst/>
              <a:ahLst/>
              <a:cxnLst/>
              <a:rect l="l" t="t" r="r" b="b"/>
              <a:pathLst>
                <a:path w="409575" h="106679">
                  <a:moveTo>
                    <a:pt x="0" y="0"/>
                  </a:moveTo>
                  <a:lnTo>
                    <a:pt x="0" y="106666"/>
                  </a:lnTo>
                  <a:lnTo>
                    <a:pt x="408982" y="106666"/>
                  </a:lnTo>
                  <a:lnTo>
                    <a:pt x="4089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10126338" y="5328366"/>
              <a:ext cx="368300" cy="163830"/>
            </a:xfrm>
            <a:custGeom>
              <a:avLst/>
              <a:gdLst/>
              <a:ahLst/>
              <a:cxnLst/>
              <a:rect l="l" t="t" r="r" b="b"/>
              <a:pathLst>
                <a:path w="368300" h="163829">
                  <a:moveTo>
                    <a:pt x="0" y="0"/>
                  </a:moveTo>
                  <a:lnTo>
                    <a:pt x="0" y="163345"/>
                  </a:lnTo>
                  <a:lnTo>
                    <a:pt x="367957" y="163345"/>
                  </a:lnTo>
                  <a:lnTo>
                    <a:pt x="36795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40" name="object 3840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0012077" y="5457509"/>
              <a:ext cx="74301" cy="4659"/>
            </a:xfrm>
            <a:prstGeom prst="rect">
              <a:avLst/>
            </a:prstGeom>
          </p:spPr>
        </p:pic>
        <p:sp>
          <p:nvSpPr>
            <p:cNvPr id="3841" name="object 3841"/>
            <p:cNvSpPr/>
            <p:nvPr/>
          </p:nvSpPr>
          <p:spPr>
            <a:xfrm>
              <a:off x="10012082" y="54575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10016715" y="546216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10002745" y="544822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295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44" name="object 384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081738" y="5457505"/>
              <a:ext cx="4638" cy="33653"/>
            </a:xfrm>
            <a:prstGeom prst="rect">
              <a:avLst/>
            </a:prstGeom>
          </p:spPr>
        </p:pic>
        <p:sp>
          <p:nvSpPr>
            <p:cNvPr id="3845" name="object 3845"/>
            <p:cNvSpPr/>
            <p:nvPr/>
          </p:nvSpPr>
          <p:spPr>
            <a:xfrm>
              <a:off x="10086373" y="54575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6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10081731" y="546216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10095695" y="54482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9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48" name="object 384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0012067" y="5457508"/>
              <a:ext cx="4638" cy="33653"/>
            </a:xfrm>
            <a:prstGeom prst="rect">
              <a:avLst/>
            </a:prstGeom>
          </p:spPr>
        </p:pic>
        <p:sp>
          <p:nvSpPr>
            <p:cNvPr id="3849" name="object 3849"/>
            <p:cNvSpPr/>
            <p:nvPr/>
          </p:nvSpPr>
          <p:spPr>
            <a:xfrm>
              <a:off x="10012074" y="545752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6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10002749" y="544822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0"/>
                  </a:moveTo>
                  <a:lnTo>
                    <a:pt x="0" y="42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10016715" y="546216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52" name="object 385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50422" y="5439865"/>
              <a:ext cx="123535" cy="65034"/>
            </a:xfrm>
            <a:prstGeom prst="rect">
              <a:avLst/>
            </a:prstGeom>
          </p:spPr>
        </p:pic>
        <p:sp>
          <p:nvSpPr>
            <p:cNvPr id="3853" name="object 3853"/>
            <p:cNvSpPr/>
            <p:nvPr/>
          </p:nvSpPr>
          <p:spPr>
            <a:xfrm>
              <a:off x="9850422" y="5499006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800"/>
                  </a:moveTo>
                  <a:lnTo>
                    <a:pt x="123535" y="11800"/>
                  </a:lnTo>
                  <a:lnTo>
                    <a:pt x="12353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9973956" y="543987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9850420" y="5436917"/>
              <a:ext cx="123825" cy="6350"/>
            </a:xfrm>
            <a:custGeom>
              <a:avLst/>
              <a:gdLst/>
              <a:ahLst/>
              <a:cxnLst/>
              <a:rect l="l" t="t" r="r" b="b"/>
              <a:pathLst>
                <a:path w="123825" h="6350">
                  <a:moveTo>
                    <a:pt x="0" y="0"/>
                  </a:moveTo>
                  <a:lnTo>
                    <a:pt x="123535" y="0"/>
                  </a:lnTo>
                </a:path>
                <a:path w="123825" h="6350">
                  <a:moveTo>
                    <a:pt x="0" y="5900"/>
                  </a:moveTo>
                  <a:lnTo>
                    <a:pt x="123535" y="5900"/>
                  </a:lnTo>
                </a:path>
              </a:pathLst>
            </a:custGeom>
            <a:ln w="589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9842002" y="4306301"/>
              <a:ext cx="36830" cy="285115"/>
            </a:xfrm>
            <a:custGeom>
              <a:avLst/>
              <a:gdLst/>
              <a:ahLst/>
              <a:cxnLst/>
              <a:rect l="l" t="t" r="r" b="b"/>
              <a:pathLst>
                <a:path w="36829" h="285114">
                  <a:moveTo>
                    <a:pt x="36239" y="0"/>
                  </a:moveTo>
                  <a:lnTo>
                    <a:pt x="36239" y="284986"/>
                  </a:lnTo>
                  <a:lnTo>
                    <a:pt x="0" y="284986"/>
                  </a:lnTo>
                  <a:lnTo>
                    <a:pt x="0" y="0"/>
                  </a:lnTo>
                  <a:lnTo>
                    <a:pt x="36239" y="0"/>
                  </a:lnTo>
                  <a:close/>
                </a:path>
                <a:path w="36829" h="285114">
                  <a:moveTo>
                    <a:pt x="36239" y="0"/>
                  </a:moveTo>
                  <a:lnTo>
                    <a:pt x="36239" y="284986"/>
                  </a:lnTo>
                  <a:lnTo>
                    <a:pt x="0" y="284986"/>
                  </a:lnTo>
                  <a:lnTo>
                    <a:pt x="0" y="0"/>
                  </a:lnTo>
                  <a:lnTo>
                    <a:pt x="36239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57" name="object 385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861532" y="4315580"/>
              <a:ext cx="7444" cy="5584"/>
            </a:xfrm>
            <a:prstGeom prst="rect">
              <a:avLst/>
            </a:prstGeom>
          </p:spPr>
        </p:pic>
        <p:sp>
          <p:nvSpPr>
            <p:cNvPr id="3858" name="object 3858"/>
            <p:cNvSpPr/>
            <p:nvPr/>
          </p:nvSpPr>
          <p:spPr>
            <a:xfrm>
              <a:off x="9861531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9861531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9861531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9861525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62" name="object 3862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9863379" y="4315583"/>
              <a:ext cx="5585" cy="266379"/>
            </a:xfrm>
            <a:prstGeom prst="rect">
              <a:avLst/>
            </a:prstGeom>
          </p:spPr>
        </p:pic>
        <p:sp>
          <p:nvSpPr>
            <p:cNvPr id="3863" name="object 3863"/>
            <p:cNvSpPr/>
            <p:nvPr/>
          </p:nvSpPr>
          <p:spPr>
            <a:xfrm>
              <a:off x="9866172" y="4318376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w="0" h="260985">
                  <a:moveTo>
                    <a:pt x="0" y="0"/>
                  </a:moveTo>
                  <a:lnTo>
                    <a:pt x="0" y="2608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/>
            <p:cNvSpPr/>
            <p:nvPr/>
          </p:nvSpPr>
          <p:spPr>
            <a:xfrm>
              <a:off x="9868964" y="4315583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3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9863379" y="432116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0"/>
                  </a:moveTo>
                  <a:lnTo>
                    <a:pt x="0" y="255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9878247" y="4306298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w="0" h="285114">
                  <a:moveTo>
                    <a:pt x="0" y="28498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67" name="object 386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861532" y="4576422"/>
              <a:ext cx="7444" cy="5553"/>
            </a:xfrm>
            <a:prstGeom prst="rect">
              <a:avLst/>
            </a:prstGeom>
          </p:spPr>
        </p:pic>
        <p:sp>
          <p:nvSpPr>
            <p:cNvPr id="3868" name="object 3868"/>
            <p:cNvSpPr/>
            <p:nvPr/>
          </p:nvSpPr>
          <p:spPr>
            <a:xfrm>
              <a:off x="986153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/>
            <p:cNvSpPr/>
            <p:nvPr/>
          </p:nvSpPr>
          <p:spPr>
            <a:xfrm>
              <a:off x="9861519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9861525" y="45764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986153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 h="0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72" name="object 3872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9908942" y="4008927"/>
              <a:ext cx="65013" cy="975645"/>
            </a:xfrm>
            <a:prstGeom prst="rect">
              <a:avLst/>
            </a:prstGeom>
          </p:spPr>
        </p:pic>
        <p:pic>
          <p:nvPicPr>
            <p:cNvPr id="3873" name="object 387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9908923" y="5393395"/>
              <a:ext cx="65013" cy="46469"/>
            </a:xfrm>
            <a:prstGeom prst="rect">
              <a:avLst/>
            </a:prstGeom>
          </p:spPr>
        </p:pic>
        <p:sp>
          <p:nvSpPr>
            <p:cNvPr id="3874" name="object 3874"/>
            <p:cNvSpPr/>
            <p:nvPr/>
          </p:nvSpPr>
          <p:spPr>
            <a:xfrm>
              <a:off x="9908931" y="4008917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w="0" h="935354">
                  <a:moveTo>
                    <a:pt x="0" y="0"/>
                  </a:moveTo>
                  <a:lnTo>
                    <a:pt x="0" y="93473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9908931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9908931" y="5433968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997395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/>
            <p:cNvSpPr/>
            <p:nvPr/>
          </p:nvSpPr>
          <p:spPr>
            <a:xfrm>
              <a:off x="9908921" y="4978672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283" y="11811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9918215" y="498457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80" name="object 388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678303" y="3804087"/>
              <a:ext cx="65024" cy="204831"/>
            </a:xfrm>
            <a:prstGeom prst="rect">
              <a:avLst/>
            </a:prstGeom>
          </p:spPr>
        </p:pic>
        <p:pic>
          <p:nvPicPr>
            <p:cNvPr id="3881" name="object 388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0678303" y="4073940"/>
              <a:ext cx="65024" cy="910631"/>
            </a:xfrm>
            <a:prstGeom prst="rect">
              <a:avLst/>
            </a:prstGeom>
          </p:spPr>
        </p:pic>
        <p:sp>
          <p:nvSpPr>
            <p:cNvPr id="3882" name="object 3882"/>
            <p:cNvSpPr/>
            <p:nvPr/>
          </p:nvSpPr>
          <p:spPr>
            <a:xfrm>
              <a:off x="10678303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w="0"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10678303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/>
            <p:cNvSpPr/>
            <p:nvPr/>
          </p:nvSpPr>
          <p:spPr>
            <a:xfrm>
              <a:off x="10743327" y="4529248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40886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10743327" y="4073949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4088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10743327" y="3818054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w="0"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87" name="object 3887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1259974" y="4877696"/>
              <a:ext cx="46448" cy="106876"/>
            </a:xfrm>
            <a:prstGeom prst="rect">
              <a:avLst/>
            </a:prstGeom>
          </p:spPr>
        </p:pic>
        <p:pic>
          <p:nvPicPr>
            <p:cNvPr id="3888" name="object 3888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1259971" y="5328371"/>
              <a:ext cx="46448" cy="65034"/>
            </a:xfrm>
            <a:prstGeom prst="rect">
              <a:avLst/>
            </a:prstGeom>
          </p:spPr>
        </p:pic>
        <p:pic>
          <p:nvPicPr>
            <p:cNvPr id="3889" name="object 3889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306430" y="3756157"/>
              <a:ext cx="14868" cy="33464"/>
            </a:xfrm>
            <a:prstGeom prst="rect">
              <a:avLst/>
            </a:prstGeom>
          </p:spPr>
        </p:pic>
        <p:sp>
          <p:nvSpPr>
            <p:cNvPr id="3890" name="object 3890"/>
            <p:cNvSpPr/>
            <p:nvPr/>
          </p:nvSpPr>
          <p:spPr>
            <a:xfrm>
              <a:off x="11306423" y="3783720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11321291" y="375615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46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11306423" y="3750245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93" name="object 3893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259974" y="3804087"/>
              <a:ext cx="46448" cy="320953"/>
            </a:xfrm>
            <a:prstGeom prst="rect">
              <a:avLst/>
            </a:prstGeom>
          </p:spPr>
        </p:pic>
        <p:pic>
          <p:nvPicPr>
            <p:cNvPr id="3894" name="object 3894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1259975" y="4422388"/>
              <a:ext cx="46438" cy="157963"/>
            </a:xfrm>
            <a:prstGeom prst="rect">
              <a:avLst/>
            </a:prstGeom>
          </p:spPr>
        </p:pic>
        <p:sp>
          <p:nvSpPr>
            <p:cNvPr id="3895" name="object 3895"/>
            <p:cNvSpPr/>
            <p:nvPr/>
          </p:nvSpPr>
          <p:spPr>
            <a:xfrm>
              <a:off x="11300511" y="4877707"/>
              <a:ext cx="12065" cy="516255"/>
            </a:xfrm>
            <a:custGeom>
              <a:avLst/>
              <a:gdLst/>
              <a:ahLst/>
              <a:cxnLst/>
              <a:rect l="l" t="t" r="r" b="b"/>
              <a:pathLst>
                <a:path w="12065" h="516254">
                  <a:moveTo>
                    <a:pt x="11811" y="450672"/>
                  </a:moveTo>
                  <a:lnTo>
                    <a:pt x="0" y="450672"/>
                  </a:lnTo>
                  <a:lnTo>
                    <a:pt x="0" y="515696"/>
                  </a:lnTo>
                  <a:lnTo>
                    <a:pt x="11811" y="515696"/>
                  </a:lnTo>
                  <a:lnTo>
                    <a:pt x="11811" y="450672"/>
                  </a:lnTo>
                  <a:close/>
                </a:path>
                <a:path w="12065" h="516254">
                  <a:moveTo>
                    <a:pt x="11811" y="0"/>
                  </a:moveTo>
                  <a:lnTo>
                    <a:pt x="0" y="0"/>
                  </a:lnTo>
                  <a:lnTo>
                    <a:pt x="0" y="106870"/>
                  </a:lnTo>
                  <a:lnTo>
                    <a:pt x="11811" y="106870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11306423" y="4422388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w="0" h="158114">
                  <a:moveTo>
                    <a:pt x="0" y="1579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11306423" y="3804087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w="0" h="321310">
                  <a:moveTo>
                    <a:pt x="0" y="32095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1259974" y="380704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59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1259965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w="0"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1259965" y="40739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1259965" y="442238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41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1259965" y="452925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1259965" y="487769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42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04" name="object 390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1259971" y="5393406"/>
              <a:ext cx="46448" cy="46469"/>
            </a:xfrm>
            <a:prstGeom prst="rect">
              <a:avLst/>
            </a:prstGeom>
          </p:spPr>
        </p:pic>
        <p:sp>
          <p:nvSpPr>
            <p:cNvPr id="3905" name="object 3905"/>
            <p:cNvSpPr/>
            <p:nvPr/>
          </p:nvSpPr>
          <p:spPr>
            <a:xfrm>
              <a:off x="11259965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11302486" y="54398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1306423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11259965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/>
            <p:cNvSpPr/>
            <p:nvPr/>
          </p:nvSpPr>
          <p:spPr>
            <a:xfrm>
              <a:off x="11306423" y="539339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6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/>
            <p:cNvSpPr/>
            <p:nvPr/>
          </p:nvSpPr>
          <p:spPr>
            <a:xfrm>
              <a:off x="11259965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11259965" y="5433968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/>
            <p:cNvSpPr/>
            <p:nvPr/>
          </p:nvSpPr>
          <p:spPr>
            <a:xfrm>
              <a:off x="11259965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11306423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11259960" y="4574457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11278571" y="458035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11259960" y="4871802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11278571" y="48776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11259965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11306423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11259960" y="4119149"/>
              <a:ext cx="19050" cy="309245"/>
            </a:xfrm>
            <a:custGeom>
              <a:avLst/>
              <a:gdLst/>
              <a:ahLst/>
              <a:cxnLst/>
              <a:rect l="l" t="t" r="r" b="b"/>
              <a:pathLst>
                <a:path w="19050" h="309245">
                  <a:moveTo>
                    <a:pt x="9271" y="297332"/>
                  </a:moveTo>
                  <a:lnTo>
                    <a:pt x="0" y="297332"/>
                  </a:lnTo>
                  <a:lnTo>
                    <a:pt x="0" y="309143"/>
                  </a:lnTo>
                  <a:lnTo>
                    <a:pt x="9271" y="309143"/>
                  </a:lnTo>
                  <a:lnTo>
                    <a:pt x="9271" y="297332"/>
                  </a:lnTo>
                  <a:close/>
                </a:path>
                <a:path w="19050" h="309245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309245">
                  <a:moveTo>
                    <a:pt x="18618" y="297332"/>
                  </a:moveTo>
                  <a:lnTo>
                    <a:pt x="9283" y="297332"/>
                  </a:lnTo>
                  <a:lnTo>
                    <a:pt x="9283" y="309143"/>
                  </a:lnTo>
                  <a:lnTo>
                    <a:pt x="18618" y="309143"/>
                  </a:lnTo>
                  <a:lnTo>
                    <a:pt x="18618" y="297332"/>
                  </a:lnTo>
                  <a:close/>
                </a:path>
                <a:path w="19050" h="309245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11278571" y="44223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11306423" y="4984572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0"/>
                  </a:moveTo>
                  <a:lnTo>
                    <a:pt x="0" y="3438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23" name="object 392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1062384" y="4978672"/>
              <a:ext cx="244038" cy="355591"/>
            </a:xfrm>
            <a:prstGeom prst="rect">
              <a:avLst/>
            </a:prstGeom>
          </p:spPr>
        </p:pic>
        <p:pic>
          <p:nvPicPr>
            <p:cNvPr id="3924" name="object 3924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908938" y="4008917"/>
              <a:ext cx="1397475" cy="122023"/>
            </a:xfrm>
            <a:prstGeom prst="rect">
              <a:avLst/>
            </a:prstGeom>
          </p:spPr>
        </p:pic>
        <p:sp>
          <p:nvSpPr>
            <p:cNvPr id="3925" name="object 3925"/>
            <p:cNvSpPr/>
            <p:nvPr/>
          </p:nvSpPr>
          <p:spPr>
            <a:xfrm>
              <a:off x="10743331" y="4008917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9908933" y="4008917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 h="0">
                  <a:moveTo>
                    <a:pt x="76936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997395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 h="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/>
            <p:cNvSpPr/>
            <p:nvPr/>
          </p:nvSpPr>
          <p:spPr>
            <a:xfrm>
              <a:off x="1074332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29" name="object 3929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9953540" y="3380751"/>
              <a:ext cx="1352880" cy="40878"/>
            </a:xfrm>
            <a:prstGeom prst="rect">
              <a:avLst/>
            </a:prstGeom>
          </p:spPr>
        </p:pic>
        <p:sp>
          <p:nvSpPr>
            <p:cNvPr id="3930" name="object 3930"/>
            <p:cNvSpPr/>
            <p:nvPr/>
          </p:nvSpPr>
          <p:spPr>
            <a:xfrm>
              <a:off x="9953540" y="3421629"/>
              <a:ext cx="1306830" cy="0"/>
            </a:xfrm>
            <a:custGeom>
              <a:avLst/>
              <a:gdLst/>
              <a:ahLst/>
              <a:cxnLst/>
              <a:rect l="l" t="t" r="r" b="b"/>
              <a:pathLst>
                <a:path w="1306829" h="0">
                  <a:moveTo>
                    <a:pt x="0" y="0"/>
                  </a:moveTo>
                  <a:lnTo>
                    <a:pt x="13064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9953543" y="3380758"/>
              <a:ext cx="1353185" cy="0"/>
            </a:xfrm>
            <a:custGeom>
              <a:avLst/>
              <a:gdLst/>
              <a:ahLst/>
              <a:cxnLst/>
              <a:rect l="l" t="t" r="r" b="b"/>
              <a:pathLst>
                <a:path w="1353184" h="0">
                  <a:moveTo>
                    <a:pt x="135288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9953540" y="338075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33" name="object 3933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840150" y="5322454"/>
              <a:ext cx="284336" cy="117414"/>
            </a:xfrm>
            <a:prstGeom prst="rect">
              <a:avLst/>
            </a:prstGeom>
          </p:spPr>
        </p:pic>
        <p:pic>
          <p:nvPicPr>
            <p:cNvPr id="3934" name="object 3934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496182" y="5328371"/>
              <a:ext cx="763788" cy="65034"/>
            </a:xfrm>
            <a:prstGeom prst="rect">
              <a:avLst/>
            </a:prstGeom>
          </p:spPr>
        </p:pic>
        <p:sp>
          <p:nvSpPr>
            <p:cNvPr id="3935" name="object 3935"/>
            <p:cNvSpPr/>
            <p:nvPr/>
          </p:nvSpPr>
          <p:spPr>
            <a:xfrm>
              <a:off x="10496176" y="5322463"/>
              <a:ext cx="763905" cy="12065"/>
            </a:xfrm>
            <a:custGeom>
              <a:avLst/>
              <a:gdLst/>
              <a:ahLst/>
              <a:cxnLst/>
              <a:rect l="l" t="t" r="r" b="b"/>
              <a:pathLst>
                <a:path w="763904" h="12064">
                  <a:moveTo>
                    <a:pt x="0" y="11800"/>
                  </a:moveTo>
                  <a:lnTo>
                    <a:pt x="763788" y="11800"/>
                  </a:lnTo>
                  <a:lnTo>
                    <a:pt x="76378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9973951" y="5328363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29" h="0">
                  <a:moveTo>
                    <a:pt x="15053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9840159" y="532836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877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9840154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9840154" y="539340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9973956" y="5390454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0" y="5900"/>
                  </a:moveTo>
                  <a:lnTo>
                    <a:pt x="145892" y="5900"/>
                  </a:lnTo>
                </a:path>
                <a:path w="704850" h="8889">
                  <a:moveTo>
                    <a:pt x="149378" y="2952"/>
                  </a:moveTo>
                  <a:lnTo>
                    <a:pt x="149378" y="8848"/>
                  </a:lnTo>
                </a:path>
                <a:path w="704850" h="8889">
                  <a:moveTo>
                    <a:pt x="0" y="0"/>
                  </a:moveTo>
                  <a:lnTo>
                    <a:pt x="150539" y="0"/>
                  </a:lnTo>
                </a:path>
                <a:path w="704850" h="8889">
                  <a:moveTo>
                    <a:pt x="536153" y="5900"/>
                  </a:moveTo>
                  <a:lnTo>
                    <a:pt x="704354" y="5900"/>
                  </a:lnTo>
                </a:path>
                <a:path w="704850" h="8889">
                  <a:moveTo>
                    <a:pt x="522223" y="0"/>
                  </a:moveTo>
                  <a:lnTo>
                    <a:pt x="704354" y="0"/>
                  </a:lnTo>
                </a:path>
              </a:pathLst>
            </a:custGeom>
            <a:ln w="589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10743327" y="5393402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10124478" y="5328341"/>
              <a:ext cx="372110" cy="66675"/>
            </a:xfrm>
            <a:custGeom>
              <a:avLst/>
              <a:gdLst/>
              <a:ahLst/>
              <a:cxnLst/>
              <a:rect l="l" t="t" r="r" b="b"/>
              <a:pathLst>
                <a:path w="372109" h="66675">
                  <a:moveTo>
                    <a:pt x="371690" y="0"/>
                  </a:moveTo>
                  <a:lnTo>
                    <a:pt x="0" y="0"/>
                  </a:lnTo>
                  <a:lnTo>
                    <a:pt x="0" y="1485"/>
                  </a:lnTo>
                  <a:lnTo>
                    <a:pt x="0" y="65062"/>
                  </a:lnTo>
                  <a:lnTo>
                    <a:pt x="0" y="66548"/>
                  </a:lnTo>
                  <a:lnTo>
                    <a:pt x="371690" y="66548"/>
                  </a:lnTo>
                  <a:lnTo>
                    <a:pt x="371690" y="65062"/>
                  </a:lnTo>
                  <a:lnTo>
                    <a:pt x="371690" y="1485"/>
                  </a:lnTo>
                  <a:lnTo>
                    <a:pt x="3716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10124484" y="5326870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0" y="0"/>
                  </a:moveTo>
                  <a:lnTo>
                    <a:pt x="371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10490812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10496179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10122466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</a:pathLst>
            </a:custGeom>
            <a:ln w="77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10124491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48" name="object 3948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7942764" y="4008927"/>
              <a:ext cx="112425" cy="975645"/>
            </a:xfrm>
            <a:prstGeom prst="rect">
              <a:avLst/>
            </a:prstGeom>
          </p:spPr>
        </p:pic>
        <p:sp>
          <p:nvSpPr>
            <p:cNvPr id="3949" name="object 3949"/>
            <p:cNvSpPr/>
            <p:nvPr/>
          </p:nvSpPr>
          <p:spPr>
            <a:xfrm>
              <a:off x="1794276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18007831" y="4008926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w="0" h="935354">
                  <a:moveTo>
                    <a:pt x="0" y="93473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17998542" y="4978672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283" y="11811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17942767" y="498457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17998542" y="5322474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83" y="11798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17942767" y="532836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55" name="object 395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7173394" y="4073940"/>
              <a:ext cx="65034" cy="910631"/>
            </a:xfrm>
            <a:prstGeom prst="rect">
              <a:avLst/>
            </a:prstGeom>
          </p:spPr>
        </p:pic>
        <p:sp>
          <p:nvSpPr>
            <p:cNvPr id="3956" name="object 3956"/>
            <p:cNvSpPr/>
            <p:nvPr/>
          </p:nvSpPr>
          <p:spPr>
            <a:xfrm>
              <a:off x="17173394" y="4073940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17173394" y="452925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1723842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w="0"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59" name="object 3959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6656756" y="4008927"/>
              <a:ext cx="1351079" cy="65013"/>
            </a:xfrm>
            <a:prstGeom prst="rect">
              <a:avLst/>
            </a:prstGeom>
          </p:spPr>
        </p:pic>
        <p:sp>
          <p:nvSpPr>
            <p:cNvPr id="3960" name="object 3960"/>
            <p:cNvSpPr/>
            <p:nvPr/>
          </p:nvSpPr>
          <p:spPr>
            <a:xfrm>
              <a:off x="16656756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1723842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 h="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16656751" y="4008917"/>
              <a:ext cx="1351280" cy="0"/>
            </a:xfrm>
            <a:custGeom>
              <a:avLst/>
              <a:gdLst/>
              <a:ahLst/>
              <a:cxnLst/>
              <a:rect l="l" t="t" r="r" b="b"/>
              <a:pathLst>
                <a:path w="1351280" h="0">
                  <a:moveTo>
                    <a:pt x="135107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63" name="object 3963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7000545" y="5328363"/>
              <a:ext cx="414458" cy="65034"/>
            </a:xfrm>
            <a:prstGeom prst="rect">
              <a:avLst/>
            </a:prstGeom>
          </p:spPr>
        </p:pic>
        <p:pic>
          <p:nvPicPr>
            <p:cNvPr id="3964" name="object 3964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6591732" y="5328363"/>
              <a:ext cx="65024" cy="65034"/>
            </a:xfrm>
            <a:prstGeom prst="rect">
              <a:avLst/>
            </a:prstGeom>
          </p:spPr>
        </p:pic>
        <p:pic>
          <p:nvPicPr>
            <p:cNvPr id="3965" name="object 396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7433573" y="5328371"/>
              <a:ext cx="643017" cy="65034"/>
            </a:xfrm>
            <a:prstGeom prst="rect">
              <a:avLst/>
            </a:prstGeom>
          </p:spPr>
        </p:pic>
        <p:sp>
          <p:nvSpPr>
            <p:cNvPr id="3966" name="object 3966"/>
            <p:cNvSpPr/>
            <p:nvPr/>
          </p:nvSpPr>
          <p:spPr>
            <a:xfrm>
              <a:off x="16591739" y="538750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17000547" y="539340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 h="0">
                  <a:moveTo>
                    <a:pt x="0" y="0"/>
                  </a:moveTo>
                  <a:lnTo>
                    <a:pt x="17285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17238426" y="539340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 h="0">
                  <a:moveTo>
                    <a:pt x="0" y="0"/>
                  </a:moveTo>
                  <a:lnTo>
                    <a:pt x="17657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17433570" y="5387502"/>
              <a:ext cx="643255" cy="12065"/>
            </a:xfrm>
            <a:custGeom>
              <a:avLst/>
              <a:gdLst/>
              <a:ahLst/>
              <a:cxnLst/>
              <a:rect l="l" t="t" r="r" b="b"/>
              <a:pathLst>
                <a:path w="643255" h="12064">
                  <a:moveTo>
                    <a:pt x="0" y="11800"/>
                  </a:moveTo>
                  <a:lnTo>
                    <a:pt x="643017" y="11800"/>
                  </a:lnTo>
                  <a:lnTo>
                    <a:pt x="643017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18076591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18007840" y="532836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875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17433576" y="5328363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69" h="0">
                  <a:moveTo>
                    <a:pt x="50918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17065621" y="5328363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 h="0">
                  <a:moveTo>
                    <a:pt x="34938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74" name="object 3974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7414998" y="5328371"/>
              <a:ext cx="18575" cy="65034"/>
            </a:xfrm>
            <a:prstGeom prst="rect">
              <a:avLst/>
            </a:prstGeom>
          </p:spPr>
        </p:pic>
        <p:sp>
          <p:nvSpPr>
            <p:cNvPr id="3975" name="object 3975"/>
            <p:cNvSpPr/>
            <p:nvPr/>
          </p:nvSpPr>
          <p:spPr>
            <a:xfrm>
              <a:off x="17415003" y="536159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3937"/>
                  </a:moveTo>
                  <a:lnTo>
                    <a:pt x="0" y="7874"/>
                  </a:lnTo>
                </a:path>
                <a:path w="0" h="8254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17415003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17415003" y="53283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17433570" y="53283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17433570" y="5389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17414995" y="53283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17415003" y="539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17301637" y="539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17301637" y="532836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17323930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17323930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17301633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17301633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88" name="object 398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6650856" y="5328360"/>
              <a:ext cx="355591" cy="246821"/>
            </a:xfrm>
            <a:prstGeom prst="rect">
              <a:avLst/>
            </a:prstGeom>
          </p:spPr>
        </p:pic>
        <p:pic>
          <p:nvPicPr>
            <p:cNvPr id="3989" name="object 3989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0678303" y="4938124"/>
              <a:ext cx="581668" cy="46448"/>
            </a:xfrm>
            <a:prstGeom prst="rect">
              <a:avLst/>
            </a:prstGeom>
          </p:spPr>
        </p:pic>
        <p:sp>
          <p:nvSpPr>
            <p:cNvPr id="3990" name="object 3990"/>
            <p:cNvSpPr/>
            <p:nvPr/>
          </p:nvSpPr>
          <p:spPr>
            <a:xfrm>
              <a:off x="10678303" y="4984572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 h="0">
                  <a:moveTo>
                    <a:pt x="0" y="0"/>
                  </a:moveTo>
                  <a:lnTo>
                    <a:pt x="58166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1074333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92" name="object 399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6591732" y="5393385"/>
              <a:ext cx="65027" cy="1521135"/>
            </a:xfrm>
            <a:prstGeom prst="rect">
              <a:avLst/>
            </a:prstGeom>
          </p:spPr>
        </p:pic>
        <p:sp>
          <p:nvSpPr>
            <p:cNvPr id="3993" name="object 3993"/>
            <p:cNvSpPr/>
            <p:nvPr/>
          </p:nvSpPr>
          <p:spPr>
            <a:xfrm>
              <a:off x="1661182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16591739" y="5393393"/>
              <a:ext cx="0" cy="1411605"/>
            </a:xfrm>
            <a:custGeom>
              <a:avLst/>
              <a:gdLst/>
              <a:ahLst/>
              <a:cxnLst/>
              <a:rect l="l" t="t" r="r" b="b"/>
              <a:pathLst>
                <a:path w="0" h="1411604">
                  <a:moveTo>
                    <a:pt x="0" y="0"/>
                  </a:moveTo>
                  <a:lnTo>
                    <a:pt x="0" y="141144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16656756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16656756" y="5393388"/>
              <a:ext cx="0" cy="1467485"/>
            </a:xfrm>
            <a:custGeom>
              <a:avLst/>
              <a:gdLst/>
              <a:ahLst/>
              <a:cxnLst/>
              <a:rect l="l" t="t" r="r" b="b"/>
              <a:pathLst>
                <a:path w="0" h="1467484">
                  <a:moveTo>
                    <a:pt x="0" y="14672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16591739" y="538749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98" name="object 3998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1259971" y="3756136"/>
              <a:ext cx="46448" cy="47956"/>
            </a:xfrm>
            <a:prstGeom prst="rect">
              <a:avLst/>
            </a:prstGeom>
          </p:spPr>
        </p:pic>
        <p:pic>
          <p:nvPicPr>
            <p:cNvPr id="3999" name="object 399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1306430" y="3542447"/>
              <a:ext cx="14868" cy="46448"/>
            </a:xfrm>
            <a:prstGeom prst="rect">
              <a:avLst/>
            </a:prstGeom>
          </p:spPr>
        </p:pic>
        <p:sp>
          <p:nvSpPr>
            <p:cNvPr id="4000" name="object 4000"/>
            <p:cNvSpPr/>
            <p:nvPr/>
          </p:nvSpPr>
          <p:spPr>
            <a:xfrm>
              <a:off x="11306423" y="358298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11321291" y="354243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/>
            <p:cNvSpPr/>
            <p:nvPr/>
          </p:nvSpPr>
          <p:spPr>
            <a:xfrm>
              <a:off x="11306423" y="353653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03" name="object 4003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1259965" y="3380764"/>
              <a:ext cx="46448" cy="208119"/>
            </a:xfrm>
            <a:prstGeom prst="rect">
              <a:avLst/>
            </a:prstGeom>
          </p:spPr>
        </p:pic>
        <p:sp>
          <p:nvSpPr>
            <p:cNvPr id="4004" name="object 4004"/>
            <p:cNvSpPr/>
            <p:nvPr/>
          </p:nvSpPr>
          <p:spPr>
            <a:xfrm>
              <a:off x="11306423" y="378962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11306423" y="338076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w="0" h="161925">
                  <a:moveTo>
                    <a:pt x="0" y="1616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/>
            <p:cNvSpPr/>
            <p:nvPr/>
          </p:nvSpPr>
          <p:spPr>
            <a:xfrm>
              <a:off x="11259965" y="3421629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/>
            <p:cNvSpPr/>
            <p:nvPr/>
          </p:nvSpPr>
          <p:spPr>
            <a:xfrm>
              <a:off x="11259965" y="375614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79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/>
            <p:cNvSpPr/>
            <p:nvPr/>
          </p:nvSpPr>
          <p:spPr>
            <a:xfrm>
              <a:off x="11259965" y="3798197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11259965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11302486" y="37468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/>
            <p:cNvSpPr/>
            <p:nvPr/>
          </p:nvSpPr>
          <p:spPr>
            <a:xfrm>
              <a:off x="11259965" y="37468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/>
            <p:cNvSpPr/>
            <p:nvPr/>
          </p:nvSpPr>
          <p:spPr>
            <a:xfrm>
              <a:off x="11283919" y="370968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3937" y="0"/>
                  </a:moveTo>
                  <a:lnTo>
                    <a:pt x="0" y="0"/>
                  </a:lnTo>
                </a:path>
                <a:path w="8254" h="0">
                  <a:moveTo>
                    <a:pt x="3937" y="0"/>
                  </a:moveTo>
                  <a:lnTo>
                    <a:pt x="7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11306423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/>
            <p:cNvSpPr/>
            <p:nvPr/>
          </p:nvSpPr>
          <p:spPr>
            <a:xfrm>
              <a:off x="11306423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/>
            <p:cNvSpPr/>
            <p:nvPr/>
          </p:nvSpPr>
          <p:spPr>
            <a:xfrm>
              <a:off x="11259965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11297145" y="358299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/>
            <p:cNvSpPr/>
            <p:nvPr/>
          </p:nvSpPr>
          <p:spPr>
            <a:xfrm>
              <a:off x="11259968" y="358888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/>
            <p:cNvSpPr/>
            <p:nvPr/>
          </p:nvSpPr>
          <p:spPr>
            <a:xfrm>
              <a:off x="11259960" y="3750252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3717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7172" y="11798"/>
                  </a:lnTo>
                  <a:lnTo>
                    <a:pt x="37172" y="0"/>
                  </a:lnTo>
                  <a:close/>
                </a:path>
                <a:path w="46990" h="12064">
                  <a:moveTo>
                    <a:pt x="46456" y="0"/>
                  </a:moveTo>
                  <a:lnTo>
                    <a:pt x="37185" y="0"/>
                  </a:lnTo>
                  <a:lnTo>
                    <a:pt x="37185" y="11798"/>
                  </a:lnTo>
                  <a:lnTo>
                    <a:pt x="46456" y="11798"/>
                  </a:lnTo>
                  <a:lnTo>
                    <a:pt x="464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19" name="object 4019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6656760" y="4482785"/>
              <a:ext cx="516633" cy="46448"/>
            </a:xfrm>
            <a:prstGeom prst="rect">
              <a:avLst/>
            </a:prstGeom>
          </p:spPr>
        </p:pic>
        <p:sp>
          <p:nvSpPr>
            <p:cNvPr id="4020" name="object 4020"/>
            <p:cNvSpPr/>
            <p:nvPr/>
          </p:nvSpPr>
          <p:spPr>
            <a:xfrm>
              <a:off x="16656749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21" name="object 4021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2880964" y="4610166"/>
              <a:ext cx="6967" cy="158365"/>
            </a:xfrm>
            <a:prstGeom prst="rect">
              <a:avLst/>
            </a:prstGeom>
          </p:spPr>
        </p:pic>
        <p:pic>
          <p:nvPicPr>
            <p:cNvPr id="4022" name="object 4022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2860039" y="4589270"/>
              <a:ext cx="27892" cy="181589"/>
            </a:xfrm>
            <a:prstGeom prst="rect">
              <a:avLst/>
            </a:prstGeom>
          </p:spPr>
        </p:pic>
        <p:sp>
          <p:nvSpPr>
            <p:cNvPr id="4023" name="object 4023"/>
            <p:cNvSpPr/>
            <p:nvPr/>
          </p:nvSpPr>
          <p:spPr>
            <a:xfrm>
              <a:off x="12885610" y="4614824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4">
                  <a:moveTo>
                    <a:pt x="0" y="15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12883289" y="4612488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153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12862354" y="459160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w="0" h="174625">
                  <a:moveTo>
                    <a:pt x="0" y="0"/>
                  </a:moveTo>
                  <a:lnTo>
                    <a:pt x="0" y="174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12864722" y="4593924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0"/>
                  </a:moveTo>
                  <a:lnTo>
                    <a:pt x="0" y="172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12867043" y="4596245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w="0" h="170179">
                  <a:moveTo>
                    <a:pt x="0" y="0"/>
                  </a:moveTo>
                  <a:lnTo>
                    <a:pt x="0" y="16993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12880968" y="4610164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w="0" h="156210">
                  <a:moveTo>
                    <a:pt x="0" y="1560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12869796" y="459903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1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12887932" y="461713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4">
                  <a:moveTo>
                    <a:pt x="0" y="15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12860049" y="458928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0"/>
                  </a:moveTo>
                  <a:lnTo>
                    <a:pt x="0" y="17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12860049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12887932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12869796" y="4938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08" y="0"/>
                  </a:lnTo>
                </a:path>
                <a:path w="9525" h="0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1286004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12862354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12864722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12867043" y="49381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12879112" y="49381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12880968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1288328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12885610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1286004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12869796" y="477085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08" y="0"/>
                  </a:lnTo>
                </a:path>
                <a:path w="9525" h="0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2879112" y="47708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2862354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12864722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12867043" y="477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12880968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1288328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12885610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52" name="object 4052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5625160" y="4603952"/>
              <a:ext cx="3340" cy="153890"/>
            </a:xfrm>
            <a:prstGeom prst="rect">
              <a:avLst/>
            </a:prstGeom>
          </p:spPr>
        </p:pic>
        <p:sp>
          <p:nvSpPr>
            <p:cNvPr id="4053" name="object 4053"/>
            <p:cNvSpPr/>
            <p:nvPr/>
          </p:nvSpPr>
          <p:spPr>
            <a:xfrm>
              <a:off x="15628506" y="4605737"/>
              <a:ext cx="40005" cy="152400"/>
            </a:xfrm>
            <a:custGeom>
              <a:avLst/>
              <a:gdLst/>
              <a:ahLst/>
              <a:cxnLst/>
              <a:rect l="l" t="t" r="r" b="b"/>
              <a:pathLst>
                <a:path w="40005" h="152400">
                  <a:moveTo>
                    <a:pt x="39585" y="20243"/>
                  </a:moveTo>
                  <a:lnTo>
                    <a:pt x="34848" y="20243"/>
                  </a:lnTo>
                  <a:lnTo>
                    <a:pt x="34848" y="16433"/>
                  </a:lnTo>
                  <a:lnTo>
                    <a:pt x="31242" y="16433"/>
                  </a:lnTo>
                  <a:lnTo>
                    <a:pt x="5930" y="3111"/>
                  </a:lnTo>
                  <a:lnTo>
                    <a:pt x="0" y="0"/>
                  </a:lnTo>
                  <a:lnTo>
                    <a:pt x="0" y="16433"/>
                  </a:lnTo>
                  <a:lnTo>
                    <a:pt x="5930" y="16433"/>
                  </a:lnTo>
                  <a:lnTo>
                    <a:pt x="0" y="16446"/>
                  </a:lnTo>
                  <a:lnTo>
                    <a:pt x="0" y="152107"/>
                  </a:lnTo>
                  <a:lnTo>
                    <a:pt x="5930" y="152107"/>
                  </a:lnTo>
                  <a:lnTo>
                    <a:pt x="5930" y="152323"/>
                  </a:lnTo>
                  <a:lnTo>
                    <a:pt x="39585" y="152323"/>
                  </a:lnTo>
                  <a:lnTo>
                    <a:pt x="39585" y="20243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54" name="object 4054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5674028" y="4629680"/>
              <a:ext cx="3347" cy="128154"/>
            </a:xfrm>
            <a:prstGeom prst="rect">
              <a:avLst/>
            </a:prstGeom>
          </p:spPr>
        </p:pic>
        <p:sp>
          <p:nvSpPr>
            <p:cNvPr id="4055" name="object 4055"/>
            <p:cNvSpPr/>
            <p:nvPr/>
          </p:nvSpPr>
          <p:spPr>
            <a:xfrm>
              <a:off x="15668079" y="4626565"/>
              <a:ext cx="6350" cy="131445"/>
            </a:xfrm>
            <a:custGeom>
              <a:avLst/>
              <a:gdLst/>
              <a:ahLst/>
              <a:cxnLst/>
              <a:rect l="l" t="t" r="r" b="b"/>
              <a:pathLst>
                <a:path w="6350" h="131445">
                  <a:moveTo>
                    <a:pt x="5943" y="2819"/>
                  </a:moveTo>
                  <a:lnTo>
                    <a:pt x="4165" y="2819"/>
                  </a:lnTo>
                  <a:lnTo>
                    <a:pt x="4165" y="1549"/>
                  </a:lnTo>
                  <a:lnTo>
                    <a:pt x="2946" y="1549"/>
                  </a:lnTo>
                  <a:lnTo>
                    <a:pt x="0" y="0"/>
                  </a:lnTo>
                  <a:lnTo>
                    <a:pt x="0" y="1549"/>
                  </a:lnTo>
                  <a:lnTo>
                    <a:pt x="0" y="2819"/>
                  </a:lnTo>
                  <a:lnTo>
                    <a:pt x="0" y="131089"/>
                  </a:lnTo>
                  <a:lnTo>
                    <a:pt x="5943" y="131089"/>
                  </a:lnTo>
                  <a:lnTo>
                    <a:pt x="5943" y="2819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56" name="object 405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625157" y="4778283"/>
              <a:ext cx="3340" cy="66867"/>
            </a:xfrm>
            <a:prstGeom prst="rect">
              <a:avLst/>
            </a:prstGeom>
          </p:spPr>
        </p:pic>
        <p:sp>
          <p:nvSpPr>
            <p:cNvPr id="4057" name="object 4057"/>
            <p:cNvSpPr/>
            <p:nvPr/>
          </p:nvSpPr>
          <p:spPr>
            <a:xfrm>
              <a:off x="15628506" y="4778291"/>
              <a:ext cx="40005" cy="67310"/>
            </a:xfrm>
            <a:custGeom>
              <a:avLst/>
              <a:gdLst/>
              <a:ahLst/>
              <a:cxnLst/>
              <a:rect l="l" t="t" r="r" b="b"/>
              <a:pathLst>
                <a:path w="40005" h="67310">
                  <a:moveTo>
                    <a:pt x="5930" y="0"/>
                  </a:moveTo>
                  <a:lnTo>
                    <a:pt x="0" y="0"/>
                  </a:lnTo>
                  <a:lnTo>
                    <a:pt x="0" y="66865"/>
                  </a:lnTo>
                  <a:lnTo>
                    <a:pt x="5930" y="66865"/>
                  </a:lnTo>
                  <a:lnTo>
                    <a:pt x="5930" y="0"/>
                  </a:lnTo>
                  <a:close/>
                </a:path>
                <a:path w="40005" h="67310">
                  <a:moveTo>
                    <a:pt x="39598" y="0"/>
                  </a:moveTo>
                  <a:lnTo>
                    <a:pt x="5943" y="0"/>
                  </a:lnTo>
                  <a:lnTo>
                    <a:pt x="5943" y="66865"/>
                  </a:lnTo>
                  <a:lnTo>
                    <a:pt x="39598" y="66865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58" name="object 4058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5674035" y="4778283"/>
              <a:ext cx="3340" cy="66867"/>
            </a:xfrm>
            <a:prstGeom prst="rect">
              <a:avLst/>
            </a:prstGeom>
          </p:spPr>
        </p:pic>
        <p:sp>
          <p:nvSpPr>
            <p:cNvPr id="4059" name="object 4059"/>
            <p:cNvSpPr/>
            <p:nvPr/>
          </p:nvSpPr>
          <p:spPr>
            <a:xfrm>
              <a:off x="15668088" y="4778283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10">
                  <a:moveTo>
                    <a:pt x="5936" y="0"/>
                  </a:moveTo>
                  <a:lnTo>
                    <a:pt x="0" y="0"/>
                  </a:lnTo>
                  <a:lnTo>
                    <a:pt x="0" y="66867"/>
                  </a:lnTo>
                  <a:lnTo>
                    <a:pt x="5936" y="6686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60" name="object 4060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5625157" y="4865611"/>
              <a:ext cx="3340" cy="23245"/>
            </a:xfrm>
            <a:prstGeom prst="rect">
              <a:avLst/>
            </a:prstGeom>
          </p:spPr>
        </p:pic>
        <p:sp>
          <p:nvSpPr>
            <p:cNvPr id="4061" name="object 4061"/>
            <p:cNvSpPr/>
            <p:nvPr/>
          </p:nvSpPr>
          <p:spPr>
            <a:xfrm>
              <a:off x="15628506" y="4865617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5">
                  <a:moveTo>
                    <a:pt x="5930" y="0"/>
                  </a:moveTo>
                  <a:lnTo>
                    <a:pt x="0" y="0"/>
                  </a:lnTo>
                  <a:lnTo>
                    <a:pt x="0" y="23241"/>
                  </a:lnTo>
                  <a:lnTo>
                    <a:pt x="5930" y="23241"/>
                  </a:lnTo>
                  <a:lnTo>
                    <a:pt x="5930" y="0"/>
                  </a:lnTo>
                  <a:close/>
                </a:path>
                <a:path w="40005" h="23495">
                  <a:moveTo>
                    <a:pt x="39598" y="0"/>
                  </a:moveTo>
                  <a:lnTo>
                    <a:pt x="5943" y="0"/>
                  </a:lnTo>
                  <a:lnTo>
                    <a:pt x="5943" y="23241"/>
                  </a:lnTo>
                  <a:lnTo>
                    <a:pt x="39598" y="23241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62" name="object 4062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5674035" y="4865631"/>
              <a:ext cx="3340" cy="23245"/>
            </a:xfrm>
            <a:prstGeom prst="rect">
              <a:avLst/>
            </a:prstGeom>
          </p:spPr>
        </p:pic>
        <p:sp>
          <p:nvSpPr>
            <p:cNvPr id="4063" name="object 4063"/>
            <p:cNvSpPr/>
            <p:nvPr/>
          </p:nvSpPr>
          <p:spPr>
            <a:xfrm>
              <a:off x="15668088" y="4865611"/>
              <a:ext cx="6350" cy="23495"/>
            </a:xfrm>
            <a:custGeom>
              <a:avLst/>
              <a:gdLst/>
              <a:ahLst/>
              <a:cxnLst/>
              <a:rect l="l" t="t" r="r" b="b"/>
              <a:pathLst>
                <a:path w="6350" h="23495">
                  <a:moveTo>
                    <a:pt x="5936" y="0"/>
                  </a:moveTo>
                  <a:lnTo>
                    <a:pt x="0" y="0"/>
                  </a:lnTo>
                  <a:lnTo>
                    <a:pt x="0" y="23245"/>
                  </a:lnTo>
                  <a:lnTo>
                    <a:pt x="5936" y="23245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64" name="object 406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5625157" y="4898143"/>
              <a:ext cx="3340" cy="39956"/>
            </a:xfrm>
            <a:prstGeom prst="rect">
              <a:avLst/>
            </a:prstGeom>
          </p:spPr>
        </p:pic>
        <p:sp>
          <p:nvSpPr>
            <p:cNvPr id="4065" name="object 4065"/>
            <p:cNvSpPr/>
            <p:nvPr/>
          </p:nvSpPr>
          <p:spPr>
            <a:xfrm>
              <a:off x="15628506" y="48981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5930" y="0"/>
                  </a:moveTo>
                  <a:lnTo>
                    <a:pt x="0" y="0"/>
                  </a:lnTo>
                  <a:lnTo>
                    <a:pt x="0" y="39954"/>
                  </a:lnTo>
                  <a:lnTo>
                    <a:pt x="5930" y="39954"/>
                  </a:lnTo>
                  <a:lnTo>
                    <a:pt x="5930" y="0"/>
                  </a:lnTo>
                  <a:close/>
                </a:path>
                <a:path w="40005" h="40004">
                  <a:moveTo>
                    <a:pt x="39598" y="0"/>
                  </a:moveTo>
                  <a:lnTo>
                    <a:pt x="5943" y="0"/>
                  </a:lnTo>
                  <a:lnTo>
                    <a:pt x="5943" y="39954"/>
                  </a:lnTo>
                  <a:lnTo>
                    <a:pt x="39598" y="39954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66" name="object 406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5674035" y="4898164"/>
              <a:ext cx="3340" cy="39956"/>
            </a:xfrm>
            <a:prstGeom prst="rect">
              <a:avLst/>
            </a:prstGeom>
          </p:spPr>
        </p:pic>
        <p:sp>
          <p:nvSpPr>
            <p:cNvPr id="4067" name="object 4067"/>
            <p:cNvSpPr/>
            <p:nvPr/>
          </p:nvSpPr>
          <p:spPr>
            <a:xfrm>
              <a:off x="15668088" y="4898143"/>
              <a:ext cx="6350" cy="40005"/>
            </a:xfrm>
            <a:custGeom>
              <a:avLst/>
              <a:gdLst/>
              <a:ahLst/>
              <a:cxnLst/>
              <a:rect l="l" t="t" r="r" b="b"/>
              <a:pathLst>
                <a:path w="6350" h="40004">
                  <a:moveTo>
                    <a:pt x="5936" y="0"/>
                  </a:moveTo>
                  <a:lnTo>
                    <a:pt x="0" y="0"/>
                  </a:lnTo>
                  <a:lnTo>
                    <a:pt x="0" y="39956"/>
                  </a:lnTo>
                  <a:lnTo>
                    <a:pt x="5936" y="3995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15628507" y="460572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15628507" y="4622166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15634445" y="46088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32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15634445" y="4622166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15668089" y="4626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15674028" y="462968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w="0" h="128270">
                  <a:moveTo>
                    <a:pt x="0" y="1281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15668089" y="4628104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w="0" h="130175">
                  <a:moveTo>
                    <a:pt x="0" y="0"/>
                  </a:moveTo>
                  <a:lnTo>
                    <a:pt x="0" y="12974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15628507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15634445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/>
            <p:cNvSpPr/>
            <p:nvPr/>
          </p:nvSpPr>
          <p:spPr>
            <a:xfrm>
              <a:off x="15668089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/>
            <p:cNvSpPr/>
            <p:nvPr/>
          </p:nvSpPr>
          <p:spPr>
            <a:xfrm>
              <a:off x="15674028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/>
            <p:cNvSpPr/>
            <p:nvPr/>
          </p:nvSpPr>
          <p:spPr>
            <a:xfrm>
              <a:off x="15628507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/>
            <p:cNvSpPr/>
            <p:nvPr/>
          </p:nvSpPr>
          <p:spPr>
            <a:xfrm>
              <a:off x="15634445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/>
            <p:cNvSpPr/>
            <p:nvPr/>
          </p:nvSpPr>
          <p:spPr>
            <a:xfrm>
              <a:off x="15668089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/>
            <p:cNvSpPr/>
            <p:nvPr/>
          </p:nvSpPr>
          <p:spPr>
            <a:xfrm>
              <a:off x="15674028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/>
            <p:cNvSpPr/>
            <p:nvPr/>
          </p:nvSpPr>
          <p:spPr>
            <a:xfrm>
              <a:off x="15628507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/>
            <p:cNvSpPr/>
            <p:nvPr/>
          </p:nvSpPr>
          <p:spPr>
            <a:xfrm>
              <a:off x="15634445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/>
            <p:cNvSpPr/>
            <p:nvPr/>
          </p:nvSpPr>
          <p:spPr>
            <a:xfrm>
              <a:off x="15668089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/>
            <p:cNvSpPr/>
            <p:nvPr/>
          </p:nvSpPr>
          <p:spPr>
            <a:xfrm>
              <a:off x="15674028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/>
            <p:cNvSpPr/>
            <p:nvPr/>
          </p:nvSpPr>
          <p:spPr>
            <a:xfrm>
              <a:off x="15677373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/>
            <p:cNvSpPr/>
            <p:nvPr/>
          </p:nvSpPr>
          <p:spPr>
            <a:xfrm>
              <a:off x="15677373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/>
            <p:cNvSpPr/>
            <p:nvPr/>
          </p:nvSpPr>
          <p:spPr>
            <a:xfrm>
              <a:off x="15677373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/>
            <p:cNvSpPr/>
            <p:nvPr/>
          </p:nvSpPr>
          <p:spPr>
            <a:xfrm>
              <a:off x="15677373" y="4631457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w="0" h="127000">
                  <a:moveTo>
                    <a:pt x="0" y="12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/>
            <p:cNvSpPr/>
            <p:nvPr/>
          </p:nvSpPr>
          <p:spPr>
            <a:xfrm>
              <a:off x="15625160" y="4603952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/>
            <p:cNvSpPr/>
            <p:nvPr/>
          </p:nvSpPr>
          <p:spPr>
            <a:xfrm>
              <a:off x="15625160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/>
            <p:cNvSpPr/>
            <p:nvPr/>
          </p:nvSpPr>
          <p:spPr>
            <a:xfrm>
              <a:off x="15625160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/>
            <p:cNvSpPr/>
            <p:nvPr/>
          </p:nvSpPr>
          <p:spPr>
            <a:xfrm>
              <a:off x="15625160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w="0"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/>
            <p:cNvSpPr/>
            <p:nvPr/>
          </p:nvSpPr>
          <p:spPr>
            <a:xfrm>
              <a:off x="15625160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/>
            <p:cNvSpPr/>
            <p:nvPr/>
          </p:nvSpPr>
          <p:spPr>
            <a:xfrm>
              <a:off x="15628507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/>
            <p:cNvSpPr/>
            <p:nvPr/>
          </p:nvSpPr>
          <p:spPr>
            <a:xfrm>
              <a:off x="15634445" y="493811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/>
            <p:cNvSpPr/>
            <p:nvPr/>
          </p:nvSpPr>
          <p:spPr>
            <a:xfrm>
              <a:off x="15668089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/>
            <p:cNvSpPr/>
            <p:nvPr/>
          </p:nvSpPr>
          <p:spPr>
            <a:xfrm>
              <a:off x="15674028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00" name="object 4100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5674035" y="4757855"/>
              <a:ext cx="3340" cy="20449"/>
            </a:xfrm>
            <a:prstGeom prst="rect">
              <a:avLst/>
            </a:prstGeom>
          </p:spPr>
        </p:pic>
        <p:pic>
          <p:nvPicPr>
            <p:cNvPr id="4101" name="object 4101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5625167" y="4757834"/>
              <a:ext cx="3340" cy="20449"/>
            </a:xfrm>
            <a:prstGeom prst="rect">
              <a:avLst/>
            </a:prstGeom>
          </p:spPr>
        </p:pic>
        <p:sp>
          <p:nvSpPr>
            <p:cNvPr id="4102" name="object 4102"/>
            <p:cNvSpPr/>
            <p:nvPr/>
          </p:nvSpPr>
          <p:spPr>
            <a:xfrm>
              <a:off x="15628506" y="4757857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/>
            <p:cNvSpPr/>
            <p:nvPr/>
          </p:nvSpPr>
          <p:spPr>
            <a:xfrm>
              <a:off x="15677373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/>
            <p:cNvSpPr/>
            <p:nvPr/>
          </p:nvSpPr>
          <p:spPr>
            <a:xfrm>
              <a:off x="15628507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/>
            <p:cNvSpPr/>
            <p:nvPr/>
          </p:nvSpPr>
          <p:spPr>
            <a:xfrm>
              <a:off x="15625160" y="475784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/>
            <p:cNvSpPr/>
            <p:nvPr/>
          </p:nvSpPr>
          <p:spPr>
            <a:xfrm>
              <a:off x="15634445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/>
            <p:cNvSpPr/>
            <p:nvPr/>
          </p:nvSpPr>
          <p:spPr>
            <a:xfrm>
              <a:off x="15668089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/>
            <p:cNvSpPr/>
            <p:nvPr/>
          </p:nvSpPr>
          <p:spPr>
            <a:xfrm>
              <a:off x="1567402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09" name="object 4109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5674035" y="4845161"/>
              <a:ext cx="3340" cy="20449"/>
            </a:xfrm>
            <a:prstGeom prst="rect">
              <a:avLst/>
            </a:prstGeom>
          </p:spPr>
        </p:pic>
        <p:pic>
          <p:nvPicPr>
            <p:cNvPr id="4110" name="object 4110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5625167" y="4845161"/>
              <a:ext cx="3340" cy="20449"/>
            </a:xfrm>
            <a:prstGeom prst="rect">
              <a:avLst/>
            </a:prstGeom>
          </p:spPr>
        </p:pic>
        <p:sp>
          <p:nvSpPr>
            <p:cNvPr id="4111" name="object 4111"/>
            <p:cNvSpPr/>
            <p:nvPr/>
          </p:nvSpPr>
          <p:spPr>
            <a:xfrm>
              <a:off x="15628506" y="4845170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/>
            <p:cNvSpPr/>
            <p:nvPr/>
          </p:nvSpPr>
          <p:spPr>
            <a:xfrm>
              <a:off x="15677373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/>
            <p:cNvSpPr/>
            <p:nvPr/>
          </p:nvSpPr>
          <p:spPr>
            <a:xfrm>
              <a:off x="15628507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/>
            <p:cNvSpPr/>
            <p:nvPr/>
          </p:nvSpPr>
          <p:spPr>
            <a:xfrm>
              <a:off x="15625160" y="484516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/>
            <p:cNvSpPr/>
            <p:nvPr/>
          </p:nvSpPr>
          <p:spPr>
            <a:xfrm>
              <a:off x="15634445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/>
            <p:cNvSpPr/>
            <p:nvPr/>
          </p:nvSpPr>
          <p:spPr>
            <a:xfrm>
              <a:off x="15668089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/>
            <p:cNvSpPr/>
            <p:nvPr/>
          </p:nvSpPr>
          <p:spPr>
            <a:xfrm>
              <a:off x="1567402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18" name="object 411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5674035" y="4888866"/>
              <a:ext cx="3340" cy="9277"/>
            </a:xfrm>
            <a:prstGeom prst="rect">
              <a:avLst/>
            </a:prstGeom>
          </p:spPr>
        </p:pic>
        <p:pic>
          <p:nvPicPr>
            <p:cNvPr id="4119" name="object 411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5625167" y="4888866"/>
              <a:ext cx="3340" cy="9277"/>
            </a:xfrm>
            <a:prstGeom prst="rect">
              <a:avLst/>
            </a:prstGeom>
          </p:spPr>
        </p:pic>
        <p:sp>
          <p:nvSpPr>
            <p:cNvPr id="4120" name="object 4120"/>
            <p:cNvSpPr/>
            <p:nvPr/>
          </p:nvSpPr>
          <p:spPr>
            <a:xfrm>
              <a:off x="15628506" y="4888870"/>
              <a:ext cx="45720" cy="9525"/>
            </a:xfrm>
            <a:custGeom>
              <a:avLst/>
              <a:gdLst/>
              <a:ahLst/>
              <a:cxnLst/>
              <a:rect l="l" t="t" r="r" b="b"/>
              <a:pathLst>
                <a:path w="45719" h="9525">
                  <a:moveTo>
                    <a:pt x="5930" y="0"/>
                  </a:moveTo>
                  <a:lnTo>
                    <a:pt x="0" y="0"/>
                  </a:lnTo>
                  <a:lnTo>
                    <a:pt x="0" y="9283"/>
                  </a:lnTo>
                  <a:lnTo>
                    <a:pt x="5930" y="9283"/>
                  </a:lnTo>
                  <a:lnTo>
                    <a:pt x="5930" y="0"/>
                  </a:lnTo>
                  <a:close/>
                </a:path>
                <a:path w="45719" h="9525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9283"/>
                  </a:lnTo>
                  <a:lnTo>
                    <a:pt x="39573" y="9283"/>
                  </a:lnTo>
                  <a:lnTo>
                    <a:pt x="45516" y="9283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/>
            <p:cNvSpPr/>
            <p:nvPr/>
          </p:nvSpPr>
          <p:spPr>
            <a:xfrm>
              <a:off x="15677373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/>
            <p:cNvSpPr/>
            <p:nvPr/>
          </p:nvSpPr>
          <p:spPr>
            <a:xfrm>
              <a:off x="15628507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/>
            <p:cNvSpPr/>
            <p:nvPr/>
          </p:nvSpPr>
          <p:spPr>
            <a:xfrm>
              <a:off x="15625160" y="48888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/>
            <p:cNvSpPr/>
            <p:nvPr/>
          </p:nvSpPr>
          <p:spPr>
            <a:xfrm>
              <a:off x="15634445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/>
            <p:cNvSpPr/>
            <p:nvPr/>
          </p:nvSpPr>
          <p:spPr>
            <a:xfrm>
              <a:off x="15668089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/>
            <p:cNvSpPr/>
            <p:nvPr/>
          </p:nvSpPr>
          <p:spPr>
            <a:xfrm>
              <a:off x="15674028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27" name="object 4127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7173393" y="5393395"/>
              <a:ext cx="65034" cy="195501"/>
            </a:xfrm>
            <a:prstGeom prst="rect">
              <a:avLst/>
            </a:prstGeom>
          </p:spPr>
        </p:pic>
        <p:sp>
          <p:nvSpPr>
            <p:cNvPr id="4128" name="object 4128"/>
            <p:cNvSpPr/>
            <p:nvPr/>
          </p:nvSpPr>
          <p:spPr>
            <a:xfrm>
              <a:off x="17173394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/>
            <p:cNvSpPr/>
            <p:nvPr/>
          </p:nvSpPr>
          <p:spPr>
            <a:xfrm>
              <a:off x="17173394" y="5583004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/>
            <p:cNvSpPr/>
            <p:nvPr/>
          </p:nvSpPr>
          <p:spPr>
            <a:xfrm>
              <a:off x="17238426" y="539340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1955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31" name="object 4131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0678303" y="5393395"/>
              <a:ext cx="65024" cy="101295"/>
            </a:xfrm>
            <a:prstGeom prst="rect">
              <a:avLst/>
            </a:prstGeom>
          </p:spPr>
        </p:pic>
        <p:sp>
          <p:nvSpPr>
            <p:cNvPr id="4132" name="object 4132"/>
            <p:cNvSpPr/>
            <p:nvPr/>
          </p:nvSpPr>
          <p:spPr>
            <a:xfrm>
              <a:off x="10678303" y="539340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0"/>
                  </a:moveTo>
                  <a:lnTo>
                    <a:pt x="0" y="10129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/>
            <p:cNvSpPr/>
            <p:nvPr/>
          </p:nvSpPr>
          <p:spPr>
            <a:xfrm>
              <a:off x="10678303" y="5488787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/>
            <p:cNvSpPr/>
            <p:nvPr/>
          </p:nvSpPr>
          <p:spPr>
            <a:xfrm>
              <a:off x="10743327" y="5393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10128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35" name="object 413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0496182" y="5491152"/>
              <a:ext cx="182120" cy="13758"/>
            </a:xfrm>
            <a:prstGeom prst="rect">
              <a:avLst/>
            </a:prstGeom>
          </p:spPr>
        </p:pic>
        <p:pic>
          <p:nvPicPr>
            <p:cNvPr id="4136" name="object 413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9973958" y="5491152"/>
              <a:ext cx="42763" cy="13758"/>
            </a:xfrm>
            <a:prstGeom prst="rect">
              <a:avLst/>
            </a:prstGeom>
          </p:spPr>
        </p:pic>
        <p:pic>
          <p:nvPicPr>
            <p:cNvPr id="4137" name="object 4137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0081745" y="5491152"/>
              <a:ext cx="42742" cy="13758"/>
            </a:xfrm>
            <a:prstGeom prst="rect">
              <a:avLst/>
            </a:prstGeom>
          </p:spPr>
        </p:pic>
        <p:sp>
          <p:nvSpPr>
            <p:cNvPr id="4138" name="object 4138"/>
            <p:cNvSpPr/>
            <p:nvPr/>
          </p:nvSpPr>
          <p:spPr>
            <a:xfrm>
              <a:off x="10500821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/>
            <p:cNvSpPr/>
            <p:nvPr/>
          </p:nvSpPr>
          <p:spPr>
            <a:xfrm>
              <a:off x="10510105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/>
            <p:cNvSpPr/>
            <p:nvPr/>
          </p:nvSpPr>
          <p:spPr>
            <a:xfrm>
              <a:off x="1011056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/>
            <p:cNvSpPr/>
            <p:nvPr/>
          </p:nvSpPr>
          <p:spPr>
            <a:xfrm>
              <a:off x="10119850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/>
            <p:cNvSpPr/>
            <p:nvPr/>
          </p:nvSpPr>
          <p:spPr>
            <a:xfrm>
              <a:off x="10514746" y="550045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 h="0">
                  <a:moveTo>
                    <a:pt x="0" y="0"/>
                  </a:moveTo>
                  <a:lnTo>
                    <a:pt x="1635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/>
            <p:cNvSpPr/>
            <p:nvPr/>
          </p:nvSpPr>
          <p:spPr>
            <a:xfrm>
              <a:off x="1051474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/>
            <p:cNvSpPr/>
            <p:nvPr/>
          </p:nvSpPr>
          <p:spPr>
            <a:xfrm>
              <a:off x="10512426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/>
            <p:cNvSpPr/>
            <p:nvPr/>
          </p:nvSpPr>
          <p:spPr>
            <a:xfrm>
              <a:off x="1051242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/>
            <p:cNvSpPr/>
            <p:nvPr/>
          </p:nvSpPr>
          <p:spPr>
            <a:xfrm>
              <a:off x="105101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/>
            <p:cNvSpPr/>
            <p:nvPr/>
          </p:nvSpPr>
          <p:spPr>
            <a:xfrm>
              <a:off x="1050082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/>
            <p:cNvSpPr/>
            <p:nvPr/>
          </p:nvSpPr>
          <p:spPr>
            <a:xfrm>
              <a:off x="10510105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/>
            <p:cNvSpPr/>
            <p:nvPr/>
          </p:nvSpPr>
          <p:spPr>
            <a:xfrm>
              <a:off x="1049850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/>
            <p:cNvSpPr/>
            <p:nvPr/>
          </p:nvSpPr>
          <p:spPr>
            <a:xfrm>
              <a:off x="1049850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/>
            <p:cNvSpPr/>
            <p:nvPr/>
          </p:nvSpPr>
          <p:spPr>
            <a:xfrm>
              <a:off x="10496179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/>
            <p:cNvSpPr/>
            <p:nvPr/>
          </p:nvSpPr>
          <p:spPr>
            <a:xfrm>
              <a:off x="1012217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/>
            <p:cNvSpPr/>
            <p:nvPr/>
          </p:nvSpPr>
          <p:spPr>
            <a:xfrm>
              <a:off x="1012217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/>
            <p:cNvSpPr/>
            <p:nvPr/>
          </p:nvSpPr>
          <p:spPr>
            <a:xfrm>
              <a:off x="10119850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/>
            <p:cNvSpPr/>
            <p:nvPr/>
          </p:nvSpPr>
          <p:spPr>
            <a:xfrm>
              <a:off x="10110567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/>
            <p:cNvSpPr/>
            <p:nvPr/>
          </p:nvSpPr>
          <p:spPr>
            <a:xfrm>
              <a:off x="10119850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/>
            <p:cNvSpPr/>
            <p:nvPr/>
          </p:nvSpPr>
          <p:spPr>
            <a:xfrm>
              <a:off x="1010820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/>
            <p:cNvSpPr/>
            <p:nvPr/>
          </p:nvSpPr>
          <p:spPr>
            <a:xfrm>
              <a:off x="101082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/>
            <p:cNvSpPr/>
            <p:nvPr/>
          </p:nvSpPr>
          <p:spPr>
            <a:xfrm>
              <a:off x="1010588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/>
            <p:cNvSpPr/>
            <p:nvPr/>
          </p:nvSpPr>
          <p:spPr>
            <a:xfrm>
              <a:off x="10105884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/>
            <p:cNvSpPr/>
            <p:nvPr/>
          </p:nvSpPr>
          <p:spPr>
            <a:xfrm>
              <a:off x="10095695" y="550045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0" y="0"/>
                  </a:moveTo>
                  <a:lnTo>
                    <a:pt x="1019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/>
            <p:cNvSpPr/>
            <p:nvPr/>
          </p:nvSpPr>
          <p:spPr>
            <a:xfrm>
              <a:off x="10086373" y="5491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298"/>
                  </a:moveTo>
                  <a:lnTo>
                    <a:pt x="9329" y="9298"/>
                  </a:lnTo>
                </a:path>
                <a:path w="9525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/>
            <p:cNvSpPr/>
            <p:nvPr/>
          </p:nvSpPr>
          <p:spPr>
            <a:xfrm>
              <a:off x="10081731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/>
            <p:cNvSpPr/>
            <p:nvPr/>
          </p:nvSpPr>
          <p:spPr>
            <a:xfrm>
              <a:off x="1001207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/>
            <p:cNvSpPr/>
            <p:nvPr/>
          </p:nvSpPr>
          <p:spPr>
            <a:xfrm>
              <a:off x="10012074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/>
            <p:cNvSpPr/>
            <p:nvPr/>
          </p:nvSpPr>
          <p:spPr>
            <a:xfrm>
              <a:off x="10002749" y="5500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3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/>
            <p:cNvSpPr/>
            <p:nvPr/>
          </p:nvSpPr>
          <p:spPr>
            <a:xfrm>
              <a:off x="9973956" y="55004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/>
            <p:cNvSpPr/>
            <p:nvPr/>
          </p:nvSpPr>
          <p:spPr>
            <a:xfrm>
              <a:off x="9973956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/>
            <p:cNvSpPr/>
            <p:nvPr/>
          </p:nvSpPr>
          <p:spPr>
            <a:xfrm>
              <a:off x="10081731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/>
            <p:cNvSpPr/>
            <p:nvPr/>
          </p:nvSpPr>
          <p:spPr>
            <a:xfrm>
              <a:off x="10496179" y="5504906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 h="0">
                  <a:moveTo>
                    <a:pt x="0" y="0"/>
                  </a:moveTo>
                  <a:lnTo>
                    <a:pt x="182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/>
            <p:cNvSpPr/>
            <p:nvPr/>
          </p:nvSpPr>
          <p:spPr>
            <a:xfrm>
              <a:off x="1067800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/>
            <p:cNvSpPr/>
            <p:nvPr/>
          </p:nvSpPr>
          <p:spPr>
            <a:xfrm>
              <a:off x="10514747" y="549115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 h="0">
                  <a:moveTo>
                    <a:pt x="1635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/>
            <p:cNvSpPr/>
            <p:nvPr/>
          </p:nvSpPr>
          <p:spPr>
            <a:xfrm>
              <a:off x="10095686" y="549115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 h="0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/>
            <p:cNvSpPr/>
            <p:nvPr/>
          </p:nvSpPr>
          <p:spPr>
            <a:xfrm>
              <a:off x="9973954" y="549115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/>
            <p:cNvSpPr/>
            <p:nvPr/>
          </p:nvSpPr>
          <p:spPr>
            <a:xfrm>
              <a:off x="9973956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/>
            <p:cNvSpPr/>
            <p:nvPr/>
          </p:nvSpPr>
          <p:spPr>
            <a:xfrm>
              <a:off x="9973956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/>
            <p:cNvSpPr/>
            <p:nvPr/>
          </p:nvSpPr>
          <p:spPr>
            <a:xfrm>
              <a:off x="10124484" y="5504906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37169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/>
            <p:cNvSpPr/>
            <p:nvPr/>
          </p:nvSpPr>
          <p:spPr>
            <a:xfrm>
              <a:off x="10477572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/>
            <p:cNvSpPr/>
            <p:nvPr/>
          </p:nvSpPr>
          <p:spPr>
            <a:xfrm>
              <a:off x="10477574" y="54924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/>
            <p:cNvSpPr/>
            <p:nvPr/>
          </p:nvSpPr>
          <p:spPr>
            <a:xfrm>
              <a:off x="1047757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/>
            <p:cNvSpPr/>
            <p:nvPr/>
          </p:nvSpPr>
          <p:spPr>
            <a:xfrm>
              <a:off x="10495236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/>
            <p:cNvSpPr/>
            <p:nvPr/>
          </p:nvSpPr>
          <p:spPr>
            <a:xfrm>
              <a:off x="10477574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/>
            <p:cNvSpPr/>
            <p:nvPr/>
          </p:nvSpPr>
          <p:spPr>
            <a:xfrm>
              <a:off x="10125394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/>
            <p:cNvSpPr/>
            <p:nvPr/>
          </p:nvSpPr>
          <p:spPr>
            <a:xfrm>
              <a:off x="10143058" y="54924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/>
            <p:cNvSpPr/>
            <p:nvPr/>
          </p:nvSpPr>
          <p:spPr>
            <a:xfrm>
              <a:off x="1012539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/>
            <p:cNvSpPr/>
            <p:nvPr/>
          </p:nvSpPr>
          <p:spPr>
            <a:xfrm>
              <a:off x="10125394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/>
            <p:cNvSpPr/>
            <p:nvPr/>
          </p:nvSpPr>
          <p:spPr>
            <a:xfrm>
              <a:off x="10143058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w="0"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/>
            <p:cNvSpPr/>
            <p:nvPr/>
          </p:nvSpPr>
          <p:spPr>
            <a:xfrm>
              <a:off x="10310312" y="5325202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0"/>
                  </a:moveTo>
                  <a:lnTo>
                    <a:pt x="123019" y="6017"/>
                  </a:lnTo>
                  <a:lnTo>
                    <a:pt x="83126" y="22971"/>
                  </a:lnTo>
                  <a:lnTo>
                    <a:pt x="49230" y="49218"/>
                  </a:lnTo>
                  <a:lnTo>
                    <a:pt x="22978" y="83112"/>
                  </a:lnTo>
                  <a:lnTo>
                    <a:pt x="6019" y="123008"/>
                  </a:lnTo>
                  <a:lnTo>
                    <a:pt x="0" y="167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/>
            <p:cNvSpPr/>
            <p:nvPr/>
          </p:nvSpPr>
          <p:spPr>
            <a:xfrm>
              <a:off x="10143058" y="5325193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167261"/>
                  </a:moveTo>
                  <a:lnTo>
                    <a:pt x="161244" y="123012"/>
                  </a:lnTo>
                  <a:lnTo>
                    <a:pt x="144290" y="83117"/>
                  </a:lnTo>
                  <a:lnTo>
                    <a:pt x="118043" y="49222"/>
                  </a:lnTo>
                  <a:lnTo>
                    <a:pt x="84149" y="22973"/>
                  </a:lnTo>
                  <a:lnTo>
                    <a:pt x="44253" y="60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/>
            <p:cNvSpPr/>
            <p:nvPr/>
          </p:nvSpPr>
          <p:spPr>
            <a:xfrm>
              <a:off x="10496179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/>
            <p:cNvSpPr/>
            <p:nvPr/>
          </p:nvSpPr>
          <p:spPr>
            <a:xfrm>
              <a:off x="10496179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51"/>
                  </a:lnTo>
                </a:path>
                <a:path w="0"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/>
            <p:cNvSpPr/>
            <p:nvPr/>
          </p:nvSpPr>
          <p:spPr>
            <a:xfrm>
              <a:off x="10496179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/>
            <p:cNvSpPr/>
            <p:nvPr/>
          </p:nvSpPr>
          <p:spPr>
            <a:xfrm>
              <a:off x="10496179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/>
            <p:cNvSpPr/>
            <p:nvPr/>
          </p:nvSpPr>
          <p:spPr>
            <a:xfrm>
              <a:off x="10124491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/>
            <p:cNvSpPr/>
            <p:nvPr/>
          </p:nvSpPr>
          <p:spPr>
            <a:xfrm>
              <a:off x="10124491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3151"/>
                  </a:lnTo>
                </a:path>
                <a:path w="0"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/>
            <p:cNvSpPr/>
            <p:nvPr/>
          </p:nvSpPr>
          <p:spPr>
            <a:xfrm>
              <a:off x="10124491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/>
            <p:cNvSpPr/>
            <p:nvPr/>
          </p:nvSpPr>
          <p:spPr>
            <a:xfrm>
              <a:off x="10124491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/>
            <p:cNvSpPr/>
            <p:nvPr/>
          </p:nvSpPr>
          <p:spPr>
            <a:xfrm>
              <a:off x="10016718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/>
            <p:cNvSpPr/>
            <p:nvPr/>
          </p:nvSpPr>
          <p:spPr>
            <a:xfrm>
              <a:off x="10016718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01" name="object 4201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017621" y="5500251"/>
              <a:ext cx="63202" cy="4659"/>
            </a:xfrm>
            <a:prstGeom prst="rect">
              <a:avLst/>
            </a:prstGeom>
          </p:spPr>
        </p:pic>
        <p:sp>
          <p:nvSpPr>
            <p:cNvPr id="4202" name="object 4202"/>
            <p:cNvSpPr/>
            <p:nvPr/>
          </p:nvSpPr>
          <p:spPr>
            <a:xfrm>
              <a:off x="10016715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/>
            <p:cNvSpPr/>
            <p:nvPr/>
          </p:nvSpPr>
          <p:spPr>
            <a:xfrm>
              <a:off x="10016721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/>
            <p:cNvSpPr/>
            <p:nvPr/>
          </p:nvSpPr>
          <p:spPr>
            <a:xfrm>
              <a:off x="10016715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/>
            <p:cNvSpPr/>
            <p:nvPr/>
          </p:nvSpPr>
          <p:spPr>
            <a:xfrm>
              <a:off x="10080831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/>
            <p:cNvSpPr/>
            <p:nvPr/>
          </p:nvSpPr>
          <p:spPr>
            <a:xfrm>
              <a:off x="10080828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/>
            <p:cNvSpPr/>
            <p:nvPr/>
          </p:nvSpPr>
          <p:spPr>
            <a:xfrm>
              <a:off x="10080828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/>
            <p:cNvSpPr/>
            <p:nvPr/>
          </p:nvSpPr>
          <p:spPr>
            <a:xfrm>
              <a:off x="10081731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/>
            <p:cNvSpPr/>
            <p:nvPr/>
          </p:nvSpPr>
          <p:spPr>
            <a:xfrm>
              <a:off x="10080828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/>
            <p:cNvSpPr/>
            <p:nvPr/>
          </p:nvSpPr>
          <p:spPr>
            <a:xfrm>
              <a:off x="10017625" y="550025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2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/>
            <p:cNvSpPr/>
            <p:nvPr/>
          </p:nvSpPr>
          <p:spPr>
            <a:xfrm>
              <a:off x="10017621" y="550490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2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/>
            <p:cNvSpPr/>
            <p:nvPr/>
          </p:nvSpPr>
          <p:spPr>
            <a:xfrm>
              <a:off x="10017621" y="5504906"/>
              <a:ext cx="61594" cy="16510"/>
            </a:xfrm>
            <a:custGeom>
              <a:avLst/>
              <a:gdLst/>
              <a:ahLst/>
              <a:cxnLst/>
              <a:rect l="l" t="t" r="r" b="b"/>
              <a:pathLst>
                <a:path w="61595" h="16510">
                  <a:moveTo>
                    <a:pt x="0" y="0"/>
                  </a:moveTo>
                  <a:lnTo>
                    <a:pt x="61055" y="16355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/>
            <p:cNvSpPr/>
            <p:nvPr/>
          </p:nvSpPr>
          <p:spPr>
            <a:xfrm>
              <a:off x="10078666" y="550490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355"/>
                  </a:moveTo>
                  <a:lnTo>
                    <a:pt x="1413" y="11025"/>
                  </a:lnTo>
                  <a:lnTo>
                    <a:pt x="2167" y="5518"/>
                  </a:lnTo>
                  <a:lnTo>
                    <a:pt x="216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/>
            <p:cNvSpPr/>
            <p:nvPr/>
          </p:nvSpPr>
          <p:spPr>
            <a:xfrm>
              <a:off x="10081731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/>
            <p:cNvSpPr/>
            <p:nvPr/>
          </p:nvSpPr>
          <p:spPr>
            <a:xfrm>
              <a:off x="10081731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/>
            <p:cNvSpPr/>
            <p:nvPr/>
          </p:nvSpPr>
          <p:spPr>
            <a:xfrm>
              <a:off x="10079370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/>
            <p:cNvSpPr/>
            <p:nvPr/>
          </p:nvSpPr>
          <p:spPr>
            <a:xfrm>
              <a:off x="10081731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/>
            <p:cNvSpPr/>
            <p:nvPr/>
          </p:nvSpPr>
          <p:spPr>
            <a:xfrm>
              <a:off x="10016715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460"/>
                  </a:moveTo>
                  <a:lnTo>
                    <a:pt x="0" y="0"/>
                  </a:lnTo>
                </a:path>
                <a:path w="0"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/>
            <p:cNvSpPr/>
            <p:nvPr/>
          </p:nvSpPr>
          <p:spPr>
            <a:xfrm>
              <a:off x="10016715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/>
            <p:cNvSpPr/>
            <p:nvPr/>
          </p:nvSpPr>
          <p:spPr>
            <a:xfrm>
              <a:off x="10014354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/>
            <p:cNvSpPr/>
            <p:nvPr/>
          </p:nvSpPr>
          <p:spPr>
            <a:xfrm>
              <a:off x="10016715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24" name="object 4224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496182" y="5393406"/>
              <a:ext cx="18564" cy="97745"/>
            </a:xfrm>
            <a:prstGeom prst="rect">
              <a:avLst/>
            </a:prstGeom>
          </p:spPr>
        </p:pic>
        <p:sp>
          <p:nvSpPr>
            <p:cNvPr id="4225" name="object 4225"/>
            <p:cNvSpPr/>
            <p:nvPr/>
          </p:nvSpPr>
          <p:spPr>
            <a:xfrm>
              <a:off x="1051242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6" name="object 4226"/>
            <p:cNvSpPr/>
            <p:nvPr/>
          </p:nvSpPr>
          <p:spPr>
            <a:xfrm>
              <a:off x="1049850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/>
            <p:cNvSpPr/>
            <p:nvPr/>
          </p:nvSpPr>
          <p:spPr>
            <a:xfrm>
              <a:off x="10510105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/>
            <p:cNvSpPr/>
            <p:nvPr/>
          </p:nvSpPr>
          <p:spPr>
            <a:xfrm>
              <a:off x="1050082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/>
            <p:cNvSpPr/>
            <p:nvPr/>
          </p:nvSpPr>
          <p:spPr>
            <a:xfrm>
              <a:off x="10496179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/>
            <p:cNvSpPr/>
            <p:nvPr/>
          </p:nvSpPr>
          <p:spPr>
            <a:xfrm>
              <a:off x="1051474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/>
            <p:cNvSpPr/>
            <p:nvPr/>
          </p:nvSpPr>
          <p:spPr>
            <a:xfrm>
              <a:off x="1051242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/>
            <p:cNvSpPr/>
            <p:nvPr/>
          </p:nvSpPr>
          <p:spPr>
            <a:xfrm>
              <a:off x="1051010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/>
            <p:cNvSpPr/>
            <p:nvPr/>
          </p:nvSpPr>
          <p:spPr>
            <a:xfrm>
              <a:off x="1050082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/>
            <p:cNvSpPr/>
            <p:nvPr/>
          </p:nvSpPr>
          <p:spPr>
            <a:xfrm>
              <a:off x="10498497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/>
            <p:cNvSpPr/>
            <p:nvPr/>
          </p:nvSpPr>
          <p:spPr>
            <a:xfrm>
              <a:off x="10496176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36" name="object 4236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0105880" y="5393406"/>
              <a:ext cx="18606" cy="97745"/>
            </a:xfrm>
            <a:prstGeom prst="rect">
              <a:avLst/>
            </a:prstGeom>
          </p:spPr>
        </p:pic>
        <p:sp>
          <p:nvSpPr>
            <p:cNvPr id="4237" name="object 4237"/>
            <p:cNvSpPr/>
            <p:nvPr/>
          </p:nvSpPr>
          <p:spPr>
            <a:xfrm>
              <a:off x="1010820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/>
            <p:cNvSpPr/>
            <p:nvPr/>
          </p:nvSpPr>
          <p:spPr>
            <a:xfrm>
              <a:off x="1012217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/>
            <p:cNvSpPr/>
            <p:nvPr/>
          </p:nvSpPr>
          <p:spPr>
            <a:xfrm>
              <a:off x="10110567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/>
            <p:cNvSpPr/>
            <p:nvPr/>
          </p:nvSpPr>
          <p:spPr>
            <a:xfrm>
              <a:off x="10119850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/>
            <p:cNvSpPr/>
            <p:nvPr/>
          </p:nvSpPr>
          <p:spPr>
            <a:xfrm>
              <a:off x="101244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/>
            <p:cNvSpPr/>
            <p:nvPr/>
          </p:nvSpPr>
          <p:spPr>
            <a:xfrm>
              <a:off x="10105884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/>
            <p:cNvSpPr/>
            <p:nvPr/>
          </p:nvSpPr>
          <p:spPr>
            <a:xfrm>
              <a:off x="1010820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/>
            <p:cNvSpPr/>
            <p:nvPr/>
          </p:nvSpPr>
          <p:spPr>
            <a:xfrm>
              <a:off x="1011056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/>
            <p:cNvSpPr/>
            <p:nvPr/>
          </p:nvSpPr>
          <p:spPr>
            <a:xfrm>
              <a:off x="10119850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/>
            <p:cNvSpPr/>
            <p:nvPr/>
          </p:nvSpPr>
          <p:spPr>
            <a:xfrm>
              <a:off x="1012217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/>
            <p:cNvSpPr/>
            <p:nvPr/>
          </p:nvSpPr>
          <p:spPr>
            <a:xfrm>
              <a:off x="10105884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48" name="object 4248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3039487" y="4095299"/>
              <a:ext cx="6965" cy="521833"/>
            </a:xfrm>
            <a:prstGeom prst="rect">
              <a:avLst/>
            </a:prstGeom>
          </p:spPr>
        </p:pic>
        <p:pic>
          <p:nvPicPr>
            <p:cNvPr id="4249" name="object 4249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3018572" y="4095296"/>
              <a:ext cx="20918" cy="514874"/>
            </a:xfrm>
            <a:prstGeom prst="rect">
              <a:avLst/>
            </a:prstGeom>
          </p:spPr>
        </p:pic>
        <p:pic>
          <p:nvPicPr>
            <p:cNvPr id="4250" name="object 4250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3018577" y="4031175"/>
              <a:ext cx="27873" cy="26952"/>
            </a:xfrm>
            <a:prstGeom prst="rect">
              <a:avLst/>
            </a:prstGeom>
          </p:spPr>
        </p:pic>
        <p:sp>
          <p:nvSpPr>
            <p:cNvPr id="4251" name="object 4251"/>
            <p:cNvSpPr/>
            <p:nvPr/>
          </p:nvSpPr>
          <p:spPr>
            <a:xfrm>
              <a:off x="13044132" y="4095299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w="0" h="520064">
                  <a:moveTo>
                    <a:pt x="0" y="51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13041812" y="4095302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w="0" h="517525">
                  <a:moveTo>
                    <a:pt x="0" y="517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13020893" y="4095301"/>
              <a:ext cx="0" cy="496570"/>
            </a:xfrm>
            <a:custGeom>
              <a:avLst/>
              <a:gdLst/>
              <a:ahLst/>
              <a:cxnLst/>
              <a:rect l="l" t="t" r="r" b="b"/>
              <a:pathLst>
                <a:path w="0" h="496570">
                  <a:moveTo>
                    <a:pt x="0" y="0"/>
                  </a:moveTo>
                  <a:lnTo>
                    <a:pt x="0" y="4963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13023213" y="4095301"/>
              <a:ext cx="0" cy="499109"/>
            </a:xfrm>
            <a:custGeom>
              <a:avLst/>
              <a:gdLst/>
              <a:ahLst/>
              <a:cxnLst/>
              <a:rect l="l" t="t" r="r" b="b"/>
              <a:pathLst>
                <a:path w="0" h="499110">
                  <a:moveTo>
                    <a:pt x="0" y="0"/>
                  </a:moveTo>
                  <a:lnTo>
                    <a:pt x="0" y="4986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13025534" y="4095301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w="0" h="501014">
                  <a:moveTo>
                    <a:pt x="0" y="0"/>
                  </a:moveTo>
                  <a:lnTo>
                    <a:pt x="0" y="50094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/>
            <p:cNvSpPr/>
            <p:nvPr/>
          </p:nvSpPr>
          <p:spPr>
            <a:xfrm>
              <a:off x="13039490" y="4095296"/>
              <a:ext cx="0" cy="514984"/>
            </a:xfrm>
            <a:custGeom>
              <a:avLst/>
              <a:gdLst/>
              <a:ahLst/>
              <a:cxnLst/>
              <a:rect l="l" t="t" r="r" b="b"/>
              <a:pathLst>
                <a:path w="0" h="514985">
                  <a:moveTo>
                    <a:pt x="0" y="51487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/>
            <p:cNvSpPr/>
            <p:nvPr/>
          </p:nvSpPr>
          <p:spPr>
            <a:xfrm>
              <a:off x="13028319" y="409530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0"/>
                  </a:moveTo>
                  <a:lnTo>
                    <a:pt x="0" y="5037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/>
            <p:cNvSpPr/>
            <p:nvPr/>
          </p:nvSpPr>
          <p:spPr>
            <a:xfrm>
              <a:off x="1304413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/>
            <p:cNvSpPr/>
            <p:nvPr/>
          </p:nvSpPr>
          <p:spPr>
            <a:xfrm>
              <a:off x="1304181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1302089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1302321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13025534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13039490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13028319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13046452" y="4095305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70">
                  <a:moveTo>
                    <a:pt x="0" y="521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/>
            <p:cNvSpPr/>
            <p:nvPr/>
          </p:nvSpPr>
          <p:spPr>
            <a:xfrm>
              <a:off x="1304645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/>
            <p:cNvSpPr/>
            <p:nvPr/>
          </p:nvSpPr>
          <p:spPr>
            <a:xfrm>
              <a:off x="1304412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/>
            <p:cNvSpPr/>
            <p:nvPr/>
          </p:nvSpPr>
          <p:spPr>
            <a:xfrm>
              <a:off x="1304180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/>
            <p:cNvSpPr/>
            <p:nvPr/>
          </p:nvSpPr>
          <p:spPr>
            <a:xfrm>
              <a:off x="13039487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/>
            <p:cNvSpPr/>
            <p:nvPr/>
          </p:nvSpPr>
          <p:spPr>
            <a:xfrm>
              <a:off x="13028307" y="403118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/>
            <p:cNvSpPr/>
            <p:nvPr/>
          </p:nvSpPr>
          <p:spPr>
            <a:xfrm>
              <a:off x="13025534" y="40311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/>
            <p:cNvSpPr/>
            <p:nvPr/>
          </p:nvSpPr>
          <p:spPr>
            <a:xfrm>
              <a:off x="1302320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/>
            <p:cNvSpPr/>
            <p:nvPr/>
          </p:nvSpPr>
          <p:spPr>
            <a:xfrm>
              <a:off x="1302088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/>
            <p:cNvSpPr/>
            <p:nvPr/>
          </p:nvSpPr>
          <p:spPr>
            <a:xfrm>
              <a:off x="1301856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/>
            <p:cNvSpPr/>
            <p:nvPr/>
          </p:nvSpPr>
          <p:spPr>
            <a:xfrm>
              <a:off x="13018572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/>
            <p:cNvSpPr/>
            <p:nvPr/>
          </p:nvSpPr>
          <p:spPr>
            <a:xfrm>
              <a:off x="13018572" y="4095301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0"/>
                  </a:moveTo>
                  <a:lnTo>
                    <a:pt x="0" y="4939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77" name="object 4277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3018577" y="4058127"/>
              <a:ext cx="27883" cy="37171"/>
            </a:xfrm>
            <a:prstGeom prst="rect">
              <a:avLst/>
            </a:prstGeom>
          </p:spPr>
        </p:pic>
        <p:sp>
          <p:nvSpPr>
            <p:cNvPr id="4278" name="object 4278"/>
            <p:cNvSpPr/>
            <p:nvPr/>
          </p:nvSpPr>
          <p:spPr>
            <a:xfrm>
              <a:off x="1304645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/>
            <p:cNvSpPr/>
            <p:nvPr/>
          </p:nvSpPr>
          <p:spPr>
            <a:xfrm>
              <a:off x="1304413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/>
            <p:cNvSpPr/>
            <p:nvPr/>
          </p:nvSpPr>
          <p:spPr>
            <a:xfrm>
              <a:off x="1304181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/>
            <p:cNvSpPr/>
            <p:nvPr/>
          </p:nvSpPr>
          <p:spPr>
            <a:xfrm>
              <a:off x="13018572" y="405812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/>
            <p:cNvSpPr/>
            <p:nvPr/>
          </p:nvSpPr>
          <p:spPr>
            <a:xfrm>
              <a:off x="1302089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/>
            <p:cNvSpPr/>
            <p:nvPr/>
          </p:nvSpPr>
          <p:spPr>
            <a:xfrm>
              <a:off x="1302321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13025534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13028319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13039490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87" name="object 428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743337" y="4482806"/>
              <a:ext cx="516633" cy="46448"/>
            </a:xfrm>
            <a:prstGeom prst="rect">
              <a:avLst/>
            </a:prstGeom>
          </p:spPr>
        </p:pic>
        <p:sp>
          <p:nvSpPr>
            <p:cNvPr id="4288" name="object 4288"/>
            <p:cNvSpPr/>
            <p:nvPr/>
          </p:nvSpPr>
          <p:spPr>
            <a:xfrm>
              <a:off x="10743324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89" name="object 4289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4540038" y="4781037"/>
              <a:ext cx="46469" cy="64113"/>
            </a:xfrm>
            <a:prstGeom prst="rect">
              <a:avLst/>
            </a:prstGeom>
          </p:spPr>
        </p:pic>
        <p:pic>
          <p:nvPicPr>
            <p:cNvPr id="4290" name="object 4290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4540038" y="4738347"/>
              <a:ext cx="46469" cy="22292"/>
            </a:xfrm>
            <a:prstGeom prst="rect">
              <a:avLst/>
            </a:prstGeom>
          </p:spPr>
        </p:pic>
        <p:pic>
          <p:nvPicPr>
            <p:cNvPr id="4291" name="object 4291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4540038" y="4309010"/>
              <a:ext cx="46469" cy="408867"/>
            </a:xfrm>
            <a:prstGeom prst="rect">
              <a:avLst/>
            </a:prstGeom>
          </p:spPr>
        </p:pic>
        <p:pic>
          <p:nvPicPr>
            <p:cNvPr id="4292" name="object 429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4540038" y="4031175"/>
              <a:ext cx="46469" cy="184915"/>
            </a:xfrm>
            <a:prstGeom prst="rect">
              <a:avLst/>
            </a:prstGeom>
          </p:spPr>
        </p:pic>
        <p:sp>
          <p:nvSpPr>
            <p:cNvPr id="4293" name="object 4293"/>
            <p:cNvSpPr/>
            <p:nvPr/>
          </p:nvSpPr>
          <p:spPr>
            <a:xfrm>
              <a:off x="14534143" y="4031180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/>
            <p:cNvSpPr/>
            <p:nvPr/>
          </p:nvSpPr>
          <p:spPr>
            <a:xfrm>
              <a:off x="14540044" y="430901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w="0"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/>
            <p:cNvSpPr/>
            <p:nvPr/>
          </p:nvSpPr>
          <p:spPr>
            <a:xfrm>
              <a:off x="14540044" y="473832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2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/>
            <p:cNvSpPr/>
            <p:nvPr/>
          </p:nvSpPr>
          <p:spPr>
            <a:xfrm>
              <a:off x="14540044" y="478104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w="0" h="64135">
                  <a:moveTo>
                    <a:pt x="0" y="0"/>
                  </a:moveTo>
                  <a:lnTo>
                    <a:pt x="0" y="641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/>
            <p:cNvSpPr/>
            <p:nvPr/>
          </p:nvSpPr>
          <p:spPr>
            <a:xfrm>
              <a:off x="14580603" y="4031189"/>
              <a:ext cx="12065" cy="814069"/>
            </a:xfrm>
            <a:custGeom>
              <a:avLst/>
              <a:gdLst/>
              <a:ahLst/>
              <a:cxnLst/>
              <a:rect l="l" t="t" r="r" b="b"/>
              <a:pathLst>
                <a:path w="12065" h="814070">
                  <a:moveTo>
                    <a:pt x="11798" y="749858"/>
                  </a:moveTo>
                  <a:lnTo>
                    <a:pt x="0" y="749858"/>
                  </a:lnTo>
                  <a:lnTo>
                    <a:pt x="0" y="813981"/>
                  </a:lnTo>
                  <a:lnTo>
                    <a:pt x="11798" y="813981"/>
                  </a:lnTo>
                  <a:lnTo>
                    <a:pt x="11798" y="749858"/>
                  </a:lnTo>
                  <a:close/>
                </a:path>
                <a:path w="12065" h="814070">
                  <a:moveTo>
                    <a:pt x="11798" y="707148"/>
                  </a:moveTo>
                  <a:lnTo>
                    <a:pt x="0" y="707148"/>
                  </a:lnTo>
                  <a:lnTo>
                    <a:pt x="0" y="729437"/>
                  </a:lnTo>
                  <a:lnTo>
                    <a:pt x="11798" y="729437"/>
                  </a:lnTo>
                  <a:lnTo>
                    <a:pt x="11798" y="707148"/>
                  </a:lnTo>
                  <a:close/>
                </a:path>
                <a:path w="12065" h="814070">
                  <a:moveTo>
                    <a:pt x="11798" y="277825"/>
                  </a:moveTo>
                  <a:lnTo>
                    <a:pt x="0" y="277825"/>
                  </a:lnTo>
                  <a:lnTo>
                    <a:pt x="0" y="686689"/>
                  </a:lnTo>
                  <a:lnTo>
                    <a:pt x="11798" y="686689"/>
                  </a:lnTo>
                  <a:lnTo>
                    <a:pt x="11798" y="277825"/>
                  </a:lnTo>
                  <a:close/>
                </a:path>
                <a:path w="12065" h="814070">
                  <a:moveTo>
                    <a:pt x="11798" y="0"/>
                  </a:moveTo>
                  <a:lnTo>
                    <a:pt x="0" y="0"/>
                  </a:lnTo>
                  <a:lnTo>
                    <a:pt x="0" y="184912"/>
                  </a:lnTo>
                  <a:lnTo>
                    <a:pt x="11798" y="184912"/>
                  </a:lnTo>
                  <a:lnTo>
                    <a:pt x="117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98" name="object 4298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4540038" y="4216091"/>
              <a:ext cx="46469" cy="92918"/>
            </a:xfrm>
            <a:prstGeom prst="rect">
              <a:avLst/>
            </a:prstGeom>
          </p:spPr>
        </p:pic>
        <p:sp>
          <p:nvSpPr>
            <p:cNvPr id="4299" name="object 4299"/>
            <p:cNvSpPr/>
            <p:nvPr/>
          </p:nvSpPr>
          <p:spPr>
            <a:xfrm>
              <a:off x="14540044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/>
            <p:cNvSpPr/>
            <p:nvPr/>
          </p:nvSpPr>
          <p:spPr>
            <a:xfrm>
              <a:off x="14586508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/>
            <p:cNvSpPr/>
            <p:nvPr/>
          </p:nvSpPr>
          <p:spPr>
            <a:xfrm>
              <a:off x="14540044" y="43090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/>
            <p:cNvSpPr/>
            <p:nvPr/>
          </p:nvSpPr>
          <p:spPr>
            <a:xfrm>
              <a:off x="14540044" y="42160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/>
            <p:cNvSpPr/>
            <p:nvPr/>
          </p:nvSpPr>
          <p:spPr>
            <a:xfrm>
              <a:off x="14534134" y="421610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19" h="93345">
                  <a:moveTo>
                    <a:pt x="11798" y="0"/>
                  </a:moveTo>
                  <a:lnTo>
                    <a:pt x="0" y="0"/>
                  </a:lnTo>
                  <a:lnTo>
                    <a:pt x="0" y="92925"/>
                  </a:lnTo>
                  <a:lnTo>
                    <a:pt x="11798" y="92925"/>
                  </a:lnTo>
                  <a:lnTo>
                    <a:pt x="11798" y="0"/>
                  </a:lnTo>
                  <a:close/>
                </a:path>
                <a:path w="58419" h="93345">
                  <a:moveTo>
                    <a:pt x="58267" y="0"/>
                  </a:moveTo>
                  <a:lnTo>
                    <a:pt x="46469" y="0"/>
                  </a:lnTo>
                  <a:lnTo>
                    <a:pt x="46469" y="92913"/>
                  </a:lnTo>
                  <a:lnTo>
                    <a:pt x="58267" y="92913"/>
                  </a:lnTo>
                  <a:lnTo>
                    <a:pt x="58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04" name="object 4304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4540038" y="4717866"/>
              <a:ext cx="46469" cy="20449"/>
            </a:xfrm>
            <a:prstGeom prst="rect">
              <a:avLst/>
            </a:prstGeom>
          </p:spPr>
        </p:pic>
        <p:sp>
          <p:nvSpPr>
            <p:cNvPr id="4305" name="object 4305"/>
            <p:cNvSpPr/>
            <p:nvPr/>
          </p:nvSpPr>
          <p:spPr>
            <a:xfrm>
              <a:off x="14540044" y="4717874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/>
            <p:cNvSpPr/>
            <p:nvPr/>
          </p:nvSpPr>
          <p:spPr>
            <a:xfrm>
              <a:off x="14580608" y="4717879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49"/>
                  </a:moveTo>
                  <a:lnTo>
                    <a:pt x="11800" y="20449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07" name="object 4307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4540038" y="4760619"/>
              <a:ext cx="46469" cy="20418"/>
            </a:xfrm>
            <a:prstGeom prst="rect">
              <a:avLst/>
            </a:prstGeom>
          </p:spPr>
        </p:pic>
        <p:sp>
          <p:nvSpPr>
            <p:cNvPr id="4308" name="object 4308"/>
            <p:cNvSpPr/>
            <p:nvPr/>
          </p:nvSpPr>
          <p:spPr>
            <a:xfrm>
              <a:off x="14540044" y="476062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/>
            <p:cNvSpPr/>
            <p:nvPr/>
          </p:nvSpPr>
          <p:spPr>
            <a:xfrm>
              <a:off x="14580608" y="4760623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18"/>
                  </a:moveTo>
                  <a:lnTo>
                    <a:pt x="11800" y="20418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10" name="object 4310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4540038" y="4845171"/>
              <a:ext cx="46469" cy="92950"/>
            </a:xfrm>
            <a:prstGeom prst="rect">
              <a:avLst/>
            </a:prstGeom>
          </p:spPr>
        </p:pic>
        <p:sp>
          <p:nvSpPr>
            <p:cNvPr id="4311" name="object 4311"/>
            <p:cNvSpPr/>
            <p:nvPr/>
          </p:nvSpPr>
          <p:spPr>
            <a:xfrm>
              <a:off x="14540044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/>
            <p:cNvSpPr/>
            <p:nvPr/>
          </p:nvSpPr>
          <p:spPr>
            <a:xfrm>
              <a:off x="1458650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/>
            <p:cNvSpPr/>
            <p:nvPr/>
          </p:nvSpPr>
          <p:spPr>
            <a:xfrm>
              <a:off x="14540044" y="49381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14540044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14540044" y="484516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w="0" h="93345">
                  <a:moveTo>
                    <a:pt x="0" y="0"/>
                  </a:moveTo>
                  <a:lnTo>
                    <a:pt x="0" y="9295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14580608" y="4845165"/>
              <a:ext cx="12065" cy="93345"/>
            </a:xfrm>
            <a:custGeom>
              <a:avLst/>
              <a:gdLst/>
              <a:ahLst/>
              <a:cxnLst/>
              <a:rect l="l" t="t" r="r" b="b"/>
              <a:pathLst>
                <a:path w="12065" h="93345">
                  <a:moveTo>
                    <a:pt x="0" y="92950"/>
                  </a:moveTo>
                  <a:lnTo>
                    <a:pt x="11800" y="92950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929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17" name="object 4317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2880964" y="4610166"/>
              <a:ext cx="165496" cy="6966"/>
            </a:xfrm>
            <a:prstGeom prst="rect">
              <a:avLst/>
            </a:prstGeom>
          </p:spPr>
        </p:pic>
        <p:pic>
          <p:nvPicPr>
            <p:cNvPr id="4318" name="object 4318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2860042" y="4589283"/>
              <a:ext cx="179454" cy="20887"/>
            </a:xfrm>
            <a:prstGeom prst="rect">
              <a:avLst/>
            </a:prstGeom>
          </p:spPr>
        </p:pic>
        <p:sp>
          <p:nvSpPr>
            <p:cNvPr id="4319" name="object 4319"/>
            <p:cNvSpPr/>
            <p:nvPr/>
          </p:nvSpPr>
          <p:spPr>
            <a:xfrm>
              <a:off x="12885610" y="461481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2883289" y="461249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2862354" y="459160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2864726" y="4593924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2867046" y="459624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12880968" y="461017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12869790" y="4599038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12887932" y="461713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12860042" y="458928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 h="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12553416" y="5486323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 h="0">
                  <a:moveTo>
                    <a:pt x="0" y="0"/>
                  </a:moveTo>
                  <a:lnTo>
                    <a:pt x="4259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12979341" y="543987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12925091" y="543986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5424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12488385" y="5439869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 h="0">
                  <a:moveTo>
                    <a:pt x="37166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32" name="object 4332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42012" y="4008917"/>
              <a:ext cx="66919" cy="5538"/>
            </a:xfrm>
            <a:prstGeom prst="rect">
              <a:avLst/>
            </a:prstGeom>
          </p:spPr>
        </p:pic>
        <p:sp>
          <p:nvSpPr>
            <p:cNvPr id="4333" name="object 4333"/>
            <p:cNvSpPr/>
            <p:nvPr/>
          </p:nvSpPr>
          <p:spPr>
            <a:xfrm>
              <a:off x="9844797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4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9847582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 h="0">
                  <a:moveTo>
                    <a:pt x="6134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9842012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98615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40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99089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99089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99089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16997207" y="53274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16997207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17000538" y="532247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7861" y="11798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17008389" y="53283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17000538" y="4978672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7861" y="11811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17008389" y="49845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46" name="object 4346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566043" y="5439869"/>
              <a:ext cx="284378" cy="284336"/>
            </a:xfrm>
            <a:prstGeom prst="rect">
              <a:avLst/>
            </a:prstGeom>
          </p:spPr>
        </p:pic>
        <p:sp>
          <p:nvSpPr>
            <p:cNvPr id="4347" name="object 4347"/>
            <p:cNvSpPr/>
            <p:nvPr/>
          </p:nvSpPr>
          <p:spPr>
            <a:xfrm>
              <a:off x="9566043" y="5439869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284378" y="0"/>
                  </a:moveTo>
                  <a:lnTo>
                    <a:pt x="239633" y="3533"/>
                  </a:lnTo>
                  <a:lnTo>
                    <a:pt x="196380" y="13947"/>
                  </a:lnTo>
                  <a:lnTo>
                    <a:pt x="155391" y="30920"/>
                  </a:lnTo>
                  <a:lnTo>
                    <a:pt x="117435" y="54132"/>
                  </a:lnTo>
                  <a:lnTo>
                    <a:pt x="83285" y="83264"/>
                  </a:lnTo>
                  <a:lnTo>
                    <a:pt x="54157" y="117403"/>
                  </a:lnTo>
                  <a:lnTo>
                    <a:pt x="30944" y="155350"/>
                  </a:lnTo>
                  <a:lnTo>
                    <a:pt x="13966" y="196335"/>
                  </a:lnTo>
                  <a:lnTo>
                    <a:pt x="3545" y="239587"/>
                  </a:lnTo>
                  <a:lnTo>
                    <a:pt x="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48" name="object 434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9625188" y="5499006"/>
              <a:ext cx="231134" cy="231081"/>
            </a:xfrm>
            <a:prstGeom prst="rect">
              <a:avLst/>
            </a:prstGeom>
          </p:spPr>
        </p:pic>
        <p:pic>
          <p:nvPicPr>
            <p:cNvPr id="4349" name="object 434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2553429" y="6155341"/>
              <a:ext cx="306618" cy="4659"/>
            </a:xfrm>
            <a:prstGeom prst="rect">
              <a:avLst/>
            </a:prstGeom>
          </p:spPr>
        </p:pic>
        <p:sp>
          <p:nvSpPr>
            <p:cNvPr id="4350" name="object 4350"/>
            <p:cNvSpPr/>
            <p:nvPr/>
          </p:nvSpPr>
          <p:spPr>
            <a:xfrm>
              <a:off x="12553416" y="61599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12553430" y="61553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12553416" y="61553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12553416" y="61692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12860049" y="61553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15628506" y="4603959"/>
              <a:ext cx="393065" cy="18415"/>
            </a:xfrm>
            <a:custGeom>
              <a:avLst/>
              <a:gdLst/>
              <a:ahLst/>
              <a:cxnLst/>
              <a:rect l="l" t="t" r="r" b="b"/>
              <a:pathLst>
                <a:path w="393065" h="18414">
                  <a:moveTo>
                    <a:pt x="392696" y="12"/>
                  </a:moveTo>
                  <a:lnTo>
                    <a:pt x="39585" y="12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5930" y="4876"/>
                  </a:lnTo>
                  <a:lnTo>
                    <a:pt x="31242" y="18211"/>
                  </a:lnTo>
                  <a:lnTo>
                    <a:pt x="39573" y="18211"/>
                  </a:lnTo>
                  <a:lnTo>
                    <a:pt x="392696" y="18224"/>
                  </a:lnTo>
                  <a:lnTo>
                    <a:pt x="392696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56" name="object 435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5625160" y="4603952"/>
              <a:ext cx="3340" cy="1769"/>
            </a:xfrm>
            <a:prstGeom prst="rect">
              <a:avLst/>
            </a:prstGeom>
          </p:spPr>
        </p:pic>
        <p:pic>
          <p:nvPicPr>
            <p:cNvPr id="4357" name="object 4357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674028" y="4628099"/>
              <a:ext cx="347179" cy="3351"/>
            </a:xfrm>
            <a:prstGeom prst="rect">
              <a:avLst/>
            </a:prstGeom>
          </p:spPr>
        </p:pic>
        <p:sp>
          <p:nvSpPr>
            <p:cNvPr id="4358" name="object 4358"/>
            <p:cNvSpPr/>
            <p:nvPr/>
          </p:nvSpPr>
          <p:spPr>
            <a:xfrm>
              <a:off x="15659735" y="4622170"/>
              <a:ext cx="361950" cy="7620"/>
            </a:xfrm>
            <a:custGeom>
              <a:avLst/>
              <a:gdLst/>
              <a:ahLst/>
              <a:cxnLst/>
              <a:rect l="l" t="t" r="r" b="b"/>
              <a:pathLst>
                <a:path w="361950" h="7620">
                  <a:moveTo>
                    <a:pt x="361467" y="12"/>
                  </a:moveTo>
                  <a:lnTo>
                    <a:pt x="14287" y="12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8343" y="4406"/>
                  </a:lnTo>
                  <a:lnTo>
                    <a:pt x="11290" y="5943"/>
                  </a:lnTo>
                  <a:lnTo>
                    <a:pt x="14287" y="7505"/>
                  </a:lnTo>
                  <a:lnTo>
                    <a:pt x="14287" y="5943"/>
                  </a:lnTo>
                  <a:lnTo>
                    <a:pt x="361467" y="5943"/>
                  </a:lnTo>
                  <a:lnTo>
                    <a:pt x="361467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15634445" y="46039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15628507" y="4603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15674028" y="4628104"/>
              <a:ext cx="347345" cy="1905"/>
            </a:xfrm>
            <a:custGeom>
              <a:avLst/>
              <a:gdLst/>
              <a:ahLst/>
              <a:cxnLst/>
              <a:rect l="l" t="t" r="r" b="b"/>
              <a:pathLst>
                <a:path w="347344" h="1904">
                  <a:moveTo>
                    <a:pt x="0" y="0"/>
                  </a:moveTo>
                  <a:lnTo>
                    <a:pt x="0" y="1570"/>
                  </a:lnTo>
                </a:path>
                <a:path w="347344" h="1904">
                  <a:moveTo>
                    <a:pt x="0" y="0"/>
                  </a:moveTo>
                  <a:lnTo>
                    <a:pt x="3471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15674017" y="4622166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 h="0">
                  <a:moveTo>
                    <a:pt x="3471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15668091" y="46221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15668089" y="46221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4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15625160" y="46039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15628507" y="46039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15634445" y="46039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15668091" y="4603952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4" h="0">
                  <a:moveTo>
                    <a:pt x="3531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15677373" y="4631449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 h="0">
                  <a:moveTo>
                    <a:pt x="0" y="0"/>
                  </a:moveTo>
                  <a:lnTo>
                    <a:pt x="34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16021212" y="46039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4">
                  <a:moveTo>
                    <a:pt x="0" y="0"/>
                  </a:moveTo>
                  <a:lnTo>
                    <a:pt x="0" y="182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16021212" y="46221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16021212" y="46281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73" name="object 437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2860047" y="5300487"/>
              <a:ext cx="65055" cy="139377"/>
            </a:xfrm>
            <a:prstGeom prst="rect">
              <a:avLst/>
            </a:prstGeom>
          </p:spPr>
        </p:pic>
        <p:pic>
          <p:nvPicPr>
            <p:cNvPr id="4374" name="object 437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2860041" y="4938115"/>
              <a:ext cx="65055" cy="65024"/>
            </a:xfrm>
            <a:prstGeom prst="rect">
              <a:avLst/>
            </a:prstGeom>
          </p:spPr>
        </p:pic>
        <p:sp>
          <p:nvSpPr>
            <p:cNvPr id="4375" name="object 4375"/>
            <p:cNvSpPr/>
            <p:nvPr/>
          </p:nvSpPr>
          <p:spPr>
            <a:xfrm>
              <a:off x="12925096" y="5300491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13937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12860049" y="493811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12860049" y="5300489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0"/>
                  </a:moveTo>
                  <a:lnTo>
                    <a:pt x="0" y="13937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12925096" y="5003139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12860049" y="5003139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w="0"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12915819" y="50031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12860056" y="50031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12915819" y="53004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277" y="0"/>
                  </a:moveTo>
                  <a:lnTo>
                    <a:pt x="0" y="0"/>
                  </a:lnTo>
                </a:path>
                <a:path w="9525" h="0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12860056" y="53004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84" name="object 4384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2925103" y="5709333"/>
              <a:ext cx="54249" cy="46448"/>
            </a:xfrm>
            <a:prstGeom prst="rect">
              <a:avLst/>
            </a:prstGeom>
          </p:spPr>
        </p:pic>
        <p:sp>
          <p:nvSpPr>
            <p:cNvPr id="4385" name="object 4385"/>
            <p:cNvSpPr/>
            <p:nvPr/>
          </p:nvSpPr>
          <p:spPr>
            <a:xfrm>
              <a:off x="12925091" y="5703434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12925096" y="570933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12925096" y="5749891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2979341" y="570934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89" name="object 4389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5984036" y="3984726"/>
              <a:ext cx="78049" cy="46448"/>
            </a:xfrm>
            <a:prstGeom prst="rect">
              <a:avLst/>
            </a:prstGeom>
          </p:spPr>
        </p:pic>
        <p:pic>
          <p:nvPicPr>
            <p:cNvPr id="4390" name="object 4390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4753754" y="3984190"/>
              <a:ext cx="455315" cy="46990"/>
            </a:xfrm>
            <a:prstGeom prst="rect">
              <a:avLst/>
            </a:prstGeom>
          </p:spPr>
        </p:pic>
        <p:pic>
          <p:nvPicPr>
            <p:cNvPr id="4391" name="object 4391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2860047" y="3984652"/>
              <a:ext cx="1726460" cy="46989"/>
            </a:xfrm>
            <a:prstGeom prst="rect">
              <a:avLst/>
            </a:prstGeom>
          </p:spPr>
        </p:pic>
        <p:sp>
          <p:nvSpPr>
            <p:cNvPr id="4392" name="object 4392"/>
            <p:cNvSpPr/>
            <p:nvPr/>
          </p:nvSpPr>
          <p:spPr>
            <a:xfrm>
              <a:off x="15984023" y="3978825"/>
              <a:ext cx="78105" cy="12065"/>
            </a:xfrm>
            <a:custGeom>
              <a:avLst/>
              <a:gdLst/>
              <a:ahLst/>
              <a:cxnLst/>
              <a:rect l="l" t="t" r="r" b="b"/>
              <a:pathLst>
                <a:path w="78105" h="12064">
                  <a:moveTo>
                    <a:pt x="0" y="11800"/>
                  </a:moveTo>
                  <a:lnTo>
                    <a:pt x="78049" y="11800"/>
                  </a:lnTo>
                  <a:lnTo>
                    <a:pt x="780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14772363" y="3984725"/>
              <a:ext cx="436880" cy="0"/>
            </a:xfrm>
            <a:custGeom>
              <a:avLst/>
              <a:gdLst/>
              <a:ahLst/>
              <a:cxnLst/>
              <a:rect l="l" t="t" r="r" b="b"/>
              <a:pathLst>
                <a:path w="436880" h="0">
                  <a:moveTo>
                    <a:pt x="43670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13991833" y="3984725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 h="0">
                  <a:moveTo>
                    <a:pt x="57610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12860042" y="39847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 h="0">
                  <a:moveTo>
                    <a:pt x="60584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1286004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12860049" y="4025280"/>
              <a:ext cx="541020" cy="12065"/>
            </a:xfrm>
            <a:custGeom>
              <a:avLst/>
              <a:gdLst/>
              <a:ahLst/>
              <a:cxnLst/>
              <a:rect l="l" t="t" r="r" b="b"/>
              <a:pathLst>
                <a:path w="541019" h="12064">
                  <a:moveTo>
                    <a:pt x="0" y="11800"/>
                  </a:moveTo>
                  <a:lnTo>
                    <a:pt x="540789" y="11800"/>
                  </a:lnTo>
                  <a:lnTo>
                    <a:pt x="54078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3465888" y="4031180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 h="0">
                  <a:moveTo>
                    <a:pt x="0" y="0"/>
                  </a:moveTo>
                  <a:lnTo>
                    <a:pt x="107415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14753754" y="4031180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 h="0">
                  <a:moveTo>
                    <a:pt x="0" y="0"/>
                  </a:moveTo>
                  <a:lnTo>
                    <a:pt x="40886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15984028" y="40311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19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16062073" y="398473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4586512" y="4031180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 h="0">
                  <a:moveTo>
                    <a:pt x="16724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4567935" y="398472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4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4772369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4753742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1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4753754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4567941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738"/>
                  </a:moveTo>
                  <a:lnTo>
                    <a:pt x="0" y="0"/>
                  </a:lnTo>
                </a:path>
                <a:path w="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4567929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580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580" y="11798"/>
                  </a:lnTo>
                  <a:lnTo>
                    <a:pt x="185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4586508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w="0"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5209073" y="3984430"/>
              <a:ext cx="775335" cy="635"/>
            </a:xfrm>
            <a:custGeom>
              <a:avLst/>
              <a:gdLst/>
              <a:ahLst/>
              <a:cxnLst/>
              <a:rect l="l" t="t" r="r" b="b"/>
              <a:pathLst>
                <a:path w="775334" h="635">
                  <a:moveTo>
                    <a:pt x="18567" y="591"/>
                  </a:moveTo>
                  <a:lnTo>
                    <a:pt x="137046" y="591"/>
                  </a:lnTo>
                </a:path>
                <a:path w="775334" h="635">
                  <a:moveTo>
                    <a:pt x="149129" y="591"/>
                  </a:moveTo>
                  <a:lnTo>
                    <a:pt x="276423" y="591"/>
                  </a:lnTo>
                </a:path>
                <a:path w="775334" h="635">
                  <a:moveTo>
                    <a:pt x="288517" y="591"/>
                  </a:moveTo>
                  <a:lnTo>
                    <a:pt x="480847" y="591"/>
                  </a:lnTo>
                </a:path>
                <a:path w="775334" h="635">
                  <a:moveTo>
                    <a:pt x="492909" y="591"/>
                  </a:moveTo>
                  <a:lnTo>
                    <a:pt x="774950" y="591"/>
                  </a:lnTo>
                </a:path>
                <a:path w="775334" h="635">
                  <a:moveTo>
                    <a:pt x="0" y="0"/>
                  </a:moveTo>
                  <a:lnTo>
                    <a:pt x="137046" y="0"/>
                  </a:lnTo>
                </a:path>
                <a:path w="775334" h="635">
                  <a:moveTo>
                    <a:pt x="149129" y="0"/>
                  </a:moveTo>
                  <a:lnTo>
                    <a:pt x="276423" y="0"/>
                  </a:lnTo>
                </a:path>
                <a:path w="775334" h="635">
                  <a:moveTo>
                    <a:pt x="288517" y="0"/>
                  </a:moveTo>
                  <a:lnTo>
                    <a:pt x="480847" y="0"/>
                  </a:lnTo>
                </a:path>
                <a:path w="775334" h="635">
                  <a:moveTo>
                    <a:pt x="492909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5209073" y="4031180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 h="0">
                  <a:moveTo>
                    <a:pt x="0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15209073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15984028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w="0"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14" name="object 4414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5162616" y="4031175"/>
              <a:ext cx="46448" cy="23245"/>
            </a:xfrm>
            <a:prstGeom prst="rect">
              <a:avLst/>
            </a:prstGeom>
          </p:spPr>
        </p:pic>
        <p:pic>
          <p:nvPicPr>
            <p:cNvPr id="4415" name="object 4415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5162616" y="4086608"/>
              <a:ext cx="46448" cy="44961"/>
            </a:xfrm>
            <a:prstGeom prst="rect">
              <a:avLst/>
            </a:prstGeom>
          </p:spPr>
        </p:pic>
        <p:pic>
          <p:nvPicPr>
            <p:cNvPr id="4416" name="object 4416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5162616" y="4151988"/>
              <a:ext cx="46448" cy="367936"/>
            </a:xfrm>
            <a:prstGeom prst="rect">
              <a:avLst/>
            </a:prstGeom>
          </p:spPr>
        </p:pic>
        <p:pic>
          <p:nvPicPr>
            <p:cNvPr id="4417" name="object 4417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5162624" y="4538536"/>
              <a:ext cx="46448" cy="65024"/>
            </a:xfrm>
            <a:prstGeom prst="rect">
              <a:avLst/>
            </a:prstGeom>
          </p:spPr>
        </p:pic>
        <p:sp>
          <p:nvSpPr>
            <p:cNvPr id="4418" name="object 4418"/>
            <p:cNvSpPr/>
            <p:nvPr/>
          </p:nvSpPr>
          <p:spPr>
            <a:xfrm>
              <a:off x="15156723" y="403118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23245"/>
                  </a:moveTo>
                  <a:lnTo>
                    <a:pt x="11800" y="2324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324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5162624" y="40866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84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5162624" y="410462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5162624" y="4151985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0"/>
                  </a:moveTo>
                  <a:lnTo>
                    <a:pt x="0" y="3679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5162624" y="453853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15209073" y="415199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3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15209073" y="4104628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w="0"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15209073" y="40866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84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5209073" y="403118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27" name="object 4427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5162616" y="4131570"/>
              <a:ext cx="46448" cy="20418"/>
            </a:xfrm>
            <a:prstGeom prst="rect">
              <a:avLst/>
            </a:prstGeom>
          </p:spPr>
        </p:pic>
        <p:sp>
          <p:nvSpPr>
            <p:cNvPr id="4428" name="object 4428"/>
            <p:cNvSpPr/>
            <p:nvPr/>
          </p:nvSpPr>
          <p:spPr>
            <a:xfrm>
              <a:off x="15162624" y="413157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15209073" y="41315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41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30" name="object 4430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5162616" y="4066159"/>
              <a:ext cx="46448" cy="20449"/>
            </a:xfrm>
            <a:prstGeom prst="rect">
              <a:avLst/>
            </a:prstGeom>
          </p:spPr>
        </p:pic>
        <p:sp>
          <p:nvSpPr>
            <p:cNvPr id="4431" name="object 4431"/>
            <p:cNvSpPr/>
            <p:nvPr/>
          </p:nvSpPr>
          <p:spPr>
            <a:xfrm>
              <a:off x="15156713" y="4066164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11811" y="0"/>
                  </a:moveTo>
                  <a:lnTo>
                    <a:pt x="0" y="0"/>
                  </a:lnTo>
                  <a:lnTo>
                    <a:pt x="0" y="10223"/>
                  </a:lnTo>
                  <a:lnTo>
                    <a:pt x="0" y="11518"/>
                  </a:lnTo>
                  <a:lnTo>
                    <a:pt x="0" y="21742"/>
                  </a:lnTo>
                  <a:lnTo>
                    <a:pt x="11811" y="21742"/>
                  </a:lnTo>
                  <a:lnTo>
                    <a:pt x="11811" y="11518"/>
                  </a:lnTo>
                  <a:lnTo>
                    <a:pt x="11811" y="10223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5203172" y="4071915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0" y="0"/>
                  </a:moveTo>
                  <a:lnTo>
                    <a:pt x="11800" y="0"/>
                  </a:lnTo>
                </a:path>
                <a:path w="12065" h="10795">
                  <a:moveTo>
                    <a:pt x="0" y="10224"/>
                  </a:moveTo>
                  <a:lnTo>
                    <a:pt x="11800" y="10224"/>
                  </a:lnTo>
                </a:path>
              </a:pathLst>
            </a:custGeom>
            <a:ln w="1152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33" name="object 4433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5162616" y="4093446"/>
              <a:ext cx="46448" cy="11182"/>
            </a:xfrm>
            <a:prstGeom prst="rect">
              <a:avLst/>
            </a:prstGeom>
          </p:spPr>
        </p:pic>
        <p:sp>
          <p:nvSpPr>
            <p:cNvPr id="4434" name="object 4434"/>
            <p:cNvSpPr/>
            <p:nvPr/>
          </p:nvSpPr>
          <p:spPr>
            <a:xfrm>
              <a:off x="15162624" y="40934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8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5209073" y="4093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36" name="object 443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5162616" y="4054421"/>
              <a:ext cx="46448" cy="7444"/>
            </a:xfrm>
            <a:prstGeom prst="rect">
              <a:avLst/>
            </a:prstGeom>
          </p:spPr>
        </p:pic>
        <p:sp>
          <p:nvSpPr>
            <p:cNvPr id="4437" name="object 4437"/>
            <p:cNvSpPr/>
            <p:nvPr/>
          </p:nvSpPr>
          <p:spPr>
            <a:xfrm>
              <a:off x="15156723" y="4056750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5203172" y="4056744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39" name="object 4439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5162616" y="4059070"/>
              <a:ext cx="46448" cy="18606"/>
            </a:xfrm>
            <a:prstGeom prst="rect">
              <a:avLst/>
            </a:prstGeom>
          </p:spPr>
        </p:pic>
        <p:sp>
          <p:nvSpPr>
            <p:cNvPr id="4440" name="object 4440"/>
            <p:cNvSpPr/>
            <p:nvPr/>
          </p:nvSpPr>
          <p:spPr>
            <a:xfrm>
              <a:off x="15156723" y="4059072"/>
              <a:ext cx="12065" cy="19050"/>
            </a:xfrm>
            <a:custGeom>
              <a:avLst/>
              <a:gdLst/>
              <a:ahLst/>
              <a:cxnLst/>
              <a:rect l="l" t="t" r="r" b="b"/>
              <a:pathLst>
                <a:path w="12065" h="19050">
                  <a:moveTo>
                    <a:pt x="0" y="18606"/>
                  </a:moveTo>
                  <a:lnTo>
                    <a:pt x="11800" y="18606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6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5209073" y="405907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42" name="object 4442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5162616" y="4519925"/>
              <a:ext cx="46448" cy="18606"/>
            </a:xfrm>
            <a:prstGeom prst="rect">
              <a:avLst/>
            </a:prstGeom>
          </p:spPr>
        </p:pic>
        <p:sp>
          <p:nvSpPr>
            <p:cNvPr id="4443" name="object 4443"/>
            <p:cNvSpPr/>
            <p:nvPr/>
          </p:nvSpPr>
          <p:spPr>
            <a:xfrm>
              <a:off x="15162624" y="451992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0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5209073" y="451992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45" name="object 4445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5155171" y="4603566"/>
              <a:ext cx="469985" cy="23234"/>
            </a:xfrm>
            <a:prstGeom prst="rect">
              <a:avLst/>
            </a:prstGeom>
          </p:spPr>
        </p:pic>
        <p:pic>
          <p:nvPicPr>
            <p:cNvPr id="4446" name="object 4446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4777005" y="4603566"/>
              <a:ext cx="285258" cy="23234"/>
            </a:xfrm>
            <a:prstGeom prst="rect">
              <a:avLst/>
            </a:prstGeom>
          </p:spPr>
        </p:pic>
        <p:sp>
          <p:nvSpPr>
            <p:cNvPr id="4447" name="object 4447"/>
            <p:cNvSpPr/>
            <p:nvPr/>
          </p:nvSpPr>
          <p:spPr>
            <a:xfrm>
              <a:off x="15155175" y="460588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5155181" y="462448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5155181" y="462216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5155175" y="460824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5155181" y="46193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4777020" y="460588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4777009" y="462448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4777009" y="46221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4777020" y="4608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4777009" y="461937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5155175" y="460356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4777020" y="460356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4777009" y="46268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5155181" y="462680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 h="0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5625160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5625160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5625160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5625160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5625160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5625160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67" name="object 4467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4772366" y="4603566"/>
              <a:ext cx="4638" cy="23245"/>
            </a:xfrm>
            <a:prstGeom prst="rect">
              <a:avLst/>
            </a:prstGeom>
          </p:spPr>
        </p:pic>
        <p:sp>
          <p:nvSpPr>
            <p:cNvPr id="4468" name="object 4468"/>
            <p:cNvSpPr/>
            <p:nvPr/>
          </p:nvSpPr>
          <p:spPr>
            <a:xfrm>
              <a:off x="14774648" y="4619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14777009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14774648" y="46170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14777009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4774647" y="4605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5">
                  <a:moveTo>
                    <a:pt x="4724" y="18605"/>
                  </a:moveTo>
                  <a:lnTo>
                    <a:pt x="4025" y="16929"/>
                  </a:lnTo>
                  <a:lnTo>
                    <a:pt x="2362" y="16243"/>
                  </a:lnTo>
                  <a:lnTo>
                    <a:pt x="685" y="16929"/>
                  </a:lnTo>
                  <a:lnTo>
                    <a:pt x="0" y="18605"/>
                  </a:lnTo>
                  <a:lnTo>
                    <a:pt x="469" y="19773"/>
                  </a:lnTo>
                  <a:lnTo>
                    <a:pt x="0" y="20929"/>
                  </a:lnTo>
                  <a:lnTo>
                    <a:pt x="685" y="22593"/>
                  </a:lnTo>
                  <a:lnTo>
                    <a:pt x="2362" y="23291"/>
                  </a:lnTo>
                  <a:lnTo>
                    <a:pt x="4025" y="22593"/>
                  </a:lnTo>
                  <a:lnTo>
                    <a:pt x="4724" y="20929"/>
                  </a:lnTo>
                  <a:lnTo>
                    <a:pt x="4229" y="19773"/>
                  </a:lnTo>
                  <a:lnTo>
                    <a:pt x="4724" y="18605"/>
                  </a:lnTo>
                  <a:close/>
                </a:path>
                <a:path w="5080" h="23495">
                  <a:moveTo>
                    <a:pt x="4724" y="2362"/>
                  </a:moveTo>
                  <a:lnTo>
                    <a:pt x="4025" y="685"/>
                  </a:lnTo>
                  <a:lnTo>
                    <a:pt x="2362" y="0"/>
                  </a:lnTo>
                  <a:lnTo>
                    <a:pt x="685" y="685"/>
                  </a:lnTo>
                  <a:lnTo>
                    <a:pt x="0" y="2362"/>
                  </a:lnTo>
                  <a:lnTo>
                    <a:pt x="685" y="4025"/>
                  </a:lnTo>
                  <a:lnTo>
                    <a:pt x="2362" y="4724"/>
                  </a:lnTo>
                  <a:lnTo>
                    <a:pt x="4025" y="4025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4772369" y="4626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14774647" y="460120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4724" y="23291"/>
                  </a:moveTo>
                  <a:lnTo>
                    <a:pt x="4025" y="21615"/>
                  </a:lnTo>
                  <a:lnTo>
                    <a:pt x="2362" y="20929"/>
                  </a:lnTo>
                  <a:lnTo>
                    <a:pt x="685" y="21615"/>
                  </a:lnTo>
                  <a:lnTo>
                    <a:pt x="0" y="23291"/>
                  </a:lnTo>
                  <a:lnTo>
                    <a:pt x="469" y="24460"/>
                  </a:lnTo>
                  <a:lnTo>
                    <a:pt x="0" y="25615"/>
                  </a:lnTo>
                  <a:lnTo>
                    <a:pt x="685" y="27279"/>
                  </a:lnTo>
                  <a:lnTo>
                    <a:pt x="2362" y="27978"/>
                  </a:lnTo>
                  <a:lnTo>
                    <a:pt x="4025" y="27279"/>
                  </a:lnTo>
                  <a:lnTo>
                    <a:pt x="4724" y="25615"/>
                  </a:lnTo>
                  <a:lnTo>
                    <a:pt x="4229" y="24460"/>
                  </a:lnTo>
                  <a:lnTo>
                    <a:pt x="4724" y="23291"/>
                  </a:lnTo>
                  <a:close/>
                </a:path>
                <a:path w="5080" h="28575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14772369" y="4626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14774647" y="460120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5062268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15062268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15062268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5062268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5062268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5062268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515518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515518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5155181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515518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5155181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515518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5062268" y="460356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5062268" y="462680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95" name="object 4495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6656760" y="4938115"/>
              <a:ext cx="581668" cy="46448"/>
            </a:xfrm>
            <a:prstGeom prst="rect">
              <a:avLst/>
            </a:prstGeom>
          </p:spPr>
        </p:pic>
        <p:sp>
          <p:nvSpPr>
            <p:cNvPr id="4496" name="object 4496"/>
            <p:cNvSpPr/>
            <p:nvPr/>
          </p:nvSpPr>
          <p:spPr>
            <a:xfrm>
              <a:off x="16656760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6656756" y="4984572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 h="0">
                  <a:moveTo>
                    <a:pt x="0" y="0"/>
                  </a:moveTo>
                  <a:lnTo>
                    <a:pt x="34380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7065612" y="498457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 h="0">
                  <a:moveTo>
                    <a:pt x="0" y="0"/>
                  </a:moveTo>
                  <a:lnTo>
                    <a:pt x="17282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99" name="object 4499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007826" y="4008917"/>
              <a:ext cx="66924" cy="5538"/>
            </a:xfrm>
            <a:prstGeom prst="rect">
              <a:avLst/>
            </a:prstGeom>
          </p:spPr>
        </p:pic>
        <p:sp>
          <p:nvSpPr>
            <p:cNvPr id="4500" name="object 4500"/>
            <p:cNvSpPr/>
            <p:nvPr/>
          </p:nvSpPr>
          <p:spPr>
            <a:xfrm>
              <a:off x="18007826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4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8007835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 h="0">
                  <a:moveTo>
                    <a:pt x="613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80078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8007831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80078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80078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80078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07" name="object 4507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007817" y="4943660"/>
              <a:ext cx="68762" cy="40909"/>
            </a:xfrm>
            <a:prstGeom prst="rect">
              <a:avLst/>
            </a:prstGeom>
          </p:spPr>
        </p:pic>
        <p:sp>
          <p:nvSpPr>
            <p:cNvPr id="4508" name="object 4508"/>
            <p:cNvSpPr/>
            <p:nvPr/>
          </p:nvSpPr>
          <p:spPr>
            <a:xfrm>
              <a:off x="18007831" y="4978672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8076591" y="4943663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90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8007840" y="4937761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11" name="object 4511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840150" y="4943660"/>
              <a:ext cx="68772" cy="40909"/>
            </a:xfrm>
            <a:prstGeom prst="rect">
              <a:avLst/>
            </a:prstGeom>
          </p:spPr>
        </p:pic>
        <p:sp>
          <p:nvSpPr>
            <p:cNvPr id="4512" name="object 4512"/>
            <p:cNvSpPr/>
            <p:nvPr/>
          </p:nvSpPr>
          <p:spPr>
            <a:xfrm>
              <a:off x="9840154" y="4978672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72" y="11800"/>
                  </a:lnTo>
                  <a:lnTo>
                    <a:pt x="68772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9840159" y="4940261"/>
              <a:ext cx="69215" cy="6350"/>
            </a:xfrm>
            <a:custGeom>
              <a:avLst/>
              <a:gdLst/>
              <a:ahLst/>
              <a:cxnLst/>
              <a:rect l="l" t="t" r="r" b="b"/>
              <a:pathLst>
                <a:path w="69215" h="6350">
                  <a:moveTo>
                    <a:pt x="0" y="0"/>
                  </a:moveTo>
                  <a:lnTo>
                    <a:pt x="68772" y="0"/>
                  </a:lnTo>
                </a:path>
                <a:path w="69215" h="6350">
                  <a:moveTo>
                    <a:pt x="0" y="5900"/>
                  </a:moveTo>
                  <a:lnTo>
                    <a:pt x="68772" y="5900"/>
                  </a:lnTo>
                </a:path>
              </a:pathLst>
            </a:custGeom>
            <a:ln w="499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9840154" y="49436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0"/>
                  </a:moveTo>
                  <a:lnTo>
                    <a:pt x="0" y="4090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15" name="object 451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0743337" y="5500450"/>
              <a:ext cx="516633" cy="4460"/>
            </a:xfrm>
            <a:prstGeom prst="rect">
              <a:avLst/>
            </a:prstGeom>
          </p:spPr>
        </p:pic>
        <p:sp>
          <p:nvSpPr>
            <p:cNvPr id="4516" name="object 4516"/>
            <p:cNvSpPr/>
            <p:nvPr/>
          </p:nvSpPr>
          <p:spPr>
            <a:xfrm>
              <a:off x="10743327" y="550045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0743327" y="550490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125996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125996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0743331" y="5491158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 h="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21" name="object 4521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0678303" y="5500450"/>
              <a:ext cx="65024" cy="4460"/>
            </a:xfrm>
            <a:prstGeom prst="rect">
              <a:avLst/>
            </a:prstGeom>
          </p:spPr>
        </p:pic>
        <p:sp>
          <p:nvSpPr>
            <p:cNvPr id="4522" name="object 4522"/>
            <p:cNvSpPr/>
            <p:nvPr/>
          </p:nvSpPr>
          <p:spPr>
            <a:xfrm>
              <a:off x="10678303" y="550045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0678303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0678303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0678303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27" name="object 452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8772517" y="2689436"/>
              <a:ext cx="13015" cy="65055"/>
            </a:xfrm>
            <a:prstGeom prst="rect">
              <a:avLst/>
            </a:prstGeom>
          </p:spPr>
        </p:pic>
        <p:sp>
          <p:nvSpPr>
            <p:cNvPr id="4528" name="object 4528"/>
            <p:cNvSpPr/>
            <p:nvPr/>
          </p:nvSpPr>
          <p:spPr>
            <a:xfrm>
              <a:off x="18785540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8772524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18772527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31" name="object 4531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8772517" y="3339877"/>
              <a:ext cx="13015" cy="83641"/>
            </a:xfrm>
            <a:prstGeom prst="rect">
              <a:avLst/>
            </a:prstGeom>
          </p:spPr>
        </p:pic>
        <p:sp>
          <p:nvSpPr>
            <p:cNvPr id="4532" name="object 4532"/>
            <p:cNvSpPr/>
            <p:nvPr/>
          </p:nvSpPr>
          <p:spPr>
            <a:xfrm>
              <a:off x="18785540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18772524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18772527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35" name="object 4535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8772517" y="4008924"/>
              <a:ext cx="13015" cy="65024"/>
            </a:xfrm>
            <a:prstGeom prst="rect">
              <a:avLst/>
            </a:prstGeom>
          </p:spPr>
        </p:pic>
        <p:sp>
          <p:nvSpPr>
            <p:cNvPr id="4536" name="object 4536"/>
            <p:cNvSpPr/>
            <p:nvPr/>
          </p:nvSpPr>
          <p:spPr>
            <a:xfrm>
              <a:off x="18785540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18772524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18772527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39" name="object 4539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8772517" y="4659324"/>
              <a:ext cx="13015" cy="83641"/>
            </a:xfrm>
            <a:prstGeom prst="rect">
              <a:avLst/>
            </a:prstGeom>
          </p:spPr>
        </p:pic>
        <p:sp>
          <p:nvSpPr>
            <p:cNvPr id="4540" name="object 4540"/>
            <p:cNvSpPr/>
            <p:nvPr/>
          </p:nvSpPr>
          <p:spPr>
            <a:xfrm>
              <a:off x="18785540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18772524" y="46593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18772527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43" name="object 4543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8772517" y="5328371"/>
              <a:ext cx="13015" cy="65034"/>
            </a:xfrm>
            <a:prstGeom prst="rect">
              <a:avLst/>
            </a:prstGeom>
          </p:spPr>
        </p:pic>
        <p:sp>
          <p:nvSpPr>
            <p:cNvPr id="4544" name="object 4544"/>
            <p:cNvSpPr/>
            <p:nvPr/>
          </p:nvSpPr>
          <p:spPr>
            <a:xfrm>
              <a:off x="18785540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18772524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18772527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47" name="object 4547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8772517" y="5978802"/>
              <a:ext cx="13015" cy="83620"/>
            </a:xfrm>
            <a:prstGeom prst="rect">
              <a:avLst/>
            </a:prstGeom>
          </p:spPr>
        </p:pic>
        <p:sp>
          <p:nvSpPr>
            <p:cNvPr id="4548" name="object 4548"/>
            <p:cNvSpPr/>
            <p:nvPr/>
          </p:nvSpPr>
          <p:spPr>
            <a:xfrm>
              <a:off x="18785540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8772524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8772527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51" name="object 4551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8772517" y="6647829"/>
              <a:ext cx="13015" cy="65034"/>
            </a:xfrm>
            <a:prstGeom prst="rect">
              <a:avLst/>
            </a:prstGeom>
          </p:spPr>
        </p:pic>
        <p:sp>
          <p:nvSpPr>
            <p:cNvPr id="4552" name="object 4552"/>
            <p:cNvSpPr/>
            <p:nvPr/>
          </p:nvSpPr>
          <p:spPr>
            <a:xfrm>
              <a:off x="18785540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8772524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8772527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55" name="object 455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8772517" y="7298269"/>
              <a:ext cx="13015" cy="83620"/>
            </a:xfrm>
            <a:prstGeom prst="rect">
              <a:avLst/>
            </a:prstGeom>
          </p:spPr>
        </p:pic>
        <p:sp>
          <p:nvSpPr>
            <p:cNvPr id="4556" name="object 4556"/>
            <p:cNvSpPr/>
            <p:nvPr/>
          </p:nvSpPr>
          <p:spPr>
            <a:xfrm>
              <a:off x="18785540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18772524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8772527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59" name="object 4559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8772517" y="7967296"/>
              <a:ext cx="13015" cy="65034"/>
            </a:xfrm>
            <a:prstGeom prst="rect">
              <a:avLst/>
            </a:prstGeom>
          </p:spPr>
        </p:pic>
        <p:sp>
          <p:nvSpPr>
            <p:cNvPr id="4560" name="object 4560"/>
            <p:cNvSpPr/>
            <p:nvPr/>
          </p:nvSpPr>
          <p:spPr>
            <a:xfrm>
              <a:off x="18785540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8772524" y="796728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8772527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63" name="object 456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7973442" y="8082497"/>
              <a:ext cx="65034" cy="13015"/>
            </a:xfrm>
            <a:prstGeom prst="rect">
              <a:avLst/>
            </a:prstGeom>
          </p:spPr>
        </p:pic>
        <p:sp>
          <p:nvSpPr>
            <p:cNvPr id="4564" name="object 4564"/>
            <p:cNvSpPr/>
            <p:nvPr/>
          </p:nvSpPr>
          <p:spPr>
            <a:xfrm>
              <a:off x="179734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80384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79734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67" name="object 456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289526" y="8082497"/>
              <a:ext cx="83641" cy="13015"/>
            </a:xfrm>
            <a:prstGeom prst="rect">
              <a:avLst/>
            </a:prstGeom>
          </p:spPr>
        </p:pic>
        <p:sp>
          <p:nvSpPr>
            <p:cNvPr id="4568" name="object 4568"/>
            <p:cNvSpPr/>
            <p:nvPr/>
          </p:nvSpPr>
          <p:spPr>
            <a:xfrm>
              <a:off x="172895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73731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72895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71" name="object 4571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6624237" y="8082497"/>
              <a:ext cx="65066" cy="13015"/>
            </a:xfrm>
            <a:prstGeom prst="rect">
              <a:avLst/>
            </a:prstGeom>
          </p:spPr>
        </p:pic>
        <p:sp>
          <p:nvSpPr>
            <p:cNvPr id="4572" name="object 4572"/>
            <p:cNvSpPr/>
            <p:nvPr/>
          </p:nvSpPr>
          <p:spPr>
            <a:xfrm>
              <a:off x="166242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668929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66242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75" name="object 4575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5940320" y="8082497"/>
              <a:ext cx="83641" cy="13015"/>
            </a:xfrm>
            <a:prstGeom prst="rect">
              <a:avLst/>
            </a:prstGeom>
          </p:spPr>
        </p:pic>
        <p:sp>
          <p:nvSpPr>
            <p:cNvPr id="4576" name="object 4576"/>
            <p:cNvSpPr/>
            <p:nvPr/>
          </p:nvSpPr>
          <p:spPr>
            <a:xfrm>
              <a:off x="15940332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6023963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5940332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79" name="object 4579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275042" y="8082497"/>
              <a:ext cx="65066" cy="13015"/>
            </a:xfrm>
            <a:prstGeom prst="rect">
              <a:avLst/>
            </a:prstGeom>
          </p:spPr>
        </p:pic>
        <p:sp>
          <p:nvSpPr>
            <p:cNvPr id="4580" name="object 4580"/>
            <p:cNvSpPr/>
            <p:nvPr/>
          </p:nvSpPr>
          <p:spPr>
            <a:xfrm>
              <a:off x="152750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153400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52750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83" name="object 4583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4591147" y="8082497"/>
              <a:ext cx="83620" cy="13015"/>
            </a:xfrm>
            <a:prstGeom prst="rect">
              <a:avLst/>
            </a:prstGeom>
          </p:spPr>
        </p:pic>
        <p:sp>
          <p:nvSpPr>
            <p:cNvPr id="4584" name="object 4584"/>
            <p:cNvSpPr/>
            <p:nvPr/>
          </p:nvSpPr>
          <p:spPr>
            <a:xfrm>
              <a:off x="14591149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4674764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4591149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87" name="object 4587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3925848" y="8082497"/>
              <a:ext cx="65034" cy="13015"/>
            </a:xfrm>
            <a:prstGeom prst="rect">
              <a:avLst/>
            </a:prstGeom>
          </p:spPr>
        </p:pic>
        <p:sp>
          <p:nvSpPr>
            <p:cNvPr id="4588" name="object 4588"/>
            <p:cNvSpPr/>
            <p:nvPr/>
          </p:nvSpPr>
          <p:spPr>
            <a:xfrm>
              <a:off x="139258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39908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39258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91" name="object 4591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3241931" y="8082497"/>
              <a:ext cx="83641" cy="13015"/>
            </a:xfrm>
            <a:prstGeom prst="rect">
              <a:avLst/>
            </a:prstGeom>
          </p:spPr>
        </p:pic>
        <p:sp>
          <p:nvSpPr>
            <p:cNvPr id="4592" name="object 4592"/>
            <p:cNvSpPr/>
            <p:nvPr/>
          </p:nvSpPr>
          <p:spPr>
            <a:xfrm>
              <a:off x="132419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3325579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32419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95" name="object 459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2576664" y="8082497"/>
              <a:ext cx="65024" cy="13015"/>
            </a:xfrm>
            <a:prstGeom prst="rect">
              <a:avLst/>
            </a:prstGeom>
          </p:spPr>
        </p:pic>
        <p:sp>
          <p:nvSpPr>
            <p:cNvPr id="4596" name="object 4596"/>
            <p:cNvSpPr/>
            <p:nvPr/>
          </p:nvSpPr>
          <p:spPr>
            <a:xfrm>
              <a:off x="1257666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1264168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12576664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99" name="object 4599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1892758" y="8082497"/>
              <a:ext cx="83641" cy="13015"/>
            </a:xfrm>
            <a:prstGeom prst="rect">
              <a:avLst/>
            </a:prstGeom>
          </p:spPr>
        </p:pic>
        <p:sp>
          <p:nvSpPr>
            <p:cNvPr id="4600" name="object 4600"/>
            <p:cNvSpPr/>
            <p:nvPr/>
          </p:nvSpPr>
          <p:spPr>
            <a:xfrm>
              <a:off x="11892765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19763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1892765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03" name="object 4603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1227438" y="8082497"/>
              <a:ext cx="65055" cy="13015"/>
            </a:xfrm>
            <a:prstGeom prst="rect">
              <a:avLst/>
            </a:prstGeom>
          </p:spPr>
        </p:pic>
        <p:sp>
          <p:nvSpPr>
            <p:cNvPr id="4604" name="object 4604"/>
            <p:cNvSpPr/>
            <p:nvPr/>
          </p:nvSpPr>
          <p:spPr>
            <a:xfrm>
              <a:off x="11227441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12924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1122744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07" name="object 460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0543574" y="8082497"/>
              <a:ext cx="83641" cy="13015"/>
            </a:xfrm>
            <a:prstGeom prst="rect">
              <a:avLst/>
            </a:prstGeom>
          </p:spPr>
        </p:pic>
        <p:sp>
          <p:nvSpPr>
            <p:cNvPr id="4608" name="object 4608"/>
            <p:cNvSpPr/>
            <p:nvPr/>
          </p:nvSpPr>
          <p:spPr>
            <a:xfrm>
              <a:off x="1054358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1062721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1054358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11" name="object 4611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9878243" y="8082497"/>
              <a:ext cx="65066" cy="13015"/>
            </a:xfrm>
            <a:prstGeom prst="rect">
              <a:avLst/>
            </a:prstGeom>
          </p:spPr>
        </p:pic>
        <p:sp>
          <p:nvSpPr>
            <p:cNvPr id="4612" name="object 4612"/>
            <p:cNvSpPr/>
            <p:nvPr/>
          </p:nvSpPr>
          <p:spPr>
            <a:xfrm>
              <a:off x="9878247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994331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9878247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15" name="object 4615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9131187" y="7967296"/>
              <a:ext cx="13015" cy="65034"/>
            </a:xfrm>
            <a:prstGeom prst="rect">
              <a:avLst/>
            </a:prstGeom>
          </p:spPr>
        </p:pic>
        <p:sp>
          <p:nvSpPr>
            <p:cNvPr id="4616" name="object 4616"/>
            <p:cNvSpPr/>
            <p:nvPr/>
          </p:nvSpPr>
          <p:spPr>
            <a:xfrm>
              <a:off x="9131181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9131181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9131179" y="796728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19" name="object 4619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9131187" y="7298269"/>
              <a:ext cx="13015" cy="83620"/>
            </a:xfrm>
            <a:prstGeom prst="rect">
              <a:avLst/>
            </a:prstGeom>
          </p:spPr>
        </p:pic>
        <p:sp>
          <p:nvSpPr>
            <p:cNvPr id="4620" name="object 4620"/>
            <p:cNvSpPr/>
            <p:nvPr/>
          </p:nvSpPr>
          <p:spPr>
            <a:xfrm>
              <a:off x="9131181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9131181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9131179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23" name="object 4623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9131187" y="6647829"/>
              <a:ext cx="13015" cy="65034"/>
            </a:xfrm>
            <a:prstGeom prst="rect">
              <a:avLst/>
            </a:prstGeom>
          </p:spPr>
        </p:pic>
        <p:sp>
          <p:nvSpPr>
            <p:cNvPr id="4624" name="object 4624"/>
            <p:cNvSpPr/>
            <p:nvPr/>
          </p:nvSpPr>
          <p:spPr>
            <a:xfrm>
              <a:off x="9131181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9131181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9131179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27" name="object 4627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9131187" y="5978802"/>
              <a:ext cx="13015" cy="83620"/>
            </a:xfrm>
            <a:prstGeom prst="rect">
              <a:avLst/>
            </a:prstGeom>
          </p:spPr>
        </p:pic>
        <p:sp>
          <p:nvSpPr>
            <p:cNvPr id="4628" name="object 4628"/>
            <p:cNvSpPr/>
            <p:nvPr/>
          </p:nvSpPr>
          <p:spPr>
            <a:xfrm>
              <a:off x="9131181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9131181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9131179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31" name="object 4631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9131187" y="5328371"/>
              <a:ext cx="13015" cy="65034"/>
            </a:xfrm>
            <a:prstGeom prst="rect">
              <a:avLst/>
            </a:prstGeom>
          </p:spPr>
        </p:pic>
        <p:sp>
          <p:nvSpPr>
            <p:cNvPr id="4632" name="object 4632"/>
            <p:cNvSpPr/>
            <p:nvPr/>
          </p:nvSpPr>
          <p:spPr>
            <a:xfrm>
              <a:off x="9131181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9131181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9131179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35" name="object 46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9131187" y="4659334"/>
              <a:ext cx="13015" cy="83641"/>
            </a:xfrm>
            <a:prstGeom prst="rect">
              <a:avLst/>
            </a:prstGeom>
          </p:spPr>
        </p:pic>
        <p:sp>
          <p:nvSpPr>
            <p:cNvPr id="4636" name="object 4636"/>
            <p:cNvSpPr/>
            <p:nvPr/>
          </p:nvSpPr>
          <p:spPr>
            <a:xfrm>
              <a:off x="9131181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9131181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9131179" y="46593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39" name="object 4639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9131187" y="4008914"/>
              <a:ext cx="13015" cy="65024"/>
            </a:xfrm>
            <a:prstGeom prst="rect">
              <a:avLst/>
            </a:prstGeom>
          </p:spPr>
        </p:pic>
        <p:sp>
          <p:nvSpPr>
            <p:cNvPr id="4640" name="object 4640"/>
            <p:cNvSpPr/>
            <p:nvPr/>
          </p:nvSpPr>
          <p:spPr>
            <a:xfrm>
              <a:off x="9131181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9131181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9131179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43" name="object 4643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9131187" y="3339877"/>
              <a:ext cx="13015" cy="83641"/>
            </a:xfrm>
            <a:prstGeom prst="rect">
              <a:avLst/>
            </a:prstGeom>
          </p:spPr>
        </p:pic>
        <p:sp>
          <p:nvSpPr>
            <p:cNvPr id="4644" name="object 4644"/>
            <p:cNvSpPr/>
            <p:nvPr/>
          </p:nvSpPr>
          <p:spPr>
            <a:xfrm>
              <a:off x="9131181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9131181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9131179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47" name="object 4647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9131187" y="2689426"/>
              <a:ext cx="13015" cy="65055"/>
            </a:xfrm>
            <a:prstGeom prst="rect">
              <a:avLst/>
            </a:prstGeom>
          </p:spPr>
        </p:pic>
        <p:sp>
          <p:nvSpPr>
            <p:cNvPr id="4648" name="object 4648"/>
            <p:cNvSpPr/>
            <p:nvPr/>
          </p:nvSpPr>
          <p:spPr>
            <a:xfrm>
              <a:off x="9131181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9131181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9131179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51" name="object 4651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9878243" y="2616977"/>
              <a:ext cx="65066" cy="12983"/>
            </a:xfrm>
            <a:prstGeom prst="rect">
              <a:avLst/>
            </a:prstGeom>
          </p:spPr>
        </p:pic>
        <p:sp>
          <p:nvSpPr>
            <p:cNvPr id="4652" name="object 4652"/>
            <p:cNvSpPr/>
            <p:nvPr/>
          </p:nvSpPr>
          <p:spPr>
            <a:xfrm>
              <a:off x="98782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9878247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994331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55" name="object 4655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0543584" y="2616977"/>
              <a:ext cx="83641" cy="12983"/>
            </a:xfrm>
            <a:prstGeom prst="rect">
              <a:avLst/>
            </a:prstGeom>
          </p:spPr>
        </p:pic>
        <p:sp>
          <p:nvSpPr>
            <p:cNvPr id="4656" name="object 4656"/>
            <p:cNvSpPr/>
            <p:nvPr/>
          </p:nvSpPr>
          <p:spPr>
            <a:xfrm>
              <a:off x="1054356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1054358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1062721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59" name="object 4659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1227438" y="2616977"/>
              <a:ext cx="65055" cy="12983"/>
            </a:xfrm>
            <a:prstGeom prst="rect">
              <a:avLst/>
            </a:prstGeom>
          </p:spPr>
        </p:pic>
        <p:sp>
          <p:nvSpPr>
            <p:cNvPr id="4660" name="object 4660"/>
            <p:cNvSpPr/>
            <p:nvPr/>
          </p:nvSpPr>
          <p:spPr>
            <a:xfrm>
              <a:off x="1122744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1122744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112924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63" name="object 4663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1892758" y="2616977"/>
              <a:ext cx="83641" cy="12983"/>
            </a:xfrm>
            <a:prstGeom prst="rect">
              <a:avLst/>
            </a:prstGeom>
          </p:spPr>
        </p:pic>
        <p:sp>
          <p:nvSpPr>
            <p:cNvPr id="4664" name="object 4664"/>
            <p:cNvSpPr/>
            <p:nvPr/>
          </p:nvSpPr>
          <p:spPr>
            <a:xfrm>
              <a:off x="1189275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11892765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119763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67" name="object 4667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2576664" y="2616977"/>
              <a:ext cx="65024" cy="12983"/>
            </a:xfrm>
            <a:prstGeom prst="rect">
              <a:avLst/>
            </a:prstGeom>
          </p:spPr>
        </p:pic>
        <p:sp>
          <p:nvSpPr>
            <p:cNvPr id="4668" name="object 4668"/>
            <p:cNvSpPr/>
            <p:nvPr/>
          </p:nvSpPr>
          <p:spPr>
            <a:xfrm>
              <a:off x="12576674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2576664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264168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71" name="object 4671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3241952" y="2616977"/>
              <a:ext cx="83641" cy="12983"/>
            </a:xfrm>
            <a:prstGeom prst="rect">
              <a:avLst/>
            </a:prstGeom>
          </p:spPr>
        </p:pic>
        <p:sp>
          <p:nvSpPr>
            <p:cNvPr id="4672" name="object 4672"/>
            <p:cNvSpPr/>
            <p:nvPr/>
          </p:nvSpPr>
          <p:spPr>
            <a:xfrm>
              <a:off x="13241938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32419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3325579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75" name="object 467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3925837" y="2616977"/>
              <a:ext cx="65034" cy="12983"/>
            </a:xfrm>
            <a:prstGeom prst="rect">
              <a:avLst/>
            </a:prstGeom>
          </p:spPr>
        </p:pic>
        <p:sp>
          <p:nvSpPr>
            <p:cNvPr id="4676" name="object 4676"/>
            <p:cNvSpPr/>
            <p:nvPr/>
          </p:nvSpPr>
          <p:spPr>
            <a:xfrm>
              <a:off x="139258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39258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39908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79" name="object 4679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4591147" y="2616977"/>
              <a:ext cx="83620" cy="12983"/>
            </a:xfrm>
            <a:prstGeom prst="rect">
              <a:avLst/>
            </a:prstGeom>
          </p:spPr>
        </p:pic>
        <p:sp>
          <p:nvSpPr>
            <p:cNvPr id="4680" name="object 4680"/>
            <p:cNvSpPr/>
            <p:nvPr/>
          </p:nvSpPr>
          <p:spPr>
            <a:xfrm>
              <a:off x="1459114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4591149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4674764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83" name="object 4683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5275032" y="2616977"/>
              <a:ext cx="65066" cy="12983"/>
            </a:xfrm>
            <a:prstGeom prst="rect">
              <a:avLst/>
            </a:prstGeom>
          </p:spPr>
        </p:pic>
        <p:sp>
          <p:nvSpPr>
            <p:cNvPr id="4684" name="object 4684"/>
            <p:cNvSpPr/>
            <p:nvPr/>
          </p:nvSpPr>
          <p:spPr>
            <a:xfrm>
              <a:off x="15275030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52750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53400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87" name="object 4687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5940341" y="2616977"/>
              <a:ext cx="83641" cy="12983"/>
            </a:xfrm>
            <a:prstGeom prst="rect">
              <a:avLst/>
            </a:prstGeom>
          </p:spPr>
        </p:pic>
        <p:sp>
          <p:nvSpPr>
            <p:cNvPr id="4688" name="object 4688"/>
            <p:cNvSpPr/>
            <p:nvPr/>
          </p:nvSpPr>
          <p:spPr>
            <a:xfrm>
              <a:off x="15940322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5940332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16023963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91" name="object 4691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6624226" y="2616977"/>
              <a:ext cx="65066" cy="12983"/>
            </a:xfrm>
            <a:prstGeom prst="rect">
              <a:avLst/>
            </a:prstGeom>
          </p:spPr>
        </p:pic>
        <p:sp>
          <p:nvSpPr>
            <p:cNvPr id="4692" name="object 4692"/>
            <p:cNvSpPr/>
            <p:nvPr/>
          </p:nvSpPr>
          <p:spPr>
            <a:xfrm>
              <a:off x="1662423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66242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668929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95" name="object 4695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17289546" y="2616977"/>
              <a:ext cx="83641" cy="12983"/>
            </a:xfrm>
            <a:prstGeom prst="rect">
              <a:avLst/>
            </a:prstGeom>
          </p:spPr>
        </p:pic>
        <p:sp>
          <p:nvSpPr>
            <p:cNvPr id="4696" name="object 4696"/>
            <p:cNvSpPr/>
            <p:nvPr/>
          </p:nvSpPr>
          <p:spPr>
            <a:xfrm>
              <a:off x="1728953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72895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73731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99" name="object 4699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17973442" y="2616977"/>
              <a:ext cx="65034" cy="12983"/>
            </a:xfrm>
            <a:prstGeom prst="rect">
              <a:avLst/>
            </a:prstGeom>
          </p:spPr>
        </p:pic>
        <p:sp>
          <p:nvSpPr>
            <p:cNvPr id="4700" name="object 4700"/>
            <p:cNvSpPr/>
            <p:nvPr/>
          </p:nvSpPr>
          <p:spPr>
            <a:xfrm>
              <a:off x="179734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 h="0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79734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80384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03" name="object 4703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17350131" y="5393402"/>
              <a:ext cx="4638" cy="132320"/>
            </a:xfrm>
            <a:prstGeom prst="rect">
              <a:avLst/>
            </a:prstGeom>
          </p:spPr>
        </p:pic>
        <p:sp>
          <p:nvSpPr>
            <p:cNvPr id="4704" name="object 4704"/>
            <p:cNvSpPr/>
            <p:nvPr/>
          </p:nvSpPr>
          <p:spPr>
            <a:xfrm>
              <a:off x="17350131" y="5393402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w="0" h="128270">
                  <a:moveTo>
                    <a:pt x="0" y="0"/>
                  </a:moveTo>
                  <a:lnTo>
                    <a:pt x="0" y="127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7340847" y="539340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w="0" h="118745">
                  <a:moveTo>
                    <a:pt x="0" y="0"/>
                  </a:moveTo>
                  <a:lnTo>
                    <a:pt x="0" y="1183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7354773" y="539340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w="0" h="132714">
                  <a:moveTo>
                    <a:pt x="0" y="1323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7340846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92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08" name="object 4708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7238438" y="5521073"/>
              <a:ext cx="116331" cy="4659"/>
            </a:xfrm>
            <a:prstGeom prst="rect">
              <a:avLst/>
            </a:prstGeom>
          </p:spPr>
        </p:pic>
        <p:sp>
          <p:nvSpPr>
            <p:cNvPr id="4709" name="object 4709"/>
            <p:cNvSpPr/>
            <p:nvPr/>
          </p:nvSpPr>
          <p:spPr>
            <a:xfrm>
              <a:off x="17238438" y="552107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 h="0">
                  <a:moveTo>
                    <a:pt x="1116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7238426" y="5525723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 h="0">
                  <a:moveTo>
                    <a:pt x="0" y="0"/>
                  </a:moveTo>
                  <a:lnTo>
                    <a:pt x="1163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7238432" y="551178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 h="0">
                  <a:moveTo>
                    <a:pt x="1024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7238426" y="551178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13" name="object 4713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842003" y="4551002"/>
              <a:ext cx="19538" cy="85086"/>
            </a:xfrm>
            <a:prstGeom prst="rect">
              <a:avLst/>
            </a:prstGeom>
          </p:spPr>
        </p:pic>
        <p:pic>
          <p:nvPicPr>
            <p:cNvPr id="4714" name="object 4714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842003" y="4439487"/>
              <a:ext cx="5591" cy="18564"/>
            </a:xfrm>
            <a:prstGeom prst="rect">
              <a:avLst/>
            </a:prstGeom>
          </p:spPr>
        </p:pic>
        <p:pic>
          <p:nvPicPr>
            <p:cNvPr id="4715" name="object 4715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9842019" y="4008916"/>
              <a:ext cx="5569" cy="60392"/>
            </a:xfrm>
            <a:prstGeom prst="rect">
              <a:avLst/>
            </a:prstGeom>
          </p:spPr>
        </p:pic>
        <p:pic>
          <p:nvPicPr>
            <p:cNvPr id="4716" name="object 471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842003" y="4255116"/>
              <a:ext cx="19538" cy="91452"/>
            </a:xfrm>
            <a:prstGeom prst="rect">
              <a:avLst/>
            </a:prstGeom>
          </p:spPr>
        </p:pic>
        <p:sp>
          <p:nvSpPr>
            <p:cNvPr id="4717" name="object 4717"/>
            <p:cNvSpPr/>
            <p:nvPr/>
          </p:nvSpPr>
          <p:spPr>
            <a:xfrm>
              <a:off x="9844804" y="458196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9844804" y="45792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9844804" y="45764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9844804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9847589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9847589" y="458196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9847583" y="45792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9847589" y="45819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9847583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9847589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9844804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9847589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9844804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9844804" y="43183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9844804" y="43155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9844804" y="40116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5">
                  <a:moveTo>
                    <a:pt x="0" y="0"/>
                  </a:moveTo>
                  <a:lnTo>
                    <a:pt x="0" y="576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9844804" y="425511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9847589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9847583" y="43183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9847589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9847583" y="43155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9847589" y="43063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9847589" y="401446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0"/>
                  </a:moveTo>
                  <a:lnTo>
                    <a:pt x="0" y="548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9847589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9842011" y="400891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9842011" y="4255119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w="0" h="92075">
                  <a:moveTo>
                    <a:pt x="0" y="0"/>
                  </a:moveTo>
                  <a:lnTo>
                    <a:pt x="0" y="914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9842011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9842011" y="455100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0"/>
                  </a:moveTo>
                  <a:lnTo>
                    <a:pt x="0" y="850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9861531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9861531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986153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9861531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9861531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w="0"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9861531" y="402842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w="0" h="41275">
                  <a:moveTo>
                    <a:pt x="0" y="408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9843783" y="4576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9843784" y="4576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9847731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9843783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9843784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9847731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984201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986153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w="0"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9842011" y="463609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w="0" h="307975">
                  <a:moveTo>
                    <a:pt x="0" y="0"/>
                  </a:moveTo>
                  <a:lnTo>
                    <a:pt x="0" y="3075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9861531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w="0"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9846101" y="464018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9864322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9846092" y="463609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9846101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9846101" y="49436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9864322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9846092" y="493957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9845509" y="49395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188"/>
                  </a:lnTo>
                </a:path>
                <a:path w="1270" h="3810">
                  <a:moveTo>
                    <a:pt x="0" y="3641"/>
                  </a:moveTo>
                  <a:lnTo>
                    <a:pt x="1183" y="36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769" name="object 4769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9842003" y="4636078"/>
              <a:ext cx="4094" cy="307582"/>
            </a:xfrm>
            <a:prstGeom prst="rect">
              <a:avLst/>
            </a:prstGeom>
          </p:spPr>
        </p:pic>
        <p:sp>
          <p:nvSpPr>
            <p:cNvPr id="4770" name="object 4770"/>
            <p:cNvSpPr/>
            <p:nvPr/>
          </p:nvSpPr>
          <p:spPr>
            <a:xfrm>
              <a:off x="984610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984610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9842011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9846101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9842007" y="49436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9842011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9842011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9846101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9842007" y="46360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9842007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984201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9842011" y="4789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984200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5" h="153035">
                  <a:moveTo>
                    <a:pt x="4094" y="152853"/>
                  </a:moveTo>
                  <a:lnTo>
                    <a:pt x="4094" y="0"/>
                  </a:lnTo>
                </a:path>
                <a:path w="4445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984201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984610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9842011" y="46360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9844804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9846101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9847589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9846101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9847589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9842011" y="49436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9844804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9846101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9847589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9846101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9847589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9842011" y="406930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w="0" h="186054">
                  <a:moveTo>
                    <a:pt x="0" y="0"/>
                  </a:moveTo>
                  <a:lnTo>
                    <a:pt x="0" y="18581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9861531" y="4073389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w="0" h="177800">
                  <a:moveTo>
                    <a:pt x="0" y="0"/>
                  </a:moveTo>
                  <a:lnTo>
                    <a:pt x="0" y="177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9846101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9864322" y="4069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9846092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9845509" y="406977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476"/>
                  </a:moveTo>
                  <a:lnTo>
                    <a:pt x="591" y="3617"/>
                  </a:lnTo>
                </a:path>
                <a:path w="1270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9846101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9864322" y="42510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9846092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 h="0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9845509" y="425103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206"/>
                  </a:lnTo>
                </a:path>
                <a:path w="1270" h="3810">
                  <a:moveTo>
                    <a:pt x="0" y="3650"/>
                  </a:moveTo>
                  <a:lnTo>
                    <a:pt x="1183" y="36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09" name="object 480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9842003" y="4069300"/>
              <a:ext cx="4094" cy="185816"/>
            </a:xfrm>
            <a:prstGeom prst="rect">
              <a:avLst/>
            </a:prstGeom>
          </p:spPr>
        </p:pic>
        <p:sp>
          <p:nvSpPr>
            <p:cNvPr id="4810" name="object 4810"/>
            <p:cNvSpPr/>
            <p:nvPr/>
          </p:nvSpPr>
          <p:spPr>
            <a:xfrm>
              <a:off x="9846101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984200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984201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9842011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9846101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9842007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984201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9842011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9842011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984610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984200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9842011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  <a:path w="0"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9842011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9844804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9847589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9847589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9861531" y="4068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554"/>
                  </a:moveTo>
                  <a:lnTo>
                    <a:pt x="0" y="0"/>
                  </a:lnTo>
                </a:path>
                <a:path w="0" h="635">
                  <a:moveTo>
                    <a:pt x="0" y="55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9842011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785" y="0"/>
                  </a:lnTo>
                </a:path>
                <a:path w="3175" h="0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9844804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298" y="0"/>
                  </a:lnTo>
                </a:path>
                <a:path w="1904" h="0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9847589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9847589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9861531" y="4255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586"/>
                  </a:lnTo>
                </a:path>
                <a:path w="0"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9842019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984480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9847583" y="44394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9842019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984480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9847583" y="434657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9842019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984480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9847583" y="455100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9842019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984480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9847583" y="445805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48" name="object 4848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973958" y="3804093"/>
              <a:ext cx="574254" cy="13947"/>
            </a:xfrm>
            <a:prstGeom prst="rect">
              <a:avLst/>
            </a:prstGeom>
          </p:spPr>
        </p:pic>
        <p:sp>
          <p:nvSpPr>
            <p:cNvPr id="4849" name="object 4849"/>
            <p:cNvSpPr/>
            <p:nvPr/>
          </p:nvSpPr>
          <p:spPr>
            <a:xfrm>
              <a:off x="10394886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10399527" y="38087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9973956" y="3808739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 h="0">
                  <a:moveTo>
                    <a:pt x="0" y="0"/>
                  </a:moveTo>
                  <a:lnTo>
                    <a:pt x="4209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10399527" y="380873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9973947" y="3804097"/>
              <a:ext cx="574675" cy="0"/>
            </a:xfrm>
            <a:custGeom>
              <a:avLst/>
              <a:gdLst/>
              <a:ahLst/>
              <a:cxnLst/>
              <a:rect l="l" t="t" r="r" b="b"/>
              <a:pathLst>
                <a:path w="574675" h="0">
                  <a:moveTo>
                    <a:pt x="5742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9973956" y="3804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0"/>
                  </a:moveTo>
                  <a:lnTo>
                    <a:pt x="0" y="1396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9973956" y="3818055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 h="0">
                  <a:moveTo>
                    <a:pt x="0" y="0"/>
                  </a:moveTo>
                  <a:lnTo>
                    <a:pt x="4116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10399527" y="3818055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0548212" y="3804097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 h="0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0548212" y="381805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 h="0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067830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1067830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1054822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1054822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63" name="object 4863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7009480" y="5584259"/>
              <a:ext cx="163911" cy="4659"/>
            </a:xfrm>
            <a:prstGeom prst="rect">
              <a:avLst/>
            </a:prstGeom>
          </p:spPr>
        </p:pic>
        <p:sp>
          <p:nvSpPr>
            <p:cNvPr id="4864" name="object 4864"/>
            <p:cNvSpPr/>
            <p:nvPr/>
          </p:nvSpPr>
          <p:spPr>
            <a:xfrm>
              <a:off x="17014111" y="558425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1592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7009478" y="5588905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 h="0">
                  <a:moveTo>
                    <a:pt x="0" y="0"/>
                  </a:moveTo>
                  <a:lnTo>
                    <a:pt x="16392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7173394" y="557495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w="0"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7023409" y="5574966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 h="0">
                  <a:moveTo>
                    <a:pt x="1499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68" name="object 4868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7009481" y="5393398"/>
              <a:ext cx="4638" cy="195512"/>
            </a:xfrm>
            <a:prstGeom prst="rect">
              <a:avLst/>
            </a:prstGeom>
          </p:spPr>
        </p:pic>
        <p:sp>
          <p:nvSpPr>
            <p:cNvPr id="4869" name="object 4869"/>
            <p:cNvSpPr/>
            <p:nvPr/>
          </p:nvSpPr>
          <p:spPr>
            <a:xfrm>
              <a:off x="17014121" y="5393392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w="0"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7023405" y="539340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10">
                  <a:moveTo>
                    <a:pt x="0" y="18156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17009468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 h="0">
                  <a:moveTo>
                    <a:pt x="13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17009478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w="0"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73" name="object 487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842006" y="3804099"/>
              <a:ext cx="4659" cy="176926"/>
            </a:xfrm>
            <a:prstGeom prst="rect">
              <a:avLst/>
            </a:prstGeom>
          </p:spPr>
        </p:pic>
        <p:sp>
          <p:nvSpPr>
            <p:cNvPr id="4874" name="object 4874"/>
            <p:cNvSpPr/>
            <p:nvPr/>
          </p:nvSpPr>
          <p:spPr>
            <a:xfrm>
              <a:off x="9846661" y="3808739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17228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9842011" y="380409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w="0" h="177164">
                  <a:moveTo>
                    <a:pt x="0" y="0"/>
                  </a:moveTo>
                  <a:lnTo>
                    <a:pt x="0" y="1769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9842011" y="398102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 h="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9855953" y="381805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w="0" h="163195">
                  <a:moveTo>
                    <a:pt x="0" y="162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78" name="object 4878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0678311" y="3804093"/>
              <a:ext cx="99203" cy="13955"/>
            </a:xfrm>
            <a:prstGeom prst="rect">
              <a:avLst/>
            </a:prstGeom>
          </p:spPr>
        </p:pic>
        <p:pic>
          <p:nvPicPr>
            <p:cNvPr id="4879" name="object 4879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0878998" y="3804093"/>
              <a:ext cx="102227" cy="4638"/>
            </a:xfrm>
            <a:prstGeom prst="rect">
              <a:avLst/>
            </a:prstGeom>
          </p:spPr>
        </p:pic>
        <p:pic>
          <p:nvPicPr>
            <p:cNvPr id="4880" name="object 4880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0814686" y="3804093"/>
              <a:ext cx="8575" cy="4638"/>
            </a:xfrm>
            <a:prstGeom prst="rect">
              <a:avLst/>
            </a:prstGeom>
          </p:spPr>
        </p:pic>
        <p:sp>
          <p:nvSpPr>
            <p:cNvPr id="4881" name="object 4881"/>
            <p:cNvSpPr/>
            <p:nvPr/>
          </p:nvSpPr>
          <p:spPr>
            <a:xfrm>
              <a:off x="10743327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10743327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10743327" y="3808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10814681" y="3808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10878999" y="380873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10879002" y="380409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1022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10814686" y="38040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10678303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10743331" y="380409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41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10743327" y="381805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0814681" y="38180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10878999" y="3818055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93" name="object 4893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0777514" y="3804093"/>
              <a:ext cx="37171" cy="4638"/>
            </a:xfrm>
            <a:prstGeom prst="rect">
              <a:avLst/>
            </a:prstGeom>
          </p:spPr>
        </p:pic>
        <p:sp>
          <p:nvSpPr>
            <p:cNvPr id="4894" name="object 4894"/>
            <p:cNvSpPr/>
            <p:nvPr/>
          </p:nvSpPr>
          <p:spPr>
            <a:xfrm>
              <a:off x="10810744" y="3804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0810744" y="3818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0777509" y="380873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0777508" y="38180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10777509" y="380409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0981230" y="3804097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 h="0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0981230" y="3818055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 h="0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01" name="object 4901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0982126" y="3799465"/>
              <a:ext cx="276923" cy="2324"/>
            </a:xfrm>
            <a:prstGeom prst="rect">
              <a:avLst/>
            </a:prstGeom>
          </p:spPr>
        </p:pic>
        <p:sp>
          <p:nvSpPr>
            <p:cNvPr id="4902" name="object 4902"/>
            <p:cNvSpPr/>
            <p:nvPr/>
          </p:nvSpPr>
          <p:spPr>
            <a:xfrm>
              <a:off x="11259064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125905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1259059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1259965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0981230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0982134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0981234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0981230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0982134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0982134" y="380177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 h="0">
                  <a:moveTo>
                    <a:pt x="0" y="0"/>
                  </a:moveTo>
                  <a:lnTo>
                    <a:pt x="2769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125905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0982135" y="379945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 h="0">
                  <a:moveTo>
                    <a:pt x="276923" y="0"/>
                  </a:moveTo>
                  <a:lnTo>
                    <a:pt x="0" y="0"/>
                  </a:lnTo>
                </a:path>
                <a:path w="277495" h="0">
                  <a:moveTo>
                    <a:pt x="276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0981230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0981230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1259965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1259965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0823262" y="380409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0823262" y="38180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20" name="object 4920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0824162" y="3799465"/>
              <a:ext cx="53935" cy="2324"/>
            </a:xfrm>
            <a:prstGeom prst="rect">
              <a:avLst/>
            </a:prstGeom>
          </p:spPr>
        </p:pic>
        <p:sp>
          <p:nvSpPr>
            <p:cNvPr id="4921" name="object 4921"/>
            <p:cNvSpPr/>
            <p:nvPr/>
          </p:nvSpPr>
          <p:spPr>
            <a:xfrm>
              <a:off x="10878099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10878097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10878097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1087899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0823262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0824163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10823263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10823262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10824163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10824163" y="379945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0" y="0"/>
                  </a:moveTo>
                  <a:lnTo>
                    <a:pt x="5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10878097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0824161" y="380177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 h="0">
                  <a:moveTo>
                    <a:pt x="53935" y="0"/>
                  </a:moveTo>
                  <a:lnTo>
                    <a:pt x="0" y="0"/>
                  </a:lnTo>
                </a:path>
                <a:path w="53975" h="0">
                  <a:moveTo>
                    <a:pt x="5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082326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082326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087899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087899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37" name="object 4937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9842015" y="3804094"/>
              <a:ext cx="131942" cy="13963"/>
            </a:xfrm>
            <a:prstGeom prst="rect">
              <a:avLst/>
            </a:prstGeom>
          </p:spPr>
        </p:pic>
        <p:sp>
          <p:nvSpPr>
            <p:cNvPr id="4938" name="object 4938"/>
            <p:cNvSpPr/>
            <p:nvPr/>
          </p:nvSpPr>
          <p:spPr>
            <a:xfrm>
              <a:off x="9908931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9846661" y="380873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2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9908931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9908942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 h="0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9842012" y="380409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 h="0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9855953" y="3818055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44" name="object 4944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0126340" y="5328330"/>
              <a:ext cx="2994" cy="162822"/>
            </a:xfrm>
            <a:prstGeom prst="rect">
              <a:avLst/>
            </a:prstGeom>
          </p:spPr>
        </p:pic>
        <p:sp>
          <p:nvSpPr>
            <p:cNvPr id="4945" name="object 4945"/>
            <p:cNvSpPr/>
            <p:nvPr/>
          </p:nvSpPr>
          <p:spPr>
            <a:xfrm>
              <a:off x="10126338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10126340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0129333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0126340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0126340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0" name="object 4950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0522967" y="1321473"/>
              <a:ext cx="124820" cy="124863"/>
            </a:xfrm>
            <a:prstGeom prst="rect">
              <a:avLst/>
            </a:prstGeom>
          </p:spPr>
        </p:pic>
        <p:sp>
          <p:nvSpPr>
            <p:cNvPr id="4951" name="object 4951"/>
            <p:cNvSpPr/>
            <p:nvPr/>
          </p:nvSpPr>
          <p:spPr>
            <a:xfrm>
              <a:off x="10543569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0543581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0543581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062721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5" name="object 4955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9173758" y="1321473"/>
              <a:ext cx="124844" cy="124863"/>
            </a:xfrm>
            <a:prstGeom prst="rect">
              <a:avLst/>
            </a:prstGeom>
          </p:spPr>
        </p:pic>
        <p:sp>
          <p:nvSpPr>
            <p:cNvPr id="4956" name="object 4956"/>
            <p:cNvSpPr/>
            <p:nvPr/>
          </p:nvSpPr>
          <p:spPr>
            <a:xfrm>
              <a:off x="91943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9194366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9194366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9277996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60" name="object 4960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1872149" y="1321473"/>
              <a:ext cx="124862" cy="124863"/>
            </a:xfrm>
            <a:prstGeom prst="rect">
              <a:avLst/>
            </a:prstGeom>
          </p:spPr>
        </p:pic>
        <p:sp>
          <p:nvSpPr>
            <p:cNvPr id="4961" name="object 4961"/>
            <p:cNvSpPr/>
            <p:nvPr/>
          </p:nvSpPr>
          <p:spPr>
            <a:xfrm>
              <a:off x="118927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1892765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1892765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1976395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65" name="object 496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3221341" y="1321473"/>
              <a:ext cx="124861" cy="124863"/>
            </a:xfrm>
            <a:prstGeom prst="rect">
              <a:avLst/>
            </a:prstGeom>
          </p:spPr>
        </p:pic>
        <p:sp>
          <p:nvSpPr>
            <p:cNvPr id="4966" name="object 4966"/>
            <p:cNvSpPr/>
            <p:nvPr/>
          </p:nvSpPr>
          <p:spPr>
            <a:xfrm>
              <a:off x="132419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132419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32419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33255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70" name="object 4970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4570526" y="1321473"/>
              <a:ext cx="124862" cy="124863"/>
            </a:xfrm>
            <a:prstGeom prst="rect">
              <a:avLst/>
            </a:prstGeom>
          </p:spPr>
        </p:pic>
        <p:sp>
          <p:nvSpPr>
            <p:cNvPr id="4971" name="object 4971"/>
            <p:cNvSpPr/>
            <p:nvPr/>
          </p:nvSpPr>
          <p:spPr>
            <a:xfrm>
              <a:off x="1459114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145911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145911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146747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75" name="object 4975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5919759" y="1321473"/>
              <a:ext cx="124811" cy="124863"/>
            </a:xfrm>
            <a:prstGeom prst="rect">
              <a:avLst/>
            </a:prstGeom>
          </p:spPr>
        </p:pic>
        <p:sp>
          <p:nvSpPr>
            <p:cNvPr id="4976" name="object 4976"/>
            <p:cNvSpPr/>
            <p:nvPr/>
          </p:nvSpPr>
          <p:spPr>
            <a:xfrm>
              <a:off x="15940322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15940332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5940332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6023963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80" name="object 4980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7268942" y="1321473"/>
              <a:ext cx="124861" cy="124863"/>
            </a:xfrm>
            <a:prstGeom prst="rect">
              <a:avLst/>
            </a:prstGeom>
          </p:spPr>
        </p:pic>
        <p:sp>
          <p:nvSpPr>
            <p:cNvPr id="4981" name="object 4981"/>
            <p:cNvSpPr/>
            <p:nvPr/>
          </p:nvSpPr>
          <p:spPr>
            <a:xfrm>
              <a:off x="17289539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72895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72895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/>
            <p:cNvSpPr/>
            <p:nvPr/>
          </p:nvSpPr>
          <p:spPr>
            <a:xfrm>
              <a:off x="17373180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85" name="object 4985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8618127" y="1321473"/>
              <a:ext cx="124861" cy="124863"/>
            </a:xfrm>
            <a:prstGeom prst="rect">
              <a:avLst/>
            </a:prstGeom>
          </p:spPr>
        </p:pic>
        <p:sp>
          <p:nvSpPr>
            <p:cNvPr id="4986" name="object 4986"/>
            <p:cNvSpPr/>
            <p:nvPr/>
          </p:nvSpPr>
          <p:spPr>
            <a:xfrm>
              <a:off x="186387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86387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86387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87223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90" name="object 499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7973442" y="7998876"/>
              <a:ext cx="65034" cy="83641"/>
            </a:xfrm>
            <a:prstGeom prst="rect">
              <a:avLst/>
            </a:prstGeom>
          </p:spPr>
        </p:pic>
        <p:sp>
          <p:nvSpPr>
            <p:cNvPr id="4991" name="object 4991"/>
            <p:cNvSpPr/>
            <p:nvPr/>
          </p:nvSpPr>
          <p:spPr>
            <a:xfrm>
              <a:off x="179734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79734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79734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8038481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95" name="object 4995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6624226" y="7998876"/>
              <a:ext cx="65066" cy="83641"/>
            </a:xfrm>
            <a:prstGeom prst="rect">
              <a:avLst/>
            </a:prstGeom>
          </p:spPr>
        </p:pic>
        <p:sp>
          <p:nvSpPr>
            <p:cNvPr id="4996" name="object 4996"/>
            <p:cNvSpPr/>
            <p:nvPr/>
          </p:nvSpPr>
          <p:spPr>
            <a:xfrm>
              <a:off x="1662423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66242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66242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668929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00" name="object 5000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5275032" y="7998876"/>
              <a:ext cx="65066" cy="83641"/>
            </a:xfrm>
            <a:prstGeom prst="rect">
              <a:avLst/>
            </a:prstGeom>
          </p:spPr>
        </p:pic>
        <p:sp>
          <p:nvSpPr>
            <p:cNvPr id="5001" name="object 5001"/>
            <p:cNvSpPr/>
            <p:nvPr/>
          </p:nvSpPr>
          <p:spPr>
            <a:xfrm>
              <a:off x="15275030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52750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52750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53400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05" name="object 5005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3925837" y="7998876"/>
              <a:ext cx="65034" cy="83641"/>
            </a:xfrm>
            <a:prstGeom prst="rect">
              <a:avLst/>
            </a:prstGeom>
          </p:spPr>
        </p:pic>
        <p:sp>
          <p:nvSpPr>
            <p:cNvPr id="5006" name="object 5006"/>
            <p:cNvSpPr/>
            <p:nvPr/>
          </p:nvSpPr>
          <p:spPr>
            <a:xfrm>
              <a:off x="139258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139258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39258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3990880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10" name="object 5010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576664" y="7998876"/>
              <a:ext cx="65024" cy="83641"/>
            </a:xfrm>
            <a:prstGeom prst="rect">
              <a:avLst/>
            </a:prstGeom>
          </p:spPr>
        </p:pic>
        <p:sp>
          <p:nvSpPr>
            <p:cNvPr id="5011" name="object 5011"/>
            <p:cNvSpPr/>
            <p:nvPr/>
          </p:nvSpPr>
          <p:spPr>
            <a:xfrm>
              <a:off x="12576674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2576664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2576664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264168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15" name="object 501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1227438" y="7998876"/>
              <a:ext cx="65055" cy="83641"/>
            </a:xfrm>
            <a:prstGeom prst="rect">
              <a:avLst/>
            </a:prstGeom>
          </p:spPr>
        </p:pic>
        <p:sp>
          <p:nvSpPr>
            <p:cNvPr id="5016" name="object 5016"/>
            <p:cNvSpPr/>
            <p:nvPr/>
          </p:nvSpPr>
          <p:spPr>
            <a:xfrm>
              <a:off x="1122744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11227441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1227441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12924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20" name="object 5020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9878243" y="7998876"/>
              <a:ext cx="65066" cy="83641"/>
            </a:xfrm>
            <a:prstGeom prst="rect">
              <a:avLst/>
            </a:prstGeom>
          </p:spPr>
        </p:pic>
        <p:sp>
          <p:nvSpPr>
            <p:cNvPr id="5021" name="object 5021"/>
            <p:cNvSpPr/>
            <p:nvPr/>
          </p:nvSpPr>
          <p:spPr>
            <a:xfrm>
              <a:off x="98782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9878247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9878247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9943312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25" name="object 5025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289546" y="7961705"/>
              <a:ext cx="83641" cy="120792"/>
            </a:xfrm>
            <a:prstGeom prst="rect">
              <a:avLst/>
            </a:prstGeom>
          </p:spPr>
        </p:pic>
        <p:sp>
          <p:nvSpPr>
            <p:cNvPr id="5026" name="object 5026"/>
            <p:cNvSpPr/>
            <p:nvPr/>
          </p:nvSpPr>
          <p:spPr>
            <a:xfrm>
              <a:off x="17289539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72895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72895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17373180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30" name="object 5030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5940341" y="7961705"/>
              <a:ext cx="83641" cy="120792"/>
            </a:xfrm>
            <a:prstGeom prst="rect">
              <a:avLst/>
            </a:prstGeom>
          </p:spPr>
        </p:pic>
        <p:sp>
          <p:nvSpPr>
            <p:cNvPr id="5031" name="object 5031"/>
            <p:cNvSpPr/>
            <p:nvPr/>
          </p:nvSpPr>
          <p:spPr>
            <a:xfrm>
              <a:off x="15940322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5940332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5940332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16023963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35" name="object 5035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4591147" y="7961705"/>
              <a:ext cx="83620" cy="120792"/>
            </a:xfrm>
            <a:prstGeom prst="rect">
              <a:avLst/>
            </a:prstGeom>
          </p:spPr>
        </p:pic>
        <p:sp>
          <p:nvSpPr>
            <p:cNvPr id="5036" name="object 5036"/>
            <p:cNvSpPr/>
            <p:nvPr/>
          </p:nvSpPr>
          <p:spPr>
            <a:xfrm>
              <a:off x="1459114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14591149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14591149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14674764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40" name="object 504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3241952" y="7961705"/>
              <a:ext cx="83641" cy="120792"/>
            </a:xfrm>
            <a:prstGeom prst="rect">
              <a:avLst/>
            </a:prstGeom>
          </p:spPr>
        </p:pic>
        <p:sp>
          <p:nvSpPr>
            <p:cNvPr id="5041" name="object 5041"/>
            <p:cNvSpPr/>
            <p:nvPr/>
          </p:nvSpPr>
          <p:spPr>
            <a:xfrm>
              <a:off x="13241938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32419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32419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3325579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45" name="object 5045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1892758" y="7961705"/>
              <a:ext cx="83641" cy="120792"/>
            </a:xfrm>
            <a:prstGeom prst="rect">
              <a:avLst/>
            </a:prstGeom>
          </p:spPr>
        </p:pic>
        <p:sp>
          <p:nvSpPr>
            <p:cNvPr id="5046" name="object 5046"/>
            <p:cNvSpPr/>
            <p:nvPr/>
          </p:nvSpPr>
          <p:spPr>
            <a:xfrm>
              <a:off x="1189275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11892765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1892765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1976395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50" name="object 5050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0543584" y="7961705"/>
              <a:ext cx="83641" cy="120792"/>
            </a:xfrm>
            <a:prstGeom prst="rect">
              <a:avLst/>
            </a:prstGeom>
          </p:spPr>
        </p:pic>
        <p:sp>
          <p:nvSpPr>
            <p:cNvPr id="5051" name="object 5051"/>
            <p:cNvSpPr/>
            <p:nvPr/>
          </p:nvSpPr>
          <p:spPr>
            <a:xfrm>
              <a:off x="10543569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1054358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1054358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062721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55" name="object 5055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7973442" y="2629961"/>
              <a:ext cx="65034" cy="83620"/>
            </a:xfrm>
            <a:prstGeom prst="rect">
              <a:avLst/>
            </a:prstGeom>
          </p:spPr>
        </p:pic>
        <p:sp>
          <p:nvSpPr>
            <p:cNvPr id="5056" name="object 5056"/>
            <p:cNvSpPr/>
            <p:nvPr/>
          </p:nvSpPr>
          <p:spPr>
            <a:xfrm>
              <a:off x="179734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79734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79734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8038481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60" name="object 5060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7289546" y="2629961"/>
              <a:ext cx="83641" cy="120792"/>
            </a:xfrm>
            <a:prstGeom prst="rect">
              <a:avLst/>
            </a:prstGeom>
          </p:spPr>
        </p:pic>
        <p:sp>
          <p:nvSpPr>
            <p:cNvPr id="5061" name="object 5061"/>
            <p:cNvSpPr/>
            <p:nvPr/>
          </p:nvSpPr>
          <p:spPr>
            <a:xfrm>
              <a:off x="17289539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72895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72895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7373180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65" name="object 506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6624226" y="2629961"/>
              <a:ext cx="65066" cy="83620"/>
            </a:xfrm>
            <a:prstGeom prst="rect">
              <a:avLst/>
            </a:prstGeom>
          </p:spPr>
        </p:pic>
        <p:sp>
          <p:nvSpPr>
            <p:cNvPr id="5066" name="object 5066"/>
            <p:cNvSpPr/>
            <p:nvPr/>
          </p:nvSpPr>
          <p:spPr>
            <a:xfrm>
              <a:off x="1662423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66242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66242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668929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70" name="object 5070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15940341" y="2629961"/>
              <a:ext cx="83641" cy="120792"/>
            </a:xfrm>
            <a:prstGeom prst="rect">
              <a:avLst/>
            </a:prstGeom>
          </p:spPr>
        </p:pic>
        <p:sp>
          <p:nvSpPr>
            <p:cNvPr id="5071" name="object 5071"/>
            <p:cNvSpPr/>
            <p:nvPr/>
          </p:nvSpPr>
          <p:spPr>
            <a:xfrm>
              <a:off x="15940322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5940332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5940332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6023963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75" name="object 5075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5275032" y="2629961"/>
              <a:ext cx="65066" cy="83620"/>
            </a:xfrm>
            <a:prstGeom prst="rect">
              <a:avLst/>
            </a:prstGeom>
          </p:spPr>
        </p:pic>
        <p:sp>
          <p:nvSpPr>
            <p:cNvPr id="5076" name="object 5076"/>
            <p:cNvSpPr/>
            <p:nvPr/>
          </p:nvSpPr>
          <p:spPr>
            <a:xfrm>
              <a:off x="15275030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52750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52750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53400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80" name="object 5080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4591147" y="2629961"/>
              <a:ext cx="83620" cy="120792"/>
            </a:xfrm>
            <a:prstGeom prst="rect">
              <a:avLst/>
            </a:prstGeom>
          </p:spPr>
        </p:pic>
        <p:sp>
          <p:nvSpPr>
            <p:cNvPr id="5081" name="object 5081"/>
            <p:cNvSpPr/>
            <p:nvPr/>
          </p:nvSpPr>
          <p:spPr>
            <a:xfrm>
              <a:off x="1459114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4591149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4591149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4674764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85" name="object 5085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3925837" y="2629961"/>
              <a:ext cx="65034" cy="83620"/>
            </a:xfrm>
            <a:prstGeom prst="rect">
              <a:avLst/>
            </a:prstGeom>
          </p:spPr>
        </p:pic>
        <p:sp>
          <p:nvSpPr>
            <p:cNvPr id="5086" name="object 5086"/>
            <p:cNvSpPr/>
            <p:nvPr/>
          </p:nvSpPr>
          <p:spPr>
            <a:xfrm>
              <a:off x="139258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39258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39258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3990880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90" name="object 509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13241952" y="2629961"/>
              <a:ext cx="83641" cy="120792"/>
            </a:xfrm>
            <a:prstGeom prst="rect">
              <a:avLst/>
            </a:prstGeom>
          </p:spPr>
        </p:pic>
        <p:sp>
          <p:nvSpPr>
            <p:cNvPr id="5091" name="object 5091"/>
            <p:cNvSpPr/>
            <p:nvPr/>
          </p:nvSpPr>
          <p:spPr>
            <a:xfrm>
              <a:off x="13241938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132419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132419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13325579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95" name="object 5095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12576664" y="2629961"/>
              <a:ext cx="65024" cy="83620"/>
            </a:xfrm>
            <a:prstGeom prst="rect">
              <a:avLst/>
            </a:prstGeom>
          </p:spPr>
        </p:pic>
        <p:sp>
          <p:nvSpPr>
            <p:cNvPr id="5096" name="object 5096"/>
            <p:cNvSpPr/>
            <p:nvPr/>
          </p:nvSpPr>
          <p:spPr>
            <a:xfrm>
              <a:off x="12576674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12576664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12576664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1264168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00" name="object 5100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1892758" y="2629961"/>
              <a:ext cx="83641" cy="120792"/>
            </a:xfrm>
            <a:prstGeom prst="rect">
              <a:avLst/>
            </a:prstGeom>
          </p:spPr>
        </p:pic>
        <p:sp>
          <p:nvSpPr>
            <p:cNvPr id="5101" name="object 5101"/>
            <p:cNvSpPr/>
            <p:nvPr/>
          </p:nvSpPr>
          <p:spPr>
            <a:xfrm>
              <a:off x="1189275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11892765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11892765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11976395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05" name="object 5105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1227438" y="2629961"/>
              <a:ext cx="65055" cy="83620"/>
            </a:xfrm>
            <a:prstGeom prst="rect">
              <a:avLst/>
            </a:prstGeom>
          </p:spPr>
        </p:pic>
        <p:sp>
          <p:nvSpPr>
            <p:cNvPr id="5106" name="object 5106"/>
            <p:cNvSpPr/>
            <p:nvPr/>
          </p:nvSpPr>
          <p:spPr>
            <a:xfrm>
              <a:off x="1122744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11227441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11227441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112924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10" name="object 5110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0543584" y="2629961"/>
              <a:ext cx="83641" cy="120792"/>
            </a:xfrm>
            <a:prstGeom prst="rect">
              <a:avLst/>
            </a:prstGeom>
          </p:spPr>
        </p:pic>
        <p:sp>
          <p:nvSpPr>
            <p:cNvPr id="5111" name="object 5111"/>
            <p:cNvSpPr/>
            <p:nvPr/>
          </p:nvSpPr>
          <p:spPr>
            <a:xfrm>
              <a:off x="10543569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1054358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1054358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1062721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15" name="object 511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9878243" y="2629961"/>
              <a:ext cx="65066" cy="83620"/>
            </a:xfrm>
            <a:prstGeom prst="rect">
              <a:avLst/>
            </a:prstGeom>
          </p:spPr>
        </p:pic>
        <p:sp>
          <p:nvSpPr>
            <p:cNvPr id="5116" name="object 5116"/>
            <p:cNvSpPr/>
            <p:nvPr/>
          </p:nvSpPr>
          <p:spPr>
            <a:xfrm>
              <a:off x="98782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9878247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9878247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9943312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20" name="object 5120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18688949" y="7967296"/>
              <a:ext cx="83589" cy="65034"/>
            </a:xfrm>
            <a:prstGeom prst="rect">
              <a:avLst/>
            </a:prstGeom>
          </p:spPr>
        </p:pic>
        <p:sp>
          <p:nvSpPr>
            <p:cNvPr id="5121" name="object 5121"/>
            <p:cNvSpPr/>
            <p:nvPr/>
          </p:nvSpPr>
          <p:spPr>
            <a:xfrm>
              <a:off x="18688943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18688927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23" name="object 5123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18651756" y="7298269"/>
              <a:ext cx="120760" cy="83620"/>
            </a:xfrm>
            <a:prstGeom prst="rect">
              <a:avLst/>
            </a:prstGeom>
          </p:spPr>
        </p:pic>
        <p:sp>
          <p:nvSpPr>
            <p:cNvPr id="5124" name="object 5124"/>
            <p:cNvSpPr/>
            <p:nvPr/>
          </p:nvSpPr>
          <p:spPr>
            <a:xfrm>
              <a:off x="18651762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8651754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16"/>
                  </a:lnTo>
                  <a:lnTo>
                    <a:pt x="0" y="83616"/>
                  </a:lnTo>
                  <a:lnTo>
                    <a:pt x="0" y="95415"/>
                  </a:lnTo>
                  <a:lnTo>
                    <a:pt x="120764" y="95415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26" name="object 5126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18688949" y="6647829"/>
              <a:ext cx="83589" cy="65034"/>
            </a:xfrm>
            <a:prstGeom prst="rect">
              <a:avLst/>
            </a:prstGeom>
          </p:spPr>
        </p:pic>
        <p:sp>
          <p:nvSpPr>
            <p:cNvPr id="5127" name="object 5127"/>
            <p:cNvSpPr/>
            <p:nvPr/>
          </p:nvSpPr>
          <p:spPr>
            <a:xfrm>
              <a:off x="18688943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8688927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29" name="object 512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18651756" y="5978802"/>
              <a:ext cx="120760" cy="83620"/>
            </a:xfrm>
            <a:prstGeom prst="rect">
              <a:avLst/>
            </a:prstGeom>
          </p:spPr>
        </p:pic>
        <p:sp>
          <p:nvSpPr>
            <p:cNvPr id="5130" name="object 5130"/>
            <p:cNvSpPr/>
            <p:nvPr/>
          </p:nvSpPr>
          <p:spPr>
            <a:xfrm>
              <a:off x="18651762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8651754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32" name="object 5132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18688949" y="5328371"/>
              <a:ext cx="83589" cy="65034"/>
            </a:xfrm>
            <a:prstGeom prst="rect">
              <a:avLst/>
            </a:prstGeom>
          </p:spPr>
        </p:pic>
        <p:sp>
          <p:nvSpPr>
            <p:cNvPr id="5133" name="object 5133"/>
            <p:cNvSpPr/>
            <p:nvPr/>
          </p:nvSpPr>
          <p:spPr>
            <a:xfrm>
              <a:off x="18688943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8688927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35" name="object 5135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18651756" y="4659334"/>
              <a:ext cx="120760" cy="83641"/>
            </a:xfrm>
            <a:prstGeom prst="rect">
              <a:avLst/>
            </a:prstGeom>
          </p:spPr>
        </p:pic>
        <p:sp>
          <p:nvSpPr>
            <p:cNvPr id="5136" name="object 5136"/>
            <p:cNvSpPr/>
            <p:nvPr/>
          </p:nvSpPr>
          <p:spPr>
            <a:xfrm>
              <a:off x="18651762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8651754" y="465345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38" name="object 5138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18688949" y="4008914"/>
              <a:ext cx="83589" cy="65024"/>
            </a:xfrm>
            <a:prstGeom prst="rect">
              <a:avLst/>
            </a:prstGeom>
          </p:spPr>
        </p:pic>
        <p:sp>
          <p:nvSpPr>
            <p:cNvPr id="5139" name="object 5139"/>
            <p:cNvSpPr/>
            <p:nvPr/>
          </p:nvSpPr>
          <p:spPr>
            <a:xfrm>
              <a:off x="18688943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8688927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18"/>
                  </a:moveTo>
                  <a:lnTo>
                    <a:pt x="83591" y="5918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24"/>
                  </a:lnTo>
                  <a:lnTo>
                    <a:pt x="12" y="65024"/>
                  </a:lnTo>
                  <a:lnTo>
                    <a:pt x="12" y="76822"/>
                  </a:lnTo>
                  <a:lnTo>
                    <a:pt x="83604" y="76822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41" name="object 5141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18651756" y="3339877"/>
              <a:ext cx="120760" cy="83641"/>
            </a:xfrm>
            <a:prstGeom prst="rect">
              <a:avLst/>
            </a:prstGeom>
          </p:spPr>
        </p:pic>
        <p:sp>
          <p:nvSpPr>
            <p:cNvPr id="5142" name="object 5142"/>
            <p:cNvSpPr/>
            <p:nvPr/>
          </p:nvSpPr>
          <p:spPr>
            <a:xfrm>
              <a:off x="18651762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18651754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44" name="object 514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18688949" y="2689426"/>
              <a:ext cx="83589" cy="65055"/>
            </a:xfrm>
            <a:prstGeom prst="rect">
              <a:avLst/>
            </a:prstGeom>
          </p:spPr>
        </p:pic>
        <p:sp>
          <p:nvSpPr>
            <p:cNvPr id="5145" name="object 5145"/>
            <p:cNvSpPr/>
            <p:nvPr/>
          </p:nvSpPr>
          <p:spPr>
            <a:xfrm>
              <a:off x="18688943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8688927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496" y="5892"/>
                  </a:moveTo>
                  <a:lnTo>
                    <a:pt x="83591" y="5892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49"/>
                  </a:lnTo>
                  <a:lnTo>
                    <a:pt x="12" y="65049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54"/>
                  </a:lnTo>
                  <a:lnTo>
                    <a:pt x="89496" y="70954"/>
                  </a:lnTo>
                  <a:lnTo>
                    <a:pt x="89496" y="58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47" name="object 5147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9144203" y="7967296"/>
              <a:ext cx="83620" cy="65034"/>
            </a:xfrm>
            <a:prstGeom prst="rect">
              <a:avLst/>
            </a:prstGeom>
          </p:spPr>
        </p:pic>
        <p:sp>
          <p:nvSpPr>
            <p:cNvPr id="5148" name="object 5148"/>
            <p:cNvSpPr/>
            <p:nvPr/>
          </p:nvSpPr>
          <p:spPr>
            <a:xfrm>
              <a:off x="9227817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9138285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50" name="object 5150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144203" y="7298269"/>
              <a:ext cx="120792" cy="83620"/>
            </a:xfrm>
            <a:prstGeom prst="rect">
              <a:avLst/>
            </a:prstGeom>
          </p:spPr>
        </p:pic>
        <p:sp>
          <p:nvSpPr>
            <p:cNvPr id="5151" name="object 5151"/>
            <p:cNvSpPr/>
            <p:nvPr/>
          </p:nvSpPr>
          <p:spPr>
            <a:xfrm>
              <a:off x="9264991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9138285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15"/>
                  </a:lnTo>
                  <a:lnTo>
                    <a:pt x="126695" y="95415"/>
                  </a:lnTo>
                  <a:lnTo>
                    <a:pt x="126695" y="83616"/>
                  </a:lnTo>
                  <a:lnTo>
                    <a:pt x="11798" y="83616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53" name="object 5153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9144203" y="6647829"/>
              <a:ext cx="83620" cy="65034"/>
            </a:xfrm>
            <a:prstGeom prst="rect">
              <a:avLst/>
            </a:prstGeom>
          </p:spPr>
        </p:pic>
        <p:sp>
          <p:nvSpPr>
            <p:cNvPr id="5154" name="object 5154"/>
            <p:cNvSpPr/>
            <p:nvPr/>
          </p:nvSpPr>
          <p:spPr>
            <a:xfrm>
              <a:off x="9227817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9138285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42"/>
                  </a:lnTo>
                  <a:lnTo>
                    <a:pt x="5905" y="70942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56" name="object 5156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144203" y="5978802"/>
              <a:ext cx="120792" cy="83620"/>
            </a:xfrm>
            <a:prstGeom prst="rect">
              <a:avLst/>
            </a:prstGeom>
          </p:spPr>
        </p:pic>
        <p:sp>
          <p:nvSpPr>
            <p:cNvPr id="5157" name="object 5157"/>
            <p:cNvSpPr/>
            <p:nvPr/>
          </p:nvSpPr>
          <p:spPr>
            <a:xfrm>
              <a:off x="9264991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9138285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59" name="object 515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9144203" y="5328371"/>
              <a:ext cx="83620" cy="65034"/>
            </a:xfrm>
            <a:prstGeom prst="rect">
              <a:avLst/>
            </a:prstGeom>
          </p:spPr>
        </p:pic>
        <p:sp>
          <p:nvSpPr>
            <p:cNvPr id="5160" name="object 5160"/>
            <p:cNvSpPr/>
            <p:nvPr/>
          </p:nvSpPr>
          <p:spPr>
            <a:xfrm>
              <a:off x="9227817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9138285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62" name="object 5162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144203" y="4659324"/>
              <a:ext cx="120792" cy="83641"/>
            </a:xfrm>
            <a:prstGeom prst="rect">
              <a:avLst/>
            </a:prstGeom>
          </p:spPr>
        </p:pic>
        <p:sp>
          <p:nvSpPr>
            <p:cNvPr id="5163" name="object 5163"/>
            <p:cNvSpPr/>
            <p:nvPr/>
          </p:nvSpPr>
          <p:spPr>
            <a:xfrm>
              <a:off x="9264991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9138285" y="465345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65" name="object 5165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144203" y="4008924"/>
              <a:ext cx="83620" cy="65024"/>
            </a:xfrm>
            <a:prstGeom prst="rect">
              <a:avLst/>
            </a:prstGeom>
          </p:spPr>
        </p:pic>
        <p:sp>
          <p:nvSpPr>
            <p:cNvPr id="5166" name="object 5166"/>
            <p:cNvSpPr/>
            <p:nvPr/>
          </p:nvSpPr>
          <p:spPr>
            <a:xfrm>
              <a:off x="9227817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9138285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16"/>
                  </a:lnTo>
                  <a:lnTo>
                    <a:pt x="5905" y="70916"/>
                  </a:lnTo>
                  <a:lnTo>
                    <a:pt x="5905" y="76822"/>
                  </a:lnTo>
                  <a:lnTo>
                    <a:pt x="89522" y="76822"/>
                  </a:lnTo>
                  <a:lnTo>
                    <a:pt x="89522" y="65024"/>
                  </a:lnTo>
                  <a:lnTo>
                    <a:pt x="11798" y="65024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68" name="object 5168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144203" y="3339877"/>
              <a:ext cx="120792" cy="83641"/>
            </a:xfrm>
            <a:prstGeom prst="rect">
              <a:avLst/>
            </a:prstGeom>
          </p:spPr>
        </p:pic>
        <p:sp>
          <p:nvSpPr>
            <p:cNvPr id="5169" name="object 5169"/>
            <p:cNvSpPr/>
            <p:nvPr/>
          </p:nvSpPr>
          <p:spPr>
            <a:xfrm>
              <a:off x="9264991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w="0"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9138285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71" name="object 5171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9144203" y="2689436"/>
              <a:ext cx="83620" cy="65055"/>
            </a:xfrm>
            <a:prstGeom prst="rect">
              <a:avLst/>
            </a:prstGeom>
          </p:spPr>
        </p:pic>
        <p:sp>
          <p:nvSpPr>
            <p:cNvPr id="5172" name="object 5172"/>
            <p:cNvSpPr/>
            <p:nvPr/>
          </p:nvSpPr>
          <p:spPr>
            <a:xfrm>
              <a:off x="9227817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w="0"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9138285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54"/>
                  </a:lnTo>
                  <a:lnTo>
                    <a:pt x="5905" y="70954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49"/>
                  </a:lnTo>
                  <a:lnTo>
                    <a:pt x="11798" y="65049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74" name="object 517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2269089" y="5504906"/>
              <a:ext cx="219302" cy="209155"/>
            </a:xfrm>
            <a:prstGeom prst="rect">
              <a:avLst/>
            </a:prstGeom>
          </p:spPr>
        </p:pic>
        <p:pic>
          <p:nvPicPr>
            <p:cNvPr id="5175" name="object 517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12263189" y="5499006"/>
              <a:ext cx="231102" cy="220958"/>
            </a:xfrm>
            <a:prstGeom prst="rect">
              <a:avLst/>
            </a:prstGeom>
          </p:spPr>
        </p:pic>
        <p:sp>
          <p:nvSpPr>
            <p:cNvPr id="5176" name="object 5176"/>
            <p:cNvSpPr/>
            <p:nvPr/>
          </p:nvSpPr>
          <p:spPr>
            <a:xfrm>
              <a:off x="10661592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w="0"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12553416" y="64545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12553416" y="646196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10512426" y="4428872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w="0" h="340360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10654149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w="0"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12688140" y="67853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171" y="37171"/>
                  </a:moveTo>
                  <a:lnTo>
                    <a:pt x="0" y="37171"/>
                  </a:lnTo>
                  <a:lnTo>
                    <a:pt x="18596" y="0"/>
                  </a:lnTo>
                  <a:lnTo>
                    <a:pt x="37171" y="3717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11048103" y="358798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11048103" y="3587978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0" y="0"/>
                  </a:moveTo>
                  <a:lnTo>
                    <a:pt x="37171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11048104" y="3606544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37171" y="0"/>
                  </a:moveTo>
                  <a:lnTo>
                    <a:pt x="0" y="18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12688140" y="60679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12688146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37171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12706744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0"/>
                  </a:moveTo>
                  <a:lnTo>
                    <a:pt x="18575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10293600" y="358798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171"/>
                  </a:moveTo>
                  <a:lnTo>
                    <a:pt x="0" y="0"/>
                  </a:lnTo>
                  <a:lnTo>
                    <a:pt x="37171" y="18564"/>
                  </a:lnTo>
                  <a:lnTo>
                    <a:pt x="0" y="3717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17385718" y="43917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92" y="37140"/>
                  </a:moveTo>
                  <a:lnTo>
                    <a:pt x="0" y="37140"/>
                  </a:lnTo>
                  <a:lnTo>
                    <a:pt x="18575" y="0"/>
                  </a:lnTo>
                  <a:lnTo>
                    <a:pt x="37192" y="3714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10493859" y="43917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140"/>
                  </a:moveTo>
                  <a:lnTo>
                    <a:pt x="37171" y="37140"/>
                  </a:lnTo>
                  <a:lnTo>
                    <a:pt x="18575" y="0"/>
                  </a:lnTo>
                  <a:lnTo>
                    <a:pt x="0" y="3714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17404296" y="4428872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w="0" h="340360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12706744" y="6822504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w="0" h="340359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9953537" y="3606544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 h="0">
                  <a:moveTo>
                    <a:pt x="34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15227639" y="3994047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 h="0">
                  <a:moveTo>
                    <a:pt x="0" y="0"/>
                  </a:moveTo>
                  <a:lnTo>
                    <a:pt x="1184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1534986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15227644" y="398846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 h="0">
                  <a:moveTo>
                    <a:pt x="0" y="0"/>
                  </a:moveTo>
                  <a:lnTo>
                    <a:pt x="1184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15227639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15358202" y="3994047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 h="0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548922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5358202" y="3988463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 h="0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15354501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15689921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15689921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15497595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15497595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15689921" y="3792417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w="0" h="192404">
                  <a:moveTo>
                    <a:pt x="0" y="177817"/>
                  </a:moveTo>
                  <a:lnTo>
                    <a:pt x="0" y="192308"/>
                  </a:lnTo>
                </a:path>
                <a:path w="0" h="192404">
                  <a:moveTo>
                    <a:pt x="0" y="0"/>
                  </a:moveTo>
                  <a:lnTo>
                    <a:pt x="0" y="1778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15497602" y="3792414"/>
              <a:ext cx="192405" cy="192405"/>
            </a:xfrm>
            <a:custGeom>
              <a:avLst/>
              <a:gdLst/>
              <a:ahLst/>
              <a:cxnLst/>
              <a:rect l="l" t="t" r="r" b="b"/>
              <a:pathLst>
                <a:path w="192405" h="192404">
                  <a:moveTo>
                    <a:pt x="192318" y="0"/>
                  </a:moveTo>
                  <a:lnTo>
                    <a:pt x="148445" y="5116"/>
                  </a:lnTo>
                  <a:lnTo>
                    <a:pt x="108052" y="19671"/>
                  </a:lnTo>
                  <a:lnTo>
                    <a:pt x="72331" y="42473"/>
                  </a:lnTo>
                  <a:lnTo>
                    <a:pt x="42473" y="72329"/>
                  </a:lnTo>
                  <a:lnTo>
                    <a:pt x="19671" y="108048"/>
                  </a:lnTo>
                  <a:lnTo>
                    <a:pt x="5116" y="148438"/>
                  </a:lnTo>
                  <a:lnTo>
                    <a:pt x="0" y="19230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5701982" y="3994047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 h="0">
                  <a:moveTo>
                    <a:pt x="0" y="0"/>
                  </a:moveTo>
                  <a:lnTo>
                    <a:pt x="1310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5833014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5701982" y="3988463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 h="0">
                  <a:moveTo>
                    <a:pt x="0" y="0"/>
                  </a:moveTo>
                  <a:lnTo>
                    <a:pt x="1310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5698291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5837655" y="399404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0" y="0"/>
                  </a:moveTo>
                  <a:lnTo>
                    <a:pt x="127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1596543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15837654" y="3988463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127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5837655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16" name="object 521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15965430" y="3984726"/>
              <a:ext cx="18606" cy="13015"/>
            </a:xfrm>
            <a:prstGeom prst="rect">
              <a:avLst/>
            </a:prstGeom>
          </p:spPr>
        </p:pic>
        <p:sp>
          <p:nvSpPr>
            <p:cNvPr id="5217" name="object 5217"/>
            <p:cNvSpPr/>
            <p:nvPr/>
          </p:nvSpPr>
          <p:spPr>
            <a:xfrm>
              <a:off x="15965430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15965430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15984028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5965421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21" name="object 5221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15829308" y="3970235"/>
              <a:ext cx="12083" cy="27507"/>
            </a:xfrm>
            <a:prstGeom prst="rect">
              <a:avLst/>
            </a:prstGeom>
          </p:spPr>
        </p:pic>
        <p:sp>
          <p:nvSpPr>
            <p:cNvPr id="5222" name="object 5222"/>
            <p:cNvSpPr/>
            <p:nvPr/>
          </p:nvSpPr>
          <p:spPr>
            <a:xfrm>
              <a:off x="15829316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15829316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15841401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5829318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26" name="object 5226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15689919" y="3970235"/>
              <a:ext cx="12062" cy="27507"/>
            </a:xfrm>
            <a:prstGeom prst="rect">
              <a:avLst/>
            </a:prstGeom>
          </p:spPr>
        </p:pic>
        <p:sp>
          <p:nvSpPr>
            <p:cNvPr id="5227" name="object 5227"/>
            <p:cNvSpPr/>
            <p:nvPr/>
          </p:nvSpPr>
          <p:spPr>
            <a:xfrm>
              <a:off x="15689921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15689921" y="399774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1570198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5689927" y="39702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31" name="object 5231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5485496" y="3970235"/>
              <a:ext cx="12093" cy="27507"/>
            </a:xfrm>
            <a:prstGeom prst="rect">
              <a:avLst/>
            </a:prstGeom>
          </p:spPr>
        </p:pic>
        <p:sp>
          <p:nvSpPr>
            <p:cNvPr id="5232" name="object 5232"/>
            <p:cNvSpPr/>
            <p:nvPr/>
          </p:nvSpPr>
          <p:spPr>
            <a:xfrm>
              <a:off x="1548549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548549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5497595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5485501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36" name="object 5236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5346119" y="3970235"/>
              <a:ext cx="12083" cy="27507"/>
            </a:xfrm>
            <a:prstGeom prst="rect">
              <a:avLst/>
            </a:prstGeom>
          </p:spPr>
        </p:pic>
        <p:sp>
          <p:nvSpPr>
            <p:cNvPr id="5237" name="object 5237"/>
            <p:cNvSpPr/>
            <p:nvPr/>
          </p:nvSpPr>
          <p:spPr>
            <a:xfrm>
              <a:off x="1534611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1534611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1535819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5346116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41" name="object 524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5209065" y="3984726"/>
              <a:ext cx="18575" cy="13015"/>
            </a:xfrm>
            <a:prstGeom prst="rect">
              <a:avLst/>
            </a:prstGeom>
          </p:spPr>
        </p:pic>
        <p:sp>
          <p:nvSpPr>
            <p:cNvPr id="5242" name="object 5242"/>
            <p:cNvSpPr/>
            <p:nvPr/>
          </p:nvSpPr>
          <p:spPr>
            <a:xfrm>
              <a:off x="15209073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5209073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15227639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5209064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46" name="object 5246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10491345" y="5328361"/>
              <a:ext cx="2952" cy="162790"/>
            </a:xfrm>
            <a:prstGeom prst="rect">
              <a:avLst/>
            </a:prstGeom>
          </p:spPr>
        </p:pic>
        <p:sp>
          <p:nvSpPr>
            <p:cNvPr id="5247" name="object 5247"/>
            <p:cNvSpPr/>
            <p:nvPr/>
          </p:nvSpPr>
          <p:spPr>
            <a:xfrm>
              <a:off x="10491338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5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10491339" y="53283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10491338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04942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w="0"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0491339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52" name="object 5252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16096452" y="1096793"/>
              <a:ext cx="74343" cy="66919"/>
            </a:xfrm>
            <a:prstGeom prst="rect">
              <a:avLst/>
            </a:prstGeom>
          </p:spPr>
        </p:pic>
        <p:sp>
          <p:nvSpPr>
            <p:cNvPr id="5253" name="object 5253"/>
            <p:cNvSpPr/>
            <p:nvPr/>
          </p:nvSpPr>
          <p:spPr>
            <a:xfrm>
              <a:off x="16170802" y="109678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09">
                  <a:moveTo>
                    <a:pt x="0" y="6691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16096455" y="1157803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6096455" y="109679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09">
                  <a:moveTo>
                    <a:pt x="0" y="0"/>
                  </a:moveTo>
                  <a:lnTo>
                    <a:pt x="0" y="6691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6096458" y="1090891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12860049" y="71087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12860049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12860049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2860049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2860049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2860049" y="678533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2553430" y="716259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2553430" y="710870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2553430" y="705480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2553430" y="69470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2553430" y="700091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2553430" y="684109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2553416" y="689313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2860049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2553416" y="71087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2553416" y="678533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w="0"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2553416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2553416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2553416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2553416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2553416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78" name="object 5278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2553418" y="6781625"/>
              <a:ext cx="306629" cy="3717"/>
            </a:xfrm>
            <a:prstGeom prst="rect">
              <a:avLst/>
            </a:prstGeom>
          </p:spPr>
        </p:pic>
        <p:sp>
          <p:nvSpPr>
            <p:cNvPr id="5279" name="object 5279"/>
            <p:cNvSpPr/>
            <p:nvPr/>
          </p:nvSpPr>
          <p:spPr>
            <a:xfrm>
              <a:off x="12553416" y="678162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2860049" y="678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2553416" y="6781620"/>
              <a:ext cx="306705" cy="3810"/>
            </a:xfrm>
            <a:custGeom>
              <a:avLst/>
              <a:gdLst/>
              <a:ahLst/>
              <a:cxnLst/>
              <a:rect l="l" t="t" r="r" b="b"/>
              <a:pathLst>
                <a:path w="306704" h="3809">
                  <a:moveTo>
                    <a:pt x="0" y="3717"/>
                  </a:moveTo>
                  <a:lnTo>
                    <a:pt x="306629" y="3717"/>
                  </a:lnTo>
                </a:path>
                <a:path w="306704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2860049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2860049" y="60308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2860049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2860049" y="6300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2860049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2860049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2860049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2860049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2860049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w="0"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2860049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2860049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2553430" y="61386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2553430" y="60847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2553430" y="60308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2553430" y="5976921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2553430" y="63541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12553430" y="630029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12553430" y="619251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12553430" y="624640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12553430" y="67314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12553430" y="646197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12553430" y="640808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12553430" y="678533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 h="0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12553416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12553416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12553416" y="60308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12553416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12553416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w="0"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12553416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12553416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12553416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12553416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12553416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12553416" y="6300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w="0"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16" name="object 5316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566015" y="7003706"/>
              <a:ext cx="13046" cy="289907"/>
            </a:xfrm>
            <a:prstGeom prst="rect">
              <a:avLst/>
            </a:prstGeom>
          </p:spPr>
        </p:pic>
        <p:sp>
          <p:nvSpPr>
            <p:cNvPr id="5317" name="object 5317"/>
            <p:cNvSpPr/>
            <p:nvPr/>
          </p:nvSpPr>
          <p:spPr>
            <a:xfrm>
              <a:off x="9566015" y="7003706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0" y="0"/>
                  </a:moveTo>
                  <a:lnTo>
                    <a:pt x="31" y="2899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9566046" y="72936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9579026" y="7003704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31" y="2899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9566024" y="7003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9008021" y="5028672"/>
              <a:ext cx="9900920" cy="2973705"/>
            </a:xfrm>
            <a:custGeom>
              <a:avLst/>
              <a:gdLst/>
              <a:ahLst/>
              <a:cxnLst/>
              <a:rect l="l" t="t" r="r" b="b"/>
              <a:pathLst>
                <a:path w="9900919" h="2973704">
                  <a:moveTo>
                    <a:pt x="4724" y="2362"/>
                  </a:moveTo>
                  <a:lnTo>
                    <a:pt x="4038" y="698"/>
                  </a:lnTo>
                  <a:lnTo>
                    <a:pt x="2362" y="0"/>
                  </a:lnTo>
                  <a:lnTo>
                    <a:pt x="698" y="698"/>
                  </a:lnTo>
                  <a:lnTo>
                    <a:pt x="0" y="2362"/>
                  </a:lnTo>
                  <a:lnTo>
                    <a:pt x="698" y="4025"/>
                  </a:lnTo>
                  <a:lnTo>
                    <a:pt x="2362" y="4724"/>
                  </a:lnTo>
                  <a:lnTo>
                    <a:pt x="4038" y="4025"/>
                  </a:lnTo>
                  <a:lnTo>
                    <a:pt x="4724" y="2362"/>
                  </a:lnTo>
                  <a:close/>
                </a:path>
                <a:path w="9900919" h="2973704">
                  <a:moveTo>
                    <a:pt x="51181" y="2971139"/>
                  </a:moveTo>
                  <a:lnTo>
                    <a:pt x="50495" y="2969463"/>
                  </a:lnTo>
                  <a:lnTo>
                    <a:pt x="48818" y="2968777"/>
                  </a:lnTo>
                  <a:lnTo>
                    <a:pt x="47155" y="2969463"/>
                  </a:lnTo>
                  <a:lnTo>
                    <a:pt x="46456" y="2971139"/>
                  </a:lnTo>
                  <a:lnTo>
                    <a:pt x="47155" y="2972803"/>
                  </a:lnTo>
                  <a:lnTo>
                    <a:pt x="48818" y="2973501"/>
                  </a:lnTo>
                  <a:lnTo>
                    <a:pt x="50495" y="2972803"/>
                  </a:lnTo>
                  <a:lnTo>
                    <a:pt x="51181" y="2971139"/>
                  </a:lnTo>
                  <a:close/>
                </a:path>
                <a:path w="9900919" h="2973704">
                  <a:moveTo>
                    <a:pt x="9854222" y="2971139"/>
                  </a:moveTo>
                  <a:lnTo>
                    <a:pt x="9853524" y="2969463"/>
                  </a:lnTo>
                  <a:lnTo>
                    <a:pt x="9851860" y="2968777"/>
                  </a:lnTo>
                  <a:lnTo>
                    <a:pt x="9850196" y="2969463"/>
                  </a:lnTo>
                  <a:lnTo>
                    <a:pt x="9849498" y="2971139"/>
                  </a:lnTo>
                  <a:lnTo>
                    <a:pt x="9850196" y="2972803"/>
                  </a:lnTo>
                  <a:lnTo>
                    <a:pt x="9851860" y="2973501"/>
                  </a:lnTo>
                  <a:lnTo>
                    <a:pt x="9853524" y="2972803"/>
                  </a:lnTo>
                  <a:lnTo>
                    <a:pt x="9854222" y="2971139"/>
                  </a:lnTo>
                  <a:close/>
                </a:path>
                <a:path w="9900919" h="2973704">
                  <a:moveTo>
                    <a:pt x="9900691" y="2362"/>
                  </a:moveTo>
                  <a:lnTo>
                    <a:pt x="9899993" y="698"/>
                  </a:lnTo>
                  <a:lnTo>
                    <a:pt x="9898329" y="0"/>
                  </a:lnTo>
                  <a:lnTo>
                    <a:pt x="9896653" y="698"/>
                  </a:lnTo>
                  <a:lnTo>
                    <a:pt x="9895967" y="2362"/>
                  </a:lnTo>
                  <a:lnTo>
                    <a:pt x="9896653" y="4025"/>
                  </a:lnTo>
                  <a:lnTo>
                    <a:pt x="9898329" y="4724"/>
                  </a:lnTo>
                  <a:lnTo>
                    <a:pt x="9899993" y="4025"/>
                  </a:lnTo>
                  <a:lnTo>
                    <a:pt x="9900691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22" name="object 5322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16079144" y="3980517"/>
              <a:ext cx="231888" cy="231888"/>
            </a:xfrm>
            <a:prstGeom prst="rect">
              <a:avLst/>
            </a:prstGeom>
          </p:spPr>
        </p:pic>
        <p:sp>
          <p:nvSpPr>
            <p:cNvPr id="5323" name="object 5323"/>
            <p:cNvSpPr/>
            <p:nvPr/>
          </p:nvSpPr>
          <p:spPr>
            <a:xfrm>
              <a:off x="14288878" y="3380761"/>
              <a:ext cx="1761489" cy="437515"/>
            </a:xfrm>
            <a:custGeom>
              <a:avLst/>
              <a:gdLst/>
              <a:ahLst/>
              <a:cxnLst/>
              <a:rect l="l" t="t" r="r" b="b"/>
              <a:pathLst>
                <a:path w="1761490" h="437514">
                  <a:moveTo>
                    <a:pt x="0" y="104059"/>
                  </a:moveTo>
                  <a:lnTo>
                    <a:pt x="1710806" y="104059"/>
                  </a:lnTo>
                  <a:lnTo>
                    <a:pt x="1710806" y="437306"/>
                  </a:lnTo>
                  <a:lnTo>
                    <a:pt x="1761129" y="437306"/>
                  </a:lnTo>
                  <a:lnTo>
                    <a:pt x="1761129" y="0"/>
                  </a:lnTo>
                  <a:lnTo>
                    <a:pt x="0" y="0"/>
                  </a:lnTo>
                  <a:lnTo>
                    <a:pt x="0" y="104059"/>
                  </a:lnTo>
                  <a:close/>
                </a:path>
              </a:pathLst>
            </a:custGeom>
            <a:ln w="16386">
              <a:solidFill>
                <a:srgbClr val="27251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24" name="object 5324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15718463" y="3529599"/>
              <a:ext cx="233772" cy="230097"/>
            </a:xfrm>
            <a:prstGeom prst="rect">
              <a:avLst/>
            </a:prstGeom>
          </p:spPr>
        </p:pic>
      </p:grpSp>
      <p:sp>
        <p:nvSpPr>
          <p:cNvPr id="5325" name="object 5325"/>
          <p:cNvSpPr txBox="1"/>
          <p:nvPr/>
        </p:nvSpPr>
        <p:spPr>
          <a:xfrm>
            <a:off x="9037597" y="1583897"/>
            <a:ext cx="1785620" cy="3270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Suurstoffi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 1,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EG</a:t>
            </a:r>
            <a:endParaRPr sz="195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210808_hslu_sicherheit_folien_i.indd</dc:title>
  <dcterms:created xsi:type="dcterms:W3CDTF">2021-08-10T12:33:52Z</dcterms:created>
  <dcterms:modified xsi:type="dcterms:W3CDTF">2021-08-10T12:33:52Z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2021-08-10T00:00:00Z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2021-08-10T00:00:00Z</vt:filetime>
  </property>
</Properties>
</file>